
<file path=[Content_Types].xml><?xml version="1.0" encoding="utf-8"?>
<Types xmlns="http://schemas.openxmlformats.org/package/2006/content-types">
  <Override PartName="/docProps/app.xml" ContentType="application/vnd.openxmlformats-officedocument.extended-properties+xml"/>
  <Override PartName="/docProps/core.xml" ContentType="application/vnd.openxmlformats-package.core-properties+xml"/>
  <Override PartName="/ppt/charts/chart1.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Types>
</file>

<file path=_rels/.rels><?xml version="1.0" encoding="UTF-8" standalone="yes" ?><Relationships xmlns="http://schemas.openxmlformats.org/package/2006/relationships"><Relationship Id="rId1" Type="http://schemas.openxmlformats.org/officeDocument/2006/relationships/officeDocument" Target="ppt/presentation.xml"  /><Relationship Id="rId2" Type="http://schemas.openxmlformats.org/officeDocument/2006/relationships/extended-properties" Target="docProps/app.xml"  /><Relationship Id="rId3" Type="http://schemas.openxmlformats.org/package/2006/relationships/metadata/core-properties" Target="docProps/core.xml"  /><Relationship Id="rId4" Type="http://schemas.openxmlformats.org/package/2006/relationships/metadata/thumbnail" Target="docProps/thumbnail.jpeg"  /></Relationships>
</file>

<file path=ppt/presentation.xml><?xml version="1.0" encoding="utf-8"?>
<p:presentation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firstSlideNum="0" saveSubsetFonts="1" autoCompressPictures="0">
  <p:sldMasterIdLst>
    <p:sldMasterId id="2147483653" r:id="rId37"/>
  </p:sldMasterIdLst>
  <p:notesMasterIdLst>
    <p:notesMasterId r:id="rId39"/>
  </p:notesMasterIdLst>
  <p:handoutMasterIdLst>
    <p:handoutMasterId r:id="rId40"/>
  </p:handoutMasterIdLst>
  <p:sldIdLst>
    <p:sldId id="257" r:id="rId1"/>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Lst>
  <p:sldSz cx="12192000" cy="6858000"/>
  <p:notesSz cx="6794500" cy="99187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prnPr/>
  <p:showPr showNarration="1">
    <p:present/>
    <p:sldAll/>
    <p:penClr>
      <a:prstClr val="red"/>
    </p:penClr>
  </p:showPr>
</p:presentationPr>
</file>

<file path=ppt/tableStyles.xml><?xml version="1.0" encoding="utf-8"?>
<a:tblStyleLst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TxStyle/>
      <a:tcStyle>
        <a:tcBdr/>
        <a:fill>
          <a:solidFill>
            <a:schemeClr val="accent1">
              <a:tint val="40000"/>
            </a:schemeClr>
          </a:solidFill>
        </a:fill>
      </a:tcStyle>
    </a:band1H>
    <a:band2H>
      <a:tcTxStyle/>
      <a:tcStyle>
        <a:tcBdr/>
      </a:tcStyle>
    </a:band2H>
    <a:band1V>
      <a:tcTxStyle/>
      <a:tcStyle>
        <a:tcBdr/>
        <a:fill>
          <a:solidFill>
            <a:schemeClr val="accent1">
              <a:tint val="40000"/>
            </a:schemeClr>
          </a:solidFill>
        </a:fill>
      </a:tcStyle>
    </a:band1V>
    <a:band2V>
      <a:tcTxStyle/>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lastView="sldThumbnailView">
  <p:normalViewPr showOutlineIcons="0" horzBarState="maximized">
    <p:restoredLeft sz="10759"/>
    <p:restoredTop sz="90098"/>
  </p:normalViewPr>
  <p:slideViewPr>
    <p:cSldViewPr snapToGrid="0">
      <p:cViewPr varScale="1">
        <p:scale>
          <a:sx n="67" d="100"/>
          <a:sy n="67" d="100"/>
        </p:scale>
        <p:origin x="804" y="84"/>
      </p:cViewPr>
      <p:guideLst>
        <p:guide orient="horz" pos="2159"/>
        <p:guide pos="3839"/>
        <p:guide pos="710"/>
        <p:guide pos="6970"/>
      </p:guideLst>
    </p:cSldViewPr>
  </p:slideViewPr>
  <p:outlineViewPr>
    <p:cViewPr>
      <p:scale>
        <a:sx n="33" d="100"/>
        <a:sy n="33" d="100"/>
      </p:scale>
      <p:origin x="0" y="10332"/>
    </p:cViewPr>
  </p:outlineViewPr>
  <p:notesTextViewPr>
    <p:cViewPr>
      <p:scale>
        <a:sx n="100" d="100"/>
        <a:sy n="100" d="100"/>
      </p:scale>
      <p:origin x="0" y="0"/>
    </p:cViewPr>
  </p:notesTextViewPr>
  <p:sorterViewPr>
    <p:cViewPr>
      <p:scale>
        <a:sx n="100" d="100"/>
        <a:sy n="100" d="100"/>
      </p:scale>
      <p:origin x="0" y="2604"/>
    </p:cViewPr>
  </p:sorterViewPr>
  <p:notesViewPr>
    <p:cSldViewPr snapToGrid="0">
      <p:cViewPr varScale="1">
        <p:scale>
          <a:sx n="62" d="100"/>
          <a:sy n="62" d="100"/>
        </p:scale>
        <p:origin x="4922" y="33"/>
      </p:cViewPr>
    </p:cSldViewPr>
  </p:notesViewPr>
  <p:gridSpacing cx="36868100" cy="36868100"/>
</p:viewPr>
</file>

<file path=ppt/_rels/presentation.xml.rels><?xml version="1.0" encoding="UTF-8" standalone="yes" ?><Relationships xmlns="http://schemas.openxmlformats.org/package/2006/relationships"><Relationship Id="rId1" Type="http://schemas.openxmlformats.org/officeDocument/2006/relationships/slide" Target="slides/slide1.xml"  /><Relationship Id="rId10" Type="http://schemas.openxmlformats.org/officeDocument/2006/relationships/slide" Target="slides/slide10.xml"  /><Relationship Id="rId11" Type="http://schemas.openxmlformats.org/officeDocument/2006/relationships/slide" Target="slides/slide11.xml"  /><Relationship Id="rId12" Type="http://schemas.openxmlformats.org/officeDocument/2006/relationships/slide" Target="slides/slide12.xml"  /><Relationship Id="rId13" Type="http://schemas.openxmlformats.org/officeDocument/2006/relationships/slide" Target="slides/slide13.xml"  /><Relationship Id="rId14" Type="http://schemas.openxmlformats.org/officeDocument/2006/relationships/slide" Target="slides/slide14.xml"  /><Relationship Id="rId15" Type="http://schemas.openxmlformats.org/officeDocument/2006/relationships/slide" Target="slides/slide15.xml"  /><Relationship Id="rId16" Type="http://schemas.openxmlformats.org/officeDocument/2006/relationships/slide" Target="slides/slide16.xml"  /><Relationship Id="rId17" Type="http://schemas.openxmlformats.org/officeDocument/2006/relationships/slide" Target="slides/slide17.xml"  /><Relationship Id="rId18" Type="http://schemas.openxmlformats.org/officeDocument/2006/relationships/slide" Target="slides/slide18.xml"  /><Relationship Id="rId19" Type="http://schemas.openxmlformats.org/officeDocument/2006/relationships/slide" Target="slides/slide19.xml"  /><Relationship Id="rId2" Type="http://schemas.openxmlformats.org/officeDocument/2006/relationships/slide" Target="slides/slide2.xml"  /><Relationship Id="rId20" Type="http://schemas.openxmlformats.org/officeDocument/2006/relationships/slide" Target="slides/slide20.xml"  /><Relationship Id="rId21" Type="http://schemas.openxmlformats.org/officeDocument/2006/relationships/slide" Target="slides/slide21.xml"  /><Relationship Id="rId22" Type="http://schemas.openxmlformats.org/officeDocument/2006/relationships/slide" Target="slides/slide22.xml"  /><Relationship Id="rId23" Type="http://schemas.openxmlformats.org/officeDocument/2006/relationships/slide" Target="slides/slide23.xml"  /><Relationship Id="rId24" Type="http://schemas.openxmlformats.org/officeDocument/2006/relationships/slide" Target="slides/slide24.xml"  /><Relationship Id="rId25" Type="http://schemas.openxmlformats.org/officeDocument/2006/relationships/slide" Target="slides/slide25.xml"  /><Relationship Id="rId26" Type="http://schemas.openxmlformats.org/officeDocument/2006/relationships/slide" Target="slides/slide26.xml"  /><Relationship Id="rId27" Type="http://schemas.openxmlformats.org/officeDocument/2006/relationships/slide" Target="slides/slide27.xml"  /><Relationship Id="rId28" Type="http://schemas.openxmlformats.org/officeDocument/2006/relationships/slide" Target="slides/slide28.xml"  /><Relationship Id="rId29" Type="http://schemas.openxmlformats.org/officeDocument/2006/relationships/slide" Target="slides/slide29.xml"  /><Relationship Id="rId3" Type="http://schemas.openxmlformats.org/officeDocument/2006/relationships/slide" Target="slides/slide3.xml"  /><Relationship Id="rId30" Type="http://schemas.openxmlformats.org/officeDocument/2006/relationships/slide" Target="slides/slide30.xml"  /><Relationship Id="rId31" Type="http://schemas.openxmlformats.org/officeDocument/2006/relationships/slide" Target="slides/slide31.xml"  /><Relationship Id="rId32" Type="http://schemas.openxmlformats.org/officeDocument/2006/relationships/slide" Target="slides/slide32.xml"  /><Relationship Id="rId33" Type="http://schemas.openxmlformats.org/officeDocument/2006/relationships/slide" Target="slides/slide33.xml"  /><Relationship Id="rId34" Type="http://schemas.openxmlformats.org/officeDocument/2006/relationships/slide" Target="slides/slide34.xml"  /><Relationship Id="rId35" Type="http://schemas.openxmlformats.org/officeDocument/2006/relationships/presProps" Target="presProps.xml"  /><Relationship Id="rId36" Type="http://schemas.openxmlformats.org/officeDocument/2006/relationships/viewProps" Target="viewProps.xml"  /><Relationship Id="rId37" Type="http://schemas.openxmlformats.org/officeDocument/2006/relationships/slideMaster" Target="slideMasters/slideMaster1.xml"  /><Relationship Id="rId38" Type="http://schemas.openxmlformats.org/officeDocument/2006/relationships/theme" Target="theme/theme1.xml"  /><Relationship Id="rId39" Type="http://schemas.openxmlformats.org/officeDocument/2006/relationships/notesMaster" Target="notesMasters/notesMaster1.xml"  /><Relationship Id="rId4" Type="http://schemas.openxmlformats.org/officeDocument/2006/relationships/slide" Target="slides/slide4.xml"  /><Relationship Id="rId40" Type="http://schemas.openxmlformats.org/officeDocument/2006/relationships/handoutMaster" Target="handoutMasters/handoutMaster1.xml"  /><Relationship Id="rId41" Type="http://schemas.openxmlformats.org/officeDocument/2006/relationships/tableStyles" Target="tableStyles.xml"  /><Relationship Id="rId5" Type="http://schemas.openxmlformats.org/officeDocument/2006/relationships/slide" Target="slides/slide5.xml"  /><Relationship Id="rId6" Type="http://schemas.openxmlformats.org/officeDocument/2006/relationships/slide" Target="slides/slide6.xml"  /><Relationship Id="rId7" Type="http://schemas.openxmlformats.org/officeDocument/2006/relationships/slide" Target="slides/slide7.xml"  /><Relationship Id="rId8" Type="http://schemas.openxmlformats.org/officeDocument/2006/relationships/slide" Target="slides/slide8.xml"  /><Relationship Id="rId9" Type="http://schemas.openxmlformats.org/officeDocument/2006/relationships/slide" Target="slides/slide9.xml"  /></Relationships>
</file>

<file path=ppt/charts/chart1.xml><?xml version="1.0" encoding="utf-8"?>
<c:chartSpace xmlns:r="http://schemas.openxmlformats.org/officeDocument/2006/relationships" xmlns:a="http://schemas.openxmlformats.org/drawingml/2006/main" xmlns:c="http://schemas.openxmlformats.org/drawingml/2006/chart" xmlns:cdr="http://schemas.openxmlformats.org/drawingml/2006/chartDrawing">
  <c:chart>
    <c:plotArea>
      <c:barChart>
        <c:barDir val="col"/>
        <c:grouping val="percentStacked"/>
        <c:ser>
          <c:idx val="0"/>
          <c:order val="0"/>
          <c:tx>
            <c:strRef>
              <c:f>10歳未満</c:f>
              <c:strCache>
                <c:ptCount val="1"/>
                <c:pt idx="0">
                  <c:v>10歳未満</c:v>
                </c:pt>
              </c:strCache>
            </c:strRef>
          </c:tx>
          <c:spPr>
            <a:solidFill>
              <a:srgbClr val="ffc1d6"/>
            </a:solidFill>
            <a:ln>
              <a:noFill/>
            </a:ln>
          </c:spPr>
          <c:dLbls>
            <c:txPr>
              <a:bodyPr/>
              <a:p>
                <a:pPr>
                  <a:defRPr sz="1200">
                    <a:solidFill>
                      <a:srgbClr val="000000"/>
                    </a:solidFill>
                    <a:latin typeface="Meiryo UI"/>
                    <a:ea typeface="Meiryo UI"/>
                  </a:defRPr>
                </a:pPr>
              </a:p>
            </c:txPr>
            <c:showVal val="1"/>
          </c:dLbls>
          <c:cat>
            <c:strRef>
              <c:f>{"性器クラミジア", "淋病", "尖圭コンジローマ", "性器ヘルペス"}</c:f>
              <c:strCache>
                <c:ptCount val="4"/>
                <c:pt idx="0">
                  <c:v>性器クラミジア</c:v>
                </c:pt>
                <c:pt idx="1">
                  <c:v>淋病</c:v>
                </c:pt>
                <c:pt idx="2">
                  <c:v>尖圭コンジローマ</c:v>
                </c:pt>
                <c:pt idx="3">
                  <c:v>性器ヘルペス</c:v>
                </c:pt>
              </c:strCache>
            </c:strRef>
          </c:cat>
          <c:val>
            <c:numRef>
              <c:f>{0, 0, 0, 0}</c:f>
              <c:numCache>
                <c:ptCount val="4"/>
                <c:pt idx="0">
                  <c:v>0</c:v>
                </c:pt>
                <c:pt idx="1">
                  <c:v>0</c:v>
                </c:pt>
                <c:pt idx="2">
                  <c:v>0</c:v>
                </c:pt>
                <c:pt idx="3">
                  <c:v>0</c:v>
                </c:pt>
              </c:numCache>
            </c:numRef>
          </c:val>
        </c:ser>
        <c:ser>
          <c:idx val="1"/>
          <c:order val="1"/>
          <c:tx>
            <c:strRef>
              <c:f>10代</c:f>
              <c:strCache>
                <c:ptCount val="1"/>
                <c:pt idx="0">
                  <c:v>10代</c:v>
                </c:pt>
              </c:strCache>
            </c:strRef>
          </c:tx>
          <c:spPr>
            <a:solidFill>
              <a:srgbClr val="ccccff"/>
            </a:solidFill>
            <a:ln>
              <a:noFill/>
            </a:ln>
          </c:spPr>
          <c:dLbls>
            <c:txPr>
              <a:bodyPr/>
              <a:p>
                <a:pPr>
                  <a:defRPr sz="1400">
                    <a:solidFill>
                      <a:srgbClr val="000000"/>
                    </a:solidFill>
                    <a:latin typeface="Meiryo UI"/>
                    <a:ea typeface="Meiryo UI"/>
                  </a:defRPr>
                </a:pPr>
              </a:p>
            </c:txPr>
            <c:showVal val="1"/>
          </c:dLbls>
          <c:cat>
            <c:strRef>
              <c:f>{"性器クラミジア", "淋病", "尖圭コンジローマ", "性器ヘルペス"}</c:f>
              <c:strCache>
                <c:ptCount val="4"/>
                <c:pt idx="0">
                  <c:v>性器クラミジア</c:v>
                </c:pt>
                <c:pt idx="1">
                  <c:v>淋病</c:v>
                </c:pt>
                <c:pt idx="2">
                  <c:v>尖圭コンジローマ</c:v>
                </c:pt>
                <c:pt idx="3">
                  <c:v>性器ヘルペス</c:v>
                </c:pt>
              </c:strCache>
            </c:strRef>
          </c:cat>
          <c:val>
            <c:numRef>
              <c:f>{11.4, 8.2, 6.5, 4.4}</c:f>
              <c:numCache>
                <c:ptCount val="4"/>
                <c:pt idx="0">
                  <c:v>11.4</c:v>
                </c:pt>
                <c:pt idx="1">
                  <c:v>8.2</c:v>
                </c:pt>
                <c:pt idx="2">
                  <c:v>6.5</c:v>
                </c:pt>
                <c:pt idx="3">
                  <c:v>4.4</c:v>
                </c:pt>
              </c:numCache>
            </c:numRef>
          </c:val>
        </c:ser>
        <c:ser>
          <c:idx val="2"/>
          <c:order val="2"/>
          <c:tx>
            <c:strRef>
              <c:f>20代</c:f>
              <c:strCache>
                <c:ptCount val="1"/>
                <c:pt idx="0">
                  <c:v>20代</c:v>
                </c:pt>
              </c:strCache>
            </c:strRef>
          </c:tx>
          <c:spPr>
            <a:solidFill>
              <a:srgbClr val="66ccff"/>
            </a:solidFill>
            <a:ln>
              <a:noFill/>
            </a:ln>
          </c:spPr>
          <c:dLbls>
            <c:txPr>
              <a:bodyPr/>
              <a:p>
                <a:pPr>
                  <a:defRPr sz="1400">
                    <a:solidFill>
                      <a:srgbClr val="000000"/>
                    </a:solidFill>
                    <a:latin typeface="Meiryo UI"/>
                    <a:ea typeface="Meiryo UI"/>
                  </a:defRPr>
                </a:pPr>
              </a:p>
            </c:txPr>
            <c:showVal val="1"/>
          </c:dLbls>
          <c:cat>
            <c:strRef>
              <c:f>{"性器クラミジア", "淋病", "尖圭コンジローマ", "性器ヘルペス"}</c:f>
              <c:strCache>
                <c:ptCount val="4"/>
                <c:pt idx="0">
                  <c:v>性器クラミジア</c:v>
                </c:pt>
                <c:pt idx="1">
                  <c:v>淋病</c:v>
                </c:pt>
                <c:pt idx="2">
                  <c:v>尖圭コンジローマ</c:v>
                </c:pt>
                <c:pt idx="3">
                  <c:v>性器ヘルペス</c:v>
                </c:pt>
              </c:strCache>
            </c:strRef>
          </c:cat>
          <c:val>
            <c:numRef>
              <c:f>{46.6, 40.2, 39.2, 28.9}</c:f>
              <c:numCache>
                <c:ptCount val="4"/>
                <c:pt idx="0">
                  <c:v>46.6</c:v>
                </c:pt>
                <c:pt idx="1">
                  <c:v>40.2</c:v>
                </c:pt>
                <c:pt idx="2">
                  <c:v>39.2</c:v>
                </c:pt>
                <c:pt idx="3">
                  <c:v>28.9</c:v>
                </c:pt>
              </c:numCache>
            </c:numRef>
          </c:val>
        </c:ser>
        <c:ser>
          <c:idx val="3"/>
          <c:order val="3"/>
          <c:tx>
            <c:strRef>
              <c:f>30代</c:f>
              <c:strCache>
                <c:ptCount val="1"/>
                <c:pt idx="0">
                  <c:v>30代</c:v>
                </c:pt>
              </c:strCache>
            </c:strRef>
          </c:tx>
          <c:spPr>
            <a:solidFill>
              <a:srgbClr val="b6df89"/>
            </a:solidFill>
            <a:ln>
              <a:noFill/>
            </a:ln>
          </c:spPr>
          <c:dLbls>
            <c:txPr>
              <a:bodyPr/>
              <a:p>
                <a:pPr>
                  <a:defRPr sz="1400">
                    <a:solidFill>
                      <a:srgbClr val="000000"/>
                    </a:solidFill>
                    <a:latin typeface="Meiryo UI"/>
                    <a:ea typeface="Meiryo UI"/>
                  </a:defRPr>
                </a:pPr>
              </a:p>
            </c:txPr>
            <c:showVal val="1"/>
          </c:dLbls>
          <c:cat>
            <c:strRef>
              <c:f>{"性器クラミジア", "淋病", "尖圭コンジローマ", "性器ヘルペス"}</c:f>
              <c:strCache>
                <c:ptCount val="4"/>
                <c:pt idx="0">
                  <c:v>性器クラミジア</c:v>
                </c:pt>
                <c:pt idx="1">
                  <c:v>淋病</c:v>
                </c:pt>
                <c:pt idx="2">
                  <c:v>尖圭コンジローマ</c:v>
                </c:pt>
                <c:pt idx="3">
                  <c:v>性器ヘルペス</c:v>
                </c:pt>
              </c:strCache>
            </c:strRef>
          </c:cat>
          <c:val>
            <c:numRef>
              <c:f>{27, 29.9, 28.5, 28.2}</c:f>
              <c:numCache>
                <c:ptCount val="4"/>
                <c:pt idx="0">
                  <c:v>27</c:v>
                </c:pt>
                <c:pt idx="1">
                  <c:v>29.9</c:v>
                </c:pt>
                <c:pt idx="2">
                  <c:v>28.5</c:v>
                </c:pt>
                <c:pt idx="3">
                  <c:v>28.2</c:v>
                </c:pt>
              </c:numCache>
            </c:numRef>
          </c:val>
        </c:ser>
        <c:ser>
          <c:idx val="4"/>
          <c:order val="4"/>
          <c:tx>
            <c:strRef>
              <c:f>40代以上</c:f>
              <c:strCache>
                <c:ptCount val="1"/>
                <c:pt idx="0">
                  <c:v>40代以上</c:v>
                </c:pt>
              </c:strCache>
            </c:strRef>
          </c:tx>
          <c:spPr>
            <a:solidFill>
              <a:srgbClr val="ffcc66"/>
            </a:solidFill>
            <a:ln>
              <a:noFill/>
            </a:ln>
          </c:spPr>
          <c:dLbls>
            <c:txPr>
              <a:bodyPr/>
              <a:p>
                <a:pPr>
                  <a:defRPr sz="1400">
                    <a:solidFill>
                      <a:srgbClr val="000000"/>
                    </a:solidFill>
                    <a:latin typeface="Meiryo UI"/>
                    <a:ea typeface="Meiryo UI"/>
                  </a:defRPr>
                </a:pPr>
              </a:p>
            </c:txPr>
            <c:showVal val="1"/>
          </c:dLbls>
          <c:cat>
            <c:strRef>
              <c:f>{"性器クラミジア", "淋病", "尖圭コンジローマ", "性器ヘルペス"}</c:f>
              <c:strCache>
                <c:ptCount val="4"/>
                <c:pt idx="0">
                  <c:v>性器クラミジア</c:v>
                </c:pt>
                <c:pt idx="1">
                  <c:v>淋病</c:v>
                </c:pt>
                <c:pt idx="2">
                  <c:v>尖圭コンジローマ</c:v>
                </c:pt>
                <c:pt idx="3">
                  <c:v>性器ヘルペス</c:v>
                </c:pt>
              </c:strCache>
            </c:strRef>
          </c:cat>
          <c:val>
            <c:numRef>
              <c:f>{14.9, 21.5, 25.6, 38.4}</c:f>
              <c:numCache>
                <c:ptCount val="4"/>
                <c:pt idx="0">
                  <c:v>14.9</c:v>
                </c:pt>
                <c:pt idx="1">
                  <c:v>21.5</c:v>
                </c:pt>
                <c:pt idx="2">
                  <c:v>25.6</c:v>
                </c:pt>
                <c:pt idx="3">
                  <c:v>38.4</c:v>
                </c:pt>
              </c:numCache>
            </c:numRef>
          </c:val>
        </c:ser>
        <c:gapWidth val="80"/>
        <c:overlap val="100"/>
        <c:axId val="0"/>
        <c:axId val="1"/>
      </c:barChart>
      <c:catAx>
        <c:axId val="0"/>
        <c:scaling/>
        <c:axPos val="b"/>
        <c:numFmt formatCode="General" sourceLinked="1"/>
        <c:spPr>
          <a:ln>
            <a:solidFill>
              <a:srgbClr val="000000"/>
            </a:solidFill>
          </a:ln>
        </c:spPr>
        <c:txPr>
          <a:bodyPr/>
          <a:p>
            <a:pPr>
              <a:defRPr sz="1400">
                <a:solidFill>
                  <a:srgbClr val="000000"/>
                </a:solidFill>
                <a:latin typeface="Meiryo UI"/>
                <a:ea typeface="Meiryo UI"/>
              </a:defRPr>
            </a:pPr>
          </a:p>
        </c:txPr>
        <c:crossAx val="1"/>
      </c:catAx>
      <c:valAx>
        <c:axId val="1"/>
        <c:scaling/>
        <c:delete val="1"/>
        <c:axPos val="l"/>
        <c:majorGridlines>
          <c:spPr>
            <a:ln>
              <a:solidFill>
                <a:srgbClr val="d9d9d9"/>
              </a:solidFill>
            </a:ln>
          </c:spPr>
        </c:majorGridlines>
        <c:majorTickMark val="none"/>
        <c:numFmt formatCode="0%" sourceLinked="1"/>
        <c:spPr>
          <a:ln>
            <a:noFill/>
          </a:ln>
        </c:spPr>
        <c:txPr>
          <a:bodyPr/>
          <a:p>
            <a:pPr>
              <a:defRPr sz="1200">
                <a:solidFill>
                  <a:srgbClr val="000000"/>
                </a:solidFill>
                <a:latin typeface="Meiryo UI"/>
                <a:ea typeface="Meiryo UI"/>
              </a:defRPr>
            </a:pPr>
          </a:p>
        </c:txPr>
        <c:crossAx val="0"/>
      </c:valAx>
      <c:spPr>
        <a:noFill/>
      </c:spPr>
    </c:plotArea>
    <c:legend>
      <c:legendPos val="r"/>
      <c:txPr>
        <a:bodyPr/>
        <a:p>
          <a:pPr>
            <a:defRPr sz="1200">
              <a:solidFill>
                <a:srgbClr val="000000"/>
              </a:solidFill>
              <a:latin typeface="Meiryo UI"/>
              <a:ea typeface="Meiryo UI"/>
            </a:defRPr>
          </a:pPr>
        </a:p>
      </c:txPr>
    </c:legend>
  </c:chart>
  <c:spPr>
    <a:ln>
      <a:noFill/>
    </a:ln>
  </c:spPr>
  <c:txPr>
    <a:bodyPr/>
    <a:p>
      <a:pPr>
        <a:defRPr sz="900">
          <a:solidFill>
            <a:srgbClr val="000000"/>
          </a:solidFill>
          <a:latin typeface="ＭＳ Ｐゴシック"/>
          <a:ea typeface="ＭＳ Ｐゴシック"/>
        </a:defRPr>
      </a:pPr>
    </a:p>
  </c:txPr>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idx="0"/>
          </p:nvPr>
        </p:nvSpPr>
        <p:spPr>
          <a:xfrm>
            <a:off x="2" y="0"/>
            <a:ext cx="2944072" cy="495856"/>
          </a:xfrm>
          <a:prstGeom prst="rect">
            <a:avLst/>
          </a:prstGeom>
        </p:spPr>
        <p:txBody>
          <a:bodyPr vert="horz" lIns="91247" tIns="45625" rIns="91247" bIns="45625"/>
          <a:lstStyle>
            <a:lvl1pPr algn="l">
              <a:defRPr sz="1200"/>
            </a:lvl1pPr>
          </a:lstStyle>
          <a:p>
            <a:pPr lvl="0"/>
            <a:r>
              <a:rPr lang="ja-JP" altLang="en-US"/>
              <a:t/>
            </a:r>
            <a:endParaRPr lang="ja-JP" altLang="en-US"/>
          </a:p>
        </p:txBody>
      </p:sp>
      <p:sp>
        <p:nvSpPr>
          <p:cNvPr id="3" name="日付プレースホルダー 2"/>
          <p:cNvSpPr>
            <a:spLocks noGrp="1"/>
          </p:cNvSpPr>
          <p:nvPr>
            <p:ph type="dt" sz="quarter" idx="1"/>
          </p:nvPr>
        </p:nvSpPr>
        <p:spPr>
          <a:xfrm>
            <a:off x="3848844" y="0"/>
            <a:ext cx="2944072" cy="495856"/>
          </a:xfrm>
          <a:prstGeom prst="rect">
            <a:avLst/>
          </a:prstGeom>
        </p:spPr>
        <p:txBody>
          <a:bodyPr vert="horz" lIns="91247" tIns="45625" rIns="91247" bIns="45625"/>
          <a:lstStyle>
            <a:lvl1pPr algn="r">
              <a:defRPr sz="1200"/>
            </a:lvl1pPr>
          </a:lstStyle>
          <a:p>
            <a:pPr lvl="0"/>
            <a:fld id="{BD6AC9F7-AD1B-4CCE-97CF-7CC5136D2E55}" type="datetime1">
              <a:rPr lang="ja-JP" altLang="en-US"/>
              <a:pPr lvl="0"/>
              <a:t>2021/2/8</a:t>
            </a:fld>
            <a:endParaRPr lang="ja-JP" altLang="en-US"/>
          </a:p>
        </p:txBody>
      </p:sp>
      <p:sp>
        <p:nvSpPr>
          <p:cNvPr id="4" name="フッター プレースホルダー 3"/>
          <p:cNvSpPr>
            <a:spLocks noGrp="1"/>
          </p:cNvSpPr>
          <p:nvPr>
            <p:ph type="ftr" sz="quarter" idx="2"/>
          </p:nvPr>
        </p:nvSpPr>
        <p:spPr>
          <a:xfrm>
            <a:off x="2" y="9421262"/>
            <a:ext cx="2944072" cy="495855"/>
          </a:xfrm>
          <a:prstGeom prst="rect">
            <a:avLst/>
          </a:prstGeom>
        </p:spPr>
        <p:txBody>
          <a:bodyPr vert="horz" lIns="91247" tIns="45625" rIns="91247" bIns="45625" anchor="b"/>
          <a:lstStyle>
            <a:lvl1pPr algn="l">
              <a:defRPr sz="1200"/>
            </a:lvl1pPr>
          </a:lstStyle>
          <a:p>
            <a:pPr lvl="0"/>
            <a:r>
              <a:rPr lang="ja-JP" altLang="en-US"/>
              <a:t/>
            </a:r>
            <a:endParaRPr lang="ja-JP" altLang="en-US"/>
          </a:p>
        </p:txBody>
      </p:sp>
      <p:sp>
        <p:nvSpPr>
          <p:cNvPr id="5" name="スライド番号プレースホルダー 4"/>
          <p:cNvSpPr>
            <a:spLocks noGrp="1"/>
          </p:cNvSpPr>
          <p:nvPr>
            <p:ph type="sldNum" sz="quarter" idx="3"/>
          </p:nvPr>
        </p:nvSpPr>
        <p:spPr>
          <a:xfrm>
            <a:off x="3848844" y="9421262"/>
            <a:ext cx="2944072" cy="495855"/>
          </a:xfrm>
          <a:prstGeom prst="rect">
            <a:avLst/>
          </a:prstGeom>
        </p:spPr>
        <p:txBody>
          <a:bodyPr vert="horz" lIns="91247" tIns="45625" rIns="91247" bIns="45625" anchor="b"/>
          <a:lstStyle>
            <a:lvl1pPr algn="r">
              <a:defRPr sz="1200"/>
            </a:lvl1pPr>
          </a:lstStyle>
          <a:p>
            <a:pPr lvl="0"/>
            <a:fld id="{060715AD-2E00-42F9-AD0B-F1ED51B0599B}" type="slidenum">
              <a:rPr lang="ja-JP" altLang="en-US"/>
              <a:pPr lvl="0"/>
              <a:t>‹#›</a:t>
            </a:fld>
            <a:endParaRPr lang="ja-JP" alt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idx="0"/>
          </p:nvPr>
        </p:nvSpPr>
        <p:spPr>
          <a:xfrm>
            <a:off x="0" y="2"/>
            <a:ext cx="2944284" cy="495935"/>
          </a:xfrm>
          <a:prstGeom prst="rect">
            <a:avLst/>
          </a:prstGeom>
        </p:spPr>
        <p:txBody>
          <a:bodyPr vert="horz" lIns="91247" tIns="45625" rIns="91247" bIns="45625"/>
          <a:lstStyle>
            <a:lvl1pPr algn="l">
              <a:defRPr sz="1200"/>
            </a:lvl1pPr>
          </a:lstStyle>
          <a:p>
            <a:pPr lvl="0"/>
            <a:r>
              <a:rPr lang="ja-JP" altLang="en-US"/>
              <a:t/>
            </a:r>
            <a:endParaRPr lang="ja-JP" altLang="en-US"/>
          </a:p>
        </p:txBody>
      </p:sp>
      <p:sp>
        <p:nvSpPr>
          <p:cNvPr id="3" name="日付プレースホルダー 2"/>
          <p:cNvSpPr>
            <a:spLocks noGrp="1"/>
          </p:cNvSpPr>
          <p:nvPr>
            <p:ph type="dt" idx="1"/>
          </p:nvPr>
        </p:nvSpPr>
        <p:spPr>
          <a:xfrm>
            <a:off x="3848646" y="2"/>
            <a:ext cx="2944284" cy="495935"/>
          </a:xfrm>
          <a:prstGeom prst="rect">
            <a:avLst/>
          </a:prstGeom>
        </p:spPr>
        <p:txBody>
          <a:bodyPr vert="horz" lIns="91247" tIns="45625" rIns="91247" bIns="45625"/>
          <a:lstStyle>
            <a:lvl1pPr algn="r">
              <a:defRPr sz="1200"/>
            </a:lvl1pPr>
          </a:lstStyle>
          <a:p>
            <a:pPr lvl="0"/>
            <a:fld id="{A443C837-68F2-4E34-BABB-7917A0BF1D1A}" type="datetime1">
              <a:rPr lang="ja-JP" altLang="en-US"/>
              <a:pPr lvl="0"/>
              <a:t>2021/2/8</a:t>
            </a:fld>
            <a:endParaRPr lang="ja-JP" altLang="en-US"/>
          </a:p>
        </p:txBody>
      </p:sp>
      <p:sp>
        <p:nvSpPr>
          <p:cNvPr id="4" name="スライド イメージ プレースホルダー 3"/>
          <p:cNvSpPr>
            <a:spLocks noGrp="1" noRot="1" noChangeAspect="1" noTextEdit="1"/>
          </p:cNvSpPr>
          <p:nvPr>
            <p:ph type="sldImg" idx="2"/>
          </p:nvPr>
        </p:nvSpPr>
        <p:spPr>
          <a:xfrm>
            <a:off x="92075" y="744538"/>
            <a:ext cx="6610350" cy="3717925"/>
          </a:xfrm>
          <a:prstGeom prst="rect">
            <a:avLst/>
          </a:prstGeom>
          <a:noFill/>
          <a:ln w="12700">
            <a:solidFill>
              <a:prstClr val="black"/>
            </a:solidFill>
          </a:ln>
        </p:spPr>
        <p:txBody>
          <a:bodyPr vert="horz" lIns="91247" tIns="45625" rIns="91247" bIns="45625" anchor="ctr"/>
          <a:lstStyle/>
          <a:p>
            <a:pPr lvl="0"/>
            <a:endParaRPr lang="ja-JP" altLang="en-US"/>
          </a:p>
        </p:txBody>
      </p:sp>
      <p:sp>
        <p:nvSpPr>
          <p:cNvPr id="5" name="ノート プレースホルダー 4"/>
          <p:cNvSpPr>
            <a:spLocks noGrp="1"/>
          </p:cNvSpPr>
          <p:nvPr>
            <p:ph type="body" sz="quarter" idx="3"/>
          </p:nvPr>
        </p:nvSpPr>
        <p:spPr>
          <a:xfrm>
            <a:off x="679450" y="4711384"/>
            <a:ext cx="5435600" cy="4463415"/>
          </a:xfrm>
          <a:prstGeom prst="rect">
            <a:avLst/>
          </a:prstGeom>
        </p:spPr>
        <p:txBody>
          <a:bodyPr vert="horz" lIns="91247" tIns="45625" rIns="91247" bIns="45625"/>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ja-JP" altLang="en-US"/>
          </a:p>
        </p:txBody>
      </p:sp>
      <p:sp>
        <p:nvSpPr>
          <p:cNvPr id="6" name="フッター プレースホルダー 5"/>
          <p:cNvSpPr>
            <a:spLocks noGrp="1"/>
          </p:cNvSpPr>
          <p:nvPr>
            <p:ph type="ftr" sz="quarter" idx="4"/>
          </p:nvPr>
        </p:nvSpPr>
        <p:spPr>
          <a:xfrm>
            <a:off x="0" y="9421045"/>
            <a:ext cx="2944284" cy="495935"/>
          </a:xfrm>
          <a:prstGeom prst="rect">
            <a:avLst/>
          </a:prstGeom>
        </p:spPr>
        <p:txBody>
          <a:bodyPr vert="horz" lIns="91247" tIns="45625" rIns="91247" bIns="45625" anchor="b"/>
          <a:lstStyle>
            <a:lvl1pPr algn="l">
              <a:defRPr sz="1200"/>
            </a:lvl1pPr>
          </a:lstStyle>
          <a:p>
            <a:pPr lvl="0"/>
            <a:r>
              <a:rPr lang="ja-JP" altLang="en-US"/>
              <a:t/>
            </a:r>
            <a:endParaRPr lang="ja-JP" altLang="en-US"/>
          </a:p>
        </p:txBody>
      </p:sp>
      <p:sp>
        <p:nvSpPr>
          <p:cNvPr id="7" name="スライド番号プレースホルダー 6"/>
          <p:cNvSpPr>
            <a:spLocks noGrp="1"/>
          </p:cNvSpPr>
          <p:nvPr>
            <p:ph type="sldNum" sz="quarter" idx="5"/>
          </p:nvPr>
        </p:nvSpPr>
        <p:spPr>
          <a:xfrm>
            <a:off x="3848646" y="9421045"/>
            <a:ext cx="2944284" cy="495935"/>
          </a:xfrm>
          <a:prstGeom prst="rect">
            <a:avLst/>
          </a:prstGeom>
        </p:spPr>
        <p:txBody>
          <a:bodyPr vert="horz" lIns="91247" tIns="45625" rIns="91247" bIns="45625" anchor="b"/>
          <a:lstStyle>
            <a:lvl1pPr algn="r">
              <a:defRPr sz="1200"/>
            </a:lvl1pPr>
          </a:lstStyle>
          <a:p>
            <a:pPr lvl="0"/>
            <a:fld id="{BB9150C3-DBB3-4CD3-836F-EE8D29280DCD}" type="slidenum">
              <a:rPr lang="ja-JP" altLang="en-US"/>
              <a:pPr lvl="0"/>
              <a:t>‹#›</a:t>
            </a:fld>
            <a:endParaRPr lang="ja-JP" altLang="en-US"/>
          </a:p>
        </p:txBody>
      </p:sp>
    </p:spTree>
  </p:cSld>
  <p:clrMap bg1="lt1" tx1="dk1" bg2="lt2" tx2="dk2" accent1="accent1" accent2="accent2" accent3="accent3" accent4="accent4" accent5="accent5" accent6="accent6" hlink="hlink" folHlink="folHlink"/>
  <p:hf sldNum="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6.xml"  /></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7.xml"  /></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8.xml"  /></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9.xml"  /></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0.xml"  /></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1.xml"  /></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2.xml"  /></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3.xml"  /></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4.xml"  /></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36866" name="スライド番号プレースホルダー 3"/>
          <p:cNvSpPr>
            <a:spLocks noGrp="1"/>
          </p:cNvSpPr>
          <p:nvPr>
            <p:ph type="sldNum" sz="quarter" idx="5"/>
          </p:nvPr>
        </p:nvSpPr>
        <p:spPr>
          <a:noFill/>
          <a:ln/>
        </p:spPr>
        <p:txBody>
          <a:bodyPr/>
          <a:lstStyle>
            <a:lvl1pPr defTabSz="880794" eaLnBrk="0" hangingPunct="0">
              <a:spcBef>
                <a:spcPct val="30000"/>
              </a:spcBef>
              <a:defRPr kumimoji="1" sz="1400">
                <a:solidFill>
                  <a:schemeClr val="tx1"/>
                </a:solidFill>
                <a:latin typeface="ＭＳ Ｐゴシック"/>
                <a:ea typeface="ＭＳ Ｐゴシック"/>
              </a:defRPr>
            </a:lvl1pPr>
            <a:lvl2pPr marL="741387" indent="-285150" defTabSz="880794" eaLnBrk="0" hangingPunct="0">
              <a:spcBef>
                <a:spcPct val="30000"/>
              </a:spcBef>
              <a:defRPr kumimoji="1" sz="1400">
                <a:solidFill>
                  <a:schemeClr val="tx1"/>
                </a:solidFill>
                <a:latin typeface="ＭＳ Ｐゴシック"/>
                <a:ea typeface="ＭＳ Ｐゴシック"/>
              </a:defRPr>
            </a:lvl2pPr>
            <a:lvl3pPr marL="1140595" indent="-228119" defTabSz="880794" eaLnBrk="0" hangingPunct="0">
              <a:spcBef>
                <a:spcPct val="30000"/>
              </a:spcBef>
              <a:defRPr kumimoji="1" sz="1400">
                <a:solidFill>
                  <a:schemeClr val="tx1"/>
                </a:solidFill>
                <a:latin typeface="ＭＳ Ｐゴシック"/>
                <a:ea typeface="ＭＳ Ｐゴシック"/>
              </a:defRPr>
            </a:lvl3pPr>
            <a:lvl4pPr marL="1596834" indent="-228119" defTabSz="880794" eaLnBrk="0" hangingPunct="0">
              <a:spcBef>
                <a:spcPct val="30000"/>
              </a:spcBef>
              <a:defRPr kumimoji="1" sz="1400">
                <a:solidFill>
                  <a:schemeClr val="tx1"/>
                </a:solidFill>
                <a:latin typeface="ＭＳ Ｐゴシック"/>
                <a:ea typeface="ＭＳ Ｐゴシック"/>
              </a:defRPr>
            </a:lvl4pPr>
            <a:lvl5pPr marL="2053072" indent="-228119" defTabSz="880794" eaLnBrk="0" hangingPunct="0">
              <a:spcBef>
                <a:spcPct val="30000"/>
              </a:spcBef>
              <a:defRPr kumimoji="1" sz="1400">
                <a:solidFill>
                  <a:schemeClr val="tx1"/>
                </a:solidFill>
                <a:latin typeface="ＭＳ Ｐゴシック"/>
                <a:ea typeface="ＭＳ Ｐゴシック"/>
              </a:defRPr>
            </a:lvl5pPr>
            <a:lvl6pPr marL="2509310" indent="-228119" defTabSz="880794" eaLnBrk="0" fontAlgn="base" hangingPunct="0">
              <a:spcBef>
                <a:spcPct val="30000"/>
              </a:spcBef>
              <a:spcAft>
                <a:spcPct val="0"/>
              </a:spcAft>
              <a:defRPr kumimoji="1" sz="1400">
                <a:solidFill>
                  <a:schemeClr val="tx1"/>
                </a:solidFill>
                <a:latin typeface="ＭＳ Ｐゴシック"/>
                <a:ea typeface="ＭＳ Ｐゴシック"/>
              </a:defRPr>
            </a:lvl6pPr>
            <a:lvl7pPr marL="2965548" indent="-228119" defTabSz="880794" eaLnBrk="0" fontAlgn="base" hangingPunct="0">
              <a:spcBef>
                <a:spcPct val="30000"/>
              </a:spcBef>
              <a:spcAft>
                <a:spcPct val="0"/>
              </a:spcAft>
              <a:defRPr kumimoji="1" sz="1400">
                <a:solidFill>
                  <a:schemeClr val="tx1"/>
                </a:solidFill>
                <a:latin typeface="ＭＳ Ｐゴシック"/>
                <a:ea typeface="ＭＳ Ｐゴシック"/>
              </a:defRPr>
            </a:lvl7pPr>
            <a:lvl8pPr marL="3421787" indent="-228119" defTabSz="880794" eaLnBrk="0" fontAlgn="base" hangingPunct="0">
              <a:spcBef>
                <a:spcPct val="30000"/>
              </a:spcBef>
              <a:spcAft>
                <a:spcPct val="0"/>
              </a:spcAft>
              <a:defRPr kumimoji="1" sz="1400">
                <a:solidFill>
                  <a:schemeClr val="tx1"/>
                </a:solidFill>
                <a:latin typeface="ＭＳ Ｐゴシック"/>
                <a:ea typeface="ＭＳ Ｐゴシック"/>
              </a:defRPr>
            </a:lvl8pPr>
            <a:lvl9pPr marL="3878025" indent="-228119" defTabSz="880794" eaLnBrk="0" fontAlgn="base" hangingPunct="0">
              <a:spcBef>
                <a:spcPct val="30000"/>
              </a:spcBef>
              <a:spcAft>
                <a:spcPct val="0"/>
              </a:spcAft>
              <a:defRPr kumimoji="1" sz="1400">
                <a:solidFill>
                  <a:schemeClr val="tx1"/>
                </a:solidFill>
                <a:latin typeface="ＭＳ Ｐゴシック"/>
                <a:ea typeface="ＭＳ Ｐゴシック"/>
              </a:defRPr>
            </a:lvl9pPr>
          </a:lstStyle>
          <a:p>
            <a:pPr eaLnBrk="1" hangingPunct="1">
              <a:spcBef>
                <a:spcPct val="0"/>
              </a:spcBef>
            </a:pPr>
            <a:fld id="{E8A4AD2E-7FE2-486C-B387-E64F78FE7FFC}" type="slidenum">
              <a:rPr lang="ja-JP" altLang="en-US" sz="1300">
                <a:solidFill>
                  <a:prstClr val="black"/>
                </a:solidFill>
                <a:latin typeface="Calibri"/>
              </a:rPr>
              <a:pPr eaLnBrk="1" hangingPunct="1">
                <a:spcBef>
                  <a:spcPct val="0"/>
                </a:spcBef>
              </a:pPr>
              <a:t>0</a:t>
            </a:fld>
            <a:endParaRPr lang="en-US" altLang="ja-JP" sz="1300">
              <a:solidFill>
                <a:prstClr val="black"/>
              </a:solidFill>
              <a:latin typeface="Calibri"/>
            </a:endParaRPr>
          </a:p>
        </p:txBody>
      </p:sp>
      <p:sp>
        <p:nvSpPr>
          <p:cNvPr id="36867" name="スライド イメージ プレースホルダー 5"/>
          <p:cNvSpPr>
            <a:spLocks noGrp="1" noRot="1" noChangeAspect="1" noTextEdit="1"/>
          </p:cNvSpPr>
          <p:nvPr>
            <p:ph type="sldImg" idx="0"/>
          </p:nvPr>
        </p:nvSpPr>
        <p:spPr>
          <a:xfrm>
            <a:off x="92075" y="744538"/>
            <a:ext cx="6610350" cy="3717925"/>
          </a:xfrm>
          <a:noFill/>
          <a:ln>
            <a:solidFill>
              <a:srgbClr val="000000"/>
            </a:solidFill>
            <a:miter/>
          </a:ln>
        </p:spPr>
      </p:sp>
      <p:sp>
        <p:nvSpPr>
          <p:cNvPr id="36868" name="ノート プレースホルダー 6"/>
          <p:cNvSpPr>
            <a:spLocks noGrp="1"/>
          </p:cNvSpPr>
          <p:nvPr>
            <p:ph type="body" idx="1"/>
          </p:nvPr>
        </p:nvSpPr>
        <p:spPr>
          <a:noFill/>
          <a:ln/>
        </p:spPr>
        <p:txBody>
          <a:bodyPr/>
          <a:lstStyle/>
          <a:p>
            <a:pPr eaLnBrk="1" hangingPunct="1">
              <a:spcBef>
                <a:spcPct val="0"/>
              </a:spcBef>
            </a:pPr>
            <a:r>
              <a:rPr lang="ja-JP" altLang="en-US"/>
              <a:t/>
            </a:r>
            <a:endParaRPr lang="ja-JP" altLang="en-US"/>
          </a:p>
        </p:txBody>
      </p:sp>
    </p:spTree>
  </p:cSld>
</p:notes>
</file>

<file path=ppt/notesSlides/notesSlide10.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46082" name="ノート プレースホルダー 2"/>
          <p:cNvSpPr>
            <a:spLocks noGrp="1"/>
          </p:cNvSpPr>
          <p:nvPr>
            <p:ph type="body" idx="1"/>
          </p:nvPr>
        </p:nvSpPr>
        <p:spPr>
          <a:noFill/>
          <a:ln/>
        </p:spPr>
        <p:txBody>
          <a:bodyPr/>
          <a:lstStyle/>
          <a:p>
            <a:pPr eaLnBrk="1" hangingPunct="1">
              <a:spcBef>
                <a:spcPct val="0"/>
              </a:spcBef>
            </a:pPr>
            <a:r>
              <a:rPr lang="ja-JP" altLang="en-US">
                <a:latin typeface="Meiryo UI"/>
                <a:ea typeface="Meiryo UI"/>
                <a:cs typeface="Meiryo UI"/>
              </a:rPr>
              <a:t>子宮頸がんの進行は、</a:t>
            </a:r>
            <a:r>
              <a:rPr lang="en-US" altLang="ja-JP">
                <a:latin typeface="Meiryo UI"/>
                <a:ea typeface="Meiryo UI"/>
                <a:cs typeface="Meiryo UI"/>
              </a:rPr>
              <a:t>I</a:t>
            </a:r>
            <a:r>
              <a:rPr lang="ja-JP" altLang="en-US">
                <a:latin typeface="Meiryo UI"/>
                <a:ea typeface="Meiryo UI"/>
                <a:cs typeface="Meiryo UI"/>
              </a:rPr>
              <a:t>期から</a:t>
            </a:r>
            <a:r>
              <a:rPr lang="en-US" altLang="ja-JP">
                <a:latin typeface="Meiryo UI"/>
                <a:ea typeface="Meiryo UI"/>
                <a:cs typeface="Meiryo UI"/>
              </a:rPr>
              <a:t>Ⅳ</a:t>
            </a:r>
            <a:r>
              <a:rPr lang="ja-JP" altLang="en-US">
                <a:latin typeface="Meiryo UI"/>
                <a:ea typeface="Meiryo UI"/>
                <a:cs typeface="Meiryo UI"/>
              </a:rPr>
              <a:t>期までの</a:t>
            </a:r>
            <a:r>
              <a:rPr lang="en-US" altLang="ja-JP">
                <a:latin typeface="Meiryo UI"/>
                <a:ea typeface="Meiryo UI"/>
                <a:cs typeface="Meiryo UI"/>
              </a:rPr>
              <a:t>4</a:t>
            </a:r>
            <a:r>
              <a:rPr lang="ja-JP" altLang="en-US">
                <a:latin typeface="Meiryo UI"/>
                <a:ea typeface="Meiryo UI"/>
                <a:cs typeface="Meiryo UI"/>
              </a:rPr>
              <a:t>段階に分けられます。</a:t>
            </a:r>
            <a:endParaRPr lang="ja-JP" altLang="en-US">
              <a:latin typeface="Meiryo UI"/>
              <a:ea typeface="Meiryo UI"/>
              <a:cs typeface="Meiryo UI"/>
            </a:endParaRPr>
          </a:p>
          <a:p>
            <a:pPr eaLnBrk="1" hangingPunct="1">
              <a:spcBef>
                <a:spcPct val="0"/>
              </a:spcBef>
            </a:pPr>
            <a:r>
              <a:rPr lang="ja-JP" altLang="en-US">
                <a:latin typeface="Meiryo UI"/>
                <a:ea typeface="Meiryo UI"/>
                <a:cs typeface="Meiryo UI"/>
              </a:rPr>
              <a:t>初期の子宮頸がんは、自覚症状がほとんどありませんが、定期的に検診を受けていれば前がん病変</a:t>
            </a:r>
            <a:r>
              <a:rPr lang="en-US" altLang="ja-JP">
                <a:latin typeface="Meiryo UI"/>
                <a:ea typeface="Meiryo UI"/>
                <a:cs typeface="Meiryo UI"/>
              </a:rPr>
              <a:t>(</a:t>
            </a:r>
            <a:r>
              <a:rPr lang="ja-JP" altLang="en-US">
                <a:latin typeface="Meiryo UI"/>
                <a:ea typeface="Meiryo UI"/>
                <a:cs typeface="Meiryo UI"/>
              </a:rPr>
              <a:t>異形成・上皮内がん</a:t>
            </a:r>
            <a:r>
              <a:rPr lang="en-US" altLang="ja-JP">
                <a:latin typeface="Meiryo UI"/>
                <a:ea typeface="Meiryo UI"/>
                <a:cs typeface="Meiryo UI"/>
              </a:rPr>
              <a:t>)</a:t>
            </a:r>
            <a:r>
              <a:rPr lang="ja-JP" altLang="en-US">
                <a:latin typeface="Meiryo UI"/>
                <a:ea typeface="Meiryo UI"/>
                <a:cs typeface="Meiryo UI"/>
              </a:rPr>
              <a:t>の段階で発見し、適切な治療を受けることができます。</a:t>
            </a:r>
            <a:endParaRPr lang="ja-JP" altLang="en-US">
              <a:latin typeface="Meiryo UI"/>
              <a:ea typeface="Meiryo UI"/>
              <a:cs typeface="Meiryo UI"/>
            </a:endParaRPr>
          </a:p>
        </p:txBody>
      </p:sp>
      <p:sp>
        <p:nvSpPr>
          <p:cNvPr id="46083" name="スライド番号プレースホルダー 3"/>
          <p:cNvSpPr>
            <a:spLocks noGrp="1"/>
          </p:cNvSpPr>
          <p:nvPr>
            <p:ph type="sldNum" sz="quarter" idx="5"/>
          </p:nvPr>
        </p:nvSpPr>
        <p:spPr>
          <a:noFill/>
          <a:ln/>
        </p:spPr>
        <p:txBody>
          <a:bodyPr/>
          <a:lstStyle>
            <a:lvl1pPr defTabSz="880794" eaLnBrk="0" hangingPunct="0">
              <a:spcBef>
                <a:spcPct val="30000"/>
              </a:spcBef>
              <a:defRPr kumimoji="1" sz="1400">
                <a:solidFill>
                  <a:schemeClr val="tx1"/>
                </a:solidFill>
                <a:latin typeface="ＭＳ Ｐゴシック"/>
                <a:ea typeface="ＭＳ Ｐゴシック"/>
              </a:defRPr>
            </a:lvl1pPr>
            <a:lvl2pPr marL="741387" indent="-285150" defTabSz="880794" eaLnBrk="0" hangingPunct="0">
              <a:spcBef>
                <a:spcPct val="30000"/>
              </a:spcBef>
              <a:defRPr kumimoji="1" sz="1400">
                <a:solidFill>
                  <a:schemeClr val="tx1"/>
                </a:solidFill>
                <a:latin typeface="ＭＳ Ｐゴシック"/>
                <a:ea typeface="ＭＳ Ｐゴシック"/>
              </a:defRPr>
            </a:lvl2pPr>
            <a:lvl3pPr marL="1140595" indent="-228119" defTabSz="880794" eaLnBrk="0" hangingPunct="0">
              <a:spcBef>
                <a:spcPct val="30000"/>
              </a:spcBef>
              <a:defRPr kumimoji="1" sz="1400">
                <a:solidFill>
                  <a:schemeClr val="tx1"/>
                </a:solidFill>
                <a:latin typeface="ＭＳ Ｐゴシック"/>
                <a:ea typeface="ＭＳ Ｐゴシック"/>
              </a:defRPr>
            </a:lvl3pPr>
            <a:lvl4pPr marL="1596834" indent="-228119" defTabSz="880794" eaLnBrk="0" hangingPunct="0">
              <a:spcBef>
                <a:spcPct val="30000"/>
              </a:spcBef>
              <a:defRPr kumimoji="1" sz="1400">
                <a:solidFill>
                  <a:schemeClr val="tx1"/>
                </a:solidFill>
                <a:latin typeface="ＭＳ Ｐゴシック"/>
                <a:ea typeface="ＭＳ Ｐゴシック"/>
              </a:defRPr>
            </a:lvl4pPr>
            <a:lvl5pPr marL="2053072" indent="-228119" defTabSz="880794" eaLnBrk="0" hangingPunct="0">
              <a:spcBef>
                <a:spcPct val="30000"/>
              </a:spcBef>
              <a:defRPr kumimoji="1" sz="1400">
                <a:solidFill>
                  <a:schemeClr val="tx1"/>
                </a:solidFill>
                <a:latin typeface="ＭＳ Ｐゴシック"/>
                <a:ea typeface="ＭＳ Ｐゴシック"/>
              </a:defRPr>
            </a:lvl5pPr>
            <a:lvl6pPr marL="2509310" indent="-228119" defTabSz="880794" eaLnBrk="0" fontAlgn="base" hangingPunct="0">
              <a:spcBef>
                <a:spcPct val="30000"/>
              </a:spcBef>
              <a:spcAft>
                <a:spcPct val="0"/>
              </a:spcAft>
              <a:defRPr kumimoji="1" sz="1400">
                <a:solidFill>
                  <a:schemeClr val="tx1"/>
                </a:solidFill>
                <a:latin typeface="ＭＳ Ｐゴシック"/>
                <a:ea typeface="ＭＳ Ｐゴシック"/>
              </a:defRPr>
            </a:lvl6pPr>
            <a:lvl7pPr marL="2965548" indent="-228119" defTabSz="880794" eaLnBrk="0" fontAlgn="base" hangingPunct="0">
              <a:spcBef>
                <a:spcPct val="30000"/>
              </a:spcBef>
              <a:spcAft>
                <a:spcPct val="0"/>
              </a:spcAft>
              <a:defRPr kumimoji="1" sz="1400">
                <a:solidFill>
                  <a:schemeClr val="tx1"/>
                </a:solidFill>
                <a:latin typeface="ＭＳ Ｐゴシック"/>
                <a:ea typeface="ＭＳ Ｐゴシック"/>
              </a:defRPr>
            </a:lvl7pPr>
            <a:lvl8pPr marL="3421787" indent="-228119" defTabSz="880794" eaLnBrk="0" fontAlgn="base" hangingPunct="0">
              <a:spcBef>
                <a:spcPct val="30000"/>
              </a:spcBef>
              <a:spcAft>
                <a:spcPct val="0"/>
              </a:spcAft>
              <a:defRPr kumimoji="1" sz="1400">
                <a:solidFill>
                  <a:schemeClr val="tx1"/>
                </a:solidFill>
                <a:latin typeface="ＭＳ Ｐゴシック"/>
                <a:ea typeface="ＭＳ Ｐゴシック"/>
              </a:defRPr>
            </a:lvl8pPr>
            <a:lvl9pPr marL="3878025" indent="-228119" defTabSz="880794" eaLnBrk="0" fontAlgn="base" hangingPunct="0">
              <a:spcBef>
                <a:spcPct val="30000"/>
              </a:spcBef>
              <a:spcAft>
                <a:spcPct val="0"/>
              </a:spcAft>
              <a:defRPr kumimoji="1" sz="1400">
                <a:solidFill>
                  <a:schemeClr val="tx1"/>
                </a:solidFill>
                <a:latin typeface="ＭＳ Ｐゴシック"/>
                <a:ea typeface="ＭＳ Ｐゴシック"/>
              </a:defRPr>
            </a:lvl9pPr>
          </a:lstStyle>
          <a:p>
            <a:pPr eaLnBrk="1" hangingPunct="1">
              <a:spcBef>
                <a:spcPct val="0"/>
              </a:spcBef>
            </a:pPr>
            <a:fld id="{3BBABE8D-3543-4F8C-86C7-C1FA8B210247}" type="slidenum">
              <a:rPr lang="ja-JP" altLang="en-US" sz="1300">
                <a:latin typeface="Calibri"/>
              </a:rPr>
              <a:pPr eaLnBrk="1" hangingPunct="1">
                <a:spcBef>
                  <a:spcPct val="0"/>
                </a:spcBef>
              </a:pPr>
              <a:t>9</a:t>
            </a:fld>
            <a:endParaRPr lang="en-US" altLang="ja-JP" sz="1300">
              <a:latin typeface="Calibri"/>
            </a:endParaRPr>
          </a:p>
        </p:txBody>
      </p:sp>
      <p:sp>
        <p:nvSpPr>
          <p:cNvPr id="46084" name="スライド イメージ プレースホルダー 6"/>
          <p:cNvSpPr>
            <a:spLocks noGrp="1" noRot="1" noChangeAspect="1" noTextEdit="1"/>
          </p:cNvSpPr>
          <p:nvPr>
            <p:ph type="sldImg" idx="0"/>
          </p:nvPr>
        </p:nvSpPr>
        <p:spPr>
          <a:xfrm>
            <a:off x="92075" y="744538"/>
            <a:ext cx="6610350" cy="3717925"/>
          </a:xfrm>
          <a:noFill/>
          <a:ln>
            <a:solidFill>
              <a:srgbClr val="000000"/>
            </a:solidFill>
            <a:miter/>
          </a:ln>
        </p:spPr>
      </p:sp>
    </p:spTree>
  </p:cSld>
</p:notes>
</file>

<file path=ppt/notesSlides/notesSlide11.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47106" name="ノート プレースホルダー 2"/>
          <p:cNvSpPr>
            <a:spLocks noGrp="1"/>
          </p:cNvSpPr>
          <p:nvPr>
            <p:ph type="body" idx="1"/>
          </p:nvPr>
        </p:nvSpPr>
        <p:spPr>
          <a:noFill/>
          <a:ln/>
        </p:spPr>
        <p:txBody>
          <a:bodyPr/>
          <a:lstStyle/>
          <a:p>
            <a:pPr eaLnBrk="1" hangingPunct="1">
              <a:spcBef>
                <a:spcPct val="0"/>
              </a:spcBef>
            </a:pPr>
            <a:r>
              <a:rPr lang="ja-JP" altLang="en-US">
                <a:latin typeface="Meiryo UI"/>
                <a:ea typeface="Meiryo UI"/>
                <a:cs typeface="Meiryo UI"/>
              </a:rPr>
              <a:t>子宮頸がんを発症した場合、手術によってがん細胞を取り除く必要があります。</a:t>
            </a:r>
            <a:endParaRPr lang="ja-JP" altLang="en-US">
              <a:latin typeface="Meiryo UI"/>
              <a:ea typeface="Meiryo UI"/>
              <a:cs typeface="Meiryo UI"/>
            </a:endParaRPr>
          </a:p>
          <a:p>
            <a:pPr eaLnBrk="1" hangingPunct="1">
              <a:spcBef>
                <a:spcPct val="0"/>
              </a:spcBef>
            </a:pPr>
            <a:r>
              <a:rPr lang="ja-JP" altLang="en-US">
                <a:latin typeface="Meiryo UI"/>
                <a:ea typeface="Meiryo UI"/>
                <a:cs typeface="Meiryo UI"/>
              </a:rPr>
              <a:t>早期発見によって前がん病変の状態がみつかれば、「円錐切除術」という子宮頸部の一部を取り除く手術で治療することもできます。</a:t>
            </a:r>
            <a:endParaRPr lang="ja-JP" altLang="en-US">
              <a:latin typeface="Meiryo UI"/>
              <a:ea typeface="Meiryo UI"/>
              <a:cs typeface="Meiryo UI"/>
            </a:endParaRPr>
          </a:p>
          <a:p>
            <a:pPr eaLnBrk="1" hangingPunct="1">
              <a:spcBef>
                <a:spcPct val="0"/>
              </a:spcBef>
            </a:pPr>
            <a:r>
              <a:rPr lang="ja-JP" altLang="en-US">
                <a:latin typeface="Meiryo UI"/>
                <a:ea typeface="Meiryo UI"/>
                <a:cs typeface="Meiryo UI"/>
              </a:rPr>
              <a:t>円錐切除術はレーザーや高周波ループなどを使用して、がんのできているところを含めて子宮頸部の一部を円錐状に切除する方法です。</a:t>
            </a:r>
            <a:endParaRPr lang="ja-JP" altLang="en-US">
              <a:latin typeface="Meiryo UI"/>
              <a:ea typeface="Meiryo UI"/>
              <a:cs typeface="Meiryo UI"/>
            </a:endParaRPr>
          </a:p>
          <a:p>
            <a:pPr eaLnBrk="1" hangingPunct="1">
              <a:spcBef>
                <a:spcPct val="0"/>
              </a:spcBef>
            </a:pPr>
            <a:r>
              <a:rPr lang="ja-JP" altLang="en-US">
                <a:latin typeface="Meiryo UI"/>
                <a:ea typeface="Meiryo UI"/>
                <a:cs typeface="Meiryo UI"/>
              </a:rPr>
              <a:t>開腹せずに腟から行い、１５</a:t>
            </a:r>
            <a:r>
              <a:rPr lang="en-US" altLang="ja-JP">
                <a:latin typeface="Meiryo UI"/>
                <a:ea typeface="Meiryo UI"/>
                <a:cs typeface="Meiryo UI"/>
              </a:rPr>
              <a:t>〜</a:t>
            </a:r>
            <a:r>
              <a:rPr lang="ja-JP" altLang="en-US">
                <a:latin typeface="Meiryo UI"/>
                <a:ea typeface="Meiryo UI"/>
                <a:cs typeface="Meiryo UI"/>
              </a:rPr>
              <a:t>３０分ほどで終了します。</a:t>
            </a:r>
            <a:endParaRPr lang="ja-JP" altLang="en-US">
              <a:latin typeface="Meiryo UI"/>
              <a:ea typeface="Meiryo UI"/>
              <a:cs typeface="Meiryo UI"/>
            </a:endParaRPr>
          </a:p>
          <a:p>
            <a:pPr eaLnBrk="1" hangingPunct="1">
              <a:spcBef>
                <a:spcPct val="0"/>
              </a:spcBef>
            </a:pPr>
            <a:r>
              <a:rPr lang="ja-JP" altLang="en-US">
                <a:latin typeface="Meiryo UI"/>
                <a:ea typeface="Meiryo UI"/>
                <a:cs typeface="Meiryo UI"/>
              </a:rPr>
              <a:t>子宮頸がんは前がん病変で早期発見できれば、子宮が温存でき、その後の妊娠や出産も可能になります。</a:t>
            </a:r>
            <a:endParaRPr lang="en-US" altLang="ja-JP">
              <a:latin typeface="Meiryo UI"/>
              <a:ea typeface="Meiryo UI"/>
              <a:cs typeface="Meiryo UI"/>
            </a:endParaRPr>
          </a:p>
        </p:txBody>
      </p:sp>
      <p:sp>
        <p:nvSpPr>
          <p:cNvPr id="47107" name="スライド番号プレースホルダー 3"/>
          <p:cNvSpPr>
            <a:spLocks noGrp="1"/>
          </p:cNvSpPr>
          <p:nvPr>
            <p:ph type="sldNum" sz="quarter" idx="5"/>
          </p:nvPr>
        </p:nvSpPr>
        <p:spPr>
          <a:noFill/>
          <a:ln/>
        </p:spPr>
        <p:txBody>
          <a:bodyPr/>
          <a:lstStyle>
            <a:lvl1pPr defTabSz="880794" eaLnBrk="0" hangingPunct="0">
              <a:spcBef>
                <a:spcPct val="30000"/>
              </a:spcBef>
              <a:defRPr kumimoji="1" sz="1400">
                <a:solidFill>
                  <a:schemeClr val="tx1"/>
                </a:solidFill>
                <a:latin typeface="ＭＳ Ｐゴシック"/>
                <a:ea typeface="ＭＳ Ｐゴシック"/>
              </a:defRPr>
            </a:lvl1pPr>
            <a:lvl2pPr marL="741387" indent="-285150" defTabSz="880794" eaLnBrk="0" hangingPunct="0">
              <a:spcBef>
                <a:spcPct val="30000"/>
              </a:spcBef>
              <a:defRPr kumimoji="1" sz="1400">
                <a:solidFill>
                  <a:schemeClr val="tx1"/>
                </a:solidFill>
                <a:latin typeface="ＭＳ Ｐゴシック"/>
                <a:ea typeface="ＭＳ Ｐゴシック"/>
              </a:defRPr>
            </a:lvl2pPr>
            <a:lvl3pPr marL="1140595" indent="-228119" defTabSz="880794" eaLnBrk="0" hangingPunct="0">
              <a:spcBef>
                <a:spcPct val="30000"/>
              </a:spcBef>
              <a:defRPr kumimoji="1" sz="1400">
                <a:solidFill>
                  <a:schemeClr val="tx1"/>
                </a:solidFill>
                <a:latin typeface="ＭＳ Ｐゴシック"/>
                <a:ea typeface="ＭＳ Ｐゴシック"/>
              </a:defRPr>
            </a:lvl3pPr>
            <a:lvl4pPr marL="1596834" indent="-228119" defTabSz="880794" eaLnBrk="0" hangingPunct="0">
              <a:spcBef>
                <a:spcPct val="30000"/>
              </a:spcBef>
              <a:defRPr kumimoji="1" sz="1400">
                <a:solidFill>
                  <a:schemeClr val="tx1"/>
                </a:solidFill>
                <a:latin typeface="ＭＳ Ｐゴシック"/>
                <a:ea typeface="ＭＳ Ｐゴシック"/>
              </a:defRPr>
            </a:lvl4pPr>
            <a:lvl5pPr marL="2053072" indent="-228119" defTabSz="880794" eaLnBrk="0" hangingPunct="0">
              <a:spcBef>
                <a:spcPct val="30000"/>
              </a:spcBef>
              <a:defRPr kumimoji="1" sz="1400">
                <a:solidFill>
                  <a:schemeClr val="tx1"/>
                </a:solidFill>
                <a:latin typeface="ＭＳ Ｐゴシック"/>
                <a:ea typeface="ＭＳ Ｐゴシック"/>
              </a:defRPr>
            </a:lvl5pPr>
            <a:lvl6pPr marL="2509310" indent="-228119" defTabSz="880794" eaLnBrk="0" fontAlgn="base" hangingPunct="0">
              <a:spcBef>
                <a:spcPct val="30000"/>
              </a:spcBef>
              <a:spcAft>
                <a:spcPct val="0"/>
              </a:spcAft>
              <a:defRPr kumimoji="1" sz="1400">
                <a:solidFill>
                  <a:schemeClr val="tx1"/>
                </a:solidFill>
                <a:latin typeface="ＭＳ Ｐゴシック"/>
                <a:ea typeface="ＭＳ Ｐゴシック"/>
              </a:defRPr>
            </a:lvl6pPr>
            <a:lvl7pPr marL="2965548" indent="-228119" defTabSz="880794" eaLnBrk="0" fontAlgn="base" hangingPunct="0">
              <a:spcBef>
                <a:spcPct val="30000"/>
              </a:spcBef>
              <a:spcAft>
                <a:spcPct val="0"/>
              </a:spcAft>
              <a:defRPr kumimoji="1" sz="1400">
                <a:solidFill>
                  <a:schemeClr val="tx1"/>
                </a:solidFill>
                <a:latin typeface="ＭＳ Ｐゴシック"/>
                <a:ea typeface="ＭＳ Ｐゴシック"/>
              </a:defRPr>
            </a:lvl7pPr>
            <a:lvl8pPr marL="3421787" indent="-228119" defTabSz="880794" eaLnBrk="0" fontAlgn="base" hangingPunct="0">
              <a:spcBef>
                <a:spcPct val="30000"/>
              </a:spcBef>
              <a:spcAft>
                <a:spcPct val="0"/>
              </a:spcAft>
              <a:defRPr kumimoji="1" sz="1400">
                <a:solidFill>
                  <a:schemeClr val="tx1"/>
                </a:solidFill>
                <a:latin typeface="ＭＳ Ｐゴシック"/>
                <a:ea typeface="ＭＳ Ｐゴシック"/>
              </a:defRPr>
            </a:lvl8pPr>
            <a:lvl9pPr marL="3878025" indent="-228119" defTabSz="880794" eaLnBrk="0" fontAlgn="base" hangingPunct="0">
              <a:spcBef>
                <a:spcPct val="30000"/>
              </a:spcBef>
              <a:spcAft>
                <a:spcPct val="0"/>
              </a:spcAft>
              <a:defRPr kumimoji="1" sz="1400">
                <a:solidFill>
                  <a:schemeClr val="tx1"/>
                </a:solidFill>
                <a:latin typeface="ＭＳ Ｐゴシック"/>
                <a:ea typeface="ＭＳ Ｐゴシック"/>
              </a:defRPr>
            </a:lvl9pPr>
          </a:lstStyle>
          <a:p>
            <a:pPr eaLnBrk="1" hangingPunct="1">
              <a:spcBef>
                <a:spcPct val="0"/>
              </a:spcBef>
            </a:pPr>
            <a:fld id="{8D307543-911F-4883-8549-162F577B4C8B}" type="slidenum">
              <a:rPr lang="ja-JP" altLang="en-US" sz="1300">
                <a:latin typeface="Calibri"/>
              </a:rPr>
              <a:pPr eaLnBrk="1" hangingPunct="1">
                <a:spcBef>
                  <a:spcPct val="0"/>
                </a:spcBef>
              </a:pPr>
              <a:t>10</a:t>
            </a:fld>
            <a:endParaRPr lang="en-US" altLang="ja-JP" sz="1300">
              <a:latin typeface="Calibri"/>
            </a:endParaRPr>
          </a:p>
        </p:txBody>
      </p:sp>
      <p:sp>
        <p:nvSpPr>
          <p:cNvPr id="47108" name="スライド イメージ プレースホルダー 6"/>
          <p:cNvSpPr>
            <a:spLocks noGrp="1" noRot="1" noChangeAspect="1" noTextEdit="1"/>
          </p:cNvSpPr>
          <p:nvPr>
            <p:ph type="sldImg" idx="0"/>
          </p:nvPr>
        </p:nvSpPr>
        <p:spPr>
          <a:xfrm>
            <a:off x="92075" y="744538"/>
            <a:ext cx="6610350" cy="3717925"/>
          </a:xfrm>
          <a:noFill/>
          <a:ln>
            <a:solidFill>
              <a:srgbClr val="000000"/>
            </a:solidFill>
            <a:miter/>
          </a:ln>
        </p:spPr>
      </p:sp>
    </p:spTree>
  </p:cSld>
</p:notes>
</file>

<file path=ppt/notesSlides/notesSlide12.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idx="0"/>
          </p:nvPr>
        </p:nvSpPr>
        <p:spPr>
          <a:xfrm>
            <a:off x="92075" y="744538"/>
            <a:ext cx="6610350" cy="3717925"/>
          </a:xfrm>
        </p:spPr>
      </p:sp>
      <p:sp>
        <p:nvSpPr>
          <p:cNvPr id="3" name="ノート プレースホルダー 2"/>
          <p:cNvSpPr>
            <a:spLocks noGrp="1"/>
          </p:cNvSpPr>
          <p:nvPr>
            <p:ph type="body" idx="1"/>
          </p:nvPr>
        </p:nvSpPr>
        <p:spPr/>
        <p:txBody>
          <a:bodyPr/>
          <a:lstStyle/>
          <a:p>
            <a:pPr lvl="0"/>
            <a:r>
              <a:rPr lang="ja-JP" altLang="en-US"/>
              <a:t/>
            </a:r>
            <a:endParaRPr lang="ja-JP" altLang="en-US"/>
          </a:p>
        </p:txBody>
      </p:sp>
      <p:sp>
        <p:nvSpPr>
          <p:cNvPr id="4" name="ヘッダー プレースホルダー 3"/>
          <p:cNvSpPr>
            <a:spLocks noGrp="1"/>
          </p:cNvSpPr>
          <p:nvPr>
            <p:ph type="hdr" sz="quarter" idx="10"/>
          </p:nvPr>
        </p:nvSpPr>
        <p:spPr/>
        <p:txBody>
          <a:bodyPr/>
          <a:lstStyle/>
          <a:p>
            <a:pPr lvl="0"/>
            <a:r>
              <a:rPr lang="ja-JP" altLang="en-US"/>
              <a:t/>
            </a:r>
            <a:endParaRPr lang="ja-JP" altLang="en-US"/>
          </a:p>
        </p:txBody>
      </p:sp>
      <p:sp>
        <p:nvSpPr>
          <p:cNvPr id="5" name="フッター プレースホルダー 4"/>
          <p:cNvSpPr>
            <a:spLocks noGrp="1"/>
          </p:cNvSpPr>
          <p:nvPr>
            <p:ph type="ftr" sz="quarter" idx="11"/>
          </p:nvPr>
        </p:nvSpPr>
        <p:spPr/>
        <p:txBody>
          <a:bodyPr/>
          <a:lstStyle/>
          <a:p>
            <a:pPr lvl="0"/>
            <a:r>
              <a:rPr lang="ja-JP" altLang="en-US"/>
              <a:t/>
            </a:r>
            <a:endParaRPr lang="ja-JP" altLang="en-US"/>
          </a:p>
        </p:txBody>
      </p:sp>
    </p:spTree>
  </p:cSld>
</p:notes>
</file>

<file path=ppt/notesSlides/notesSlide13.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41986" name="ノート プレースホルダー 2"/>
          <p:cNvSpPr>
            <a:spLocks noGrp="1"/>
          </p:cNvSpPr>
          <p:nvPr>
            <p:ph type="body" idx="1"/>
          </p:nvPr>
        </p:nvSpPr>
        <p:spPr>
          <a:noFill/>
          <a:ln/>
        </p:spPr>
        <p:txBody>
          <a:bodyPr/>
          <a:lstStyle/>
          <a:p>
            <a:pPr eaLnBrk="1" hangingPunct="1">
              <a:spcBef>
                <a:spcPct val="0"/>
              </a:spcBef>
            </a:pPr>
            <a:r>
              <a:rPr lang="ja-JP" altLang="en-US">
                <a:latin typeface="Meiryo UI"/>
                <a:ea typeface="Meiryo UI"/>
                <a:cs typeface="Meiryo UI"/>
              </a:rPr>
              <a:t>子宮頸がんは、ヒトパピローマウイルス</a:t>
            </a:r>
            <a:r>
              <a:rPr lang="en-US" altLang="ja-JP">
                <a:latin typeface="Meiryo UI"/>
                <a:ea typeface="Meiryo UI"/>
                <a:cs typeface="Meiryo UI"/>
              </a:rPr>
              <a:t>(HPV)</a:t>
            </a:r>
            <a:r>
              <a:rPr lang="ja-JP" altLang="en-US">
                <a:latin typeface="Meiryo UI"/>
                <a:ea typeface="Meiryo UI"/>
                <a:cs typeface="Meiryo UI"/>
              </a:rPr>
              <a:t>の感染が原因で発症します。</a:t>
            </a:r>
            <a:endParaRPr lang="ja-JP" altLang="en-US">
              <a:latin typeface="Meiryo UI"/>
              <a:ea typeface="Meiryo UI"/>
              <a:cs typeface="Meiryo UI"/>
            </a:endParaRPr>
          </a:p>
          <a:p>
            <a:pPr eaLnBrk="1" hangingPunct="1">
              <a:spcBef>
                <a:spcPct val="0"/>
              </a:spcBef>
            </a:pPr>
            <a:r>
              <a:rPr lang="ja-JP" altLang="en-US">
                <a:latin typeface="Meiryo UI"/>
                <a:ea typeface="Meiryo UI"/>
                <a:cs typeface="Meiryo UI"/>
              </a:rPr>
              <a:t>この</a:t>
            </a:r>
            <a:r>
              <a:rPr lang="en-US" altLang="ja-JP">
                <a:latin typeface="Meiryo UI"/>
                <a:ea typeface="Meiryo UI"/>
                <a:cs typeface="Meiryo UI"/>
              </a:rPr>
              <a:t>HPV</a:t>
            </a:r>
            <a:r>
              <a:rPr lang="ja-JP" altLang="en-US">
                <a:latin typeface="Meiryo UI"/>
                <a:ea typeface="Meiryo UI"/>
                <a:cs typeface="Meiryo UI"/>
              </a:rPr>
              <a:t>は一般的にはあまり知られていませんが、実は性交渉の経験がある女性の</a:t>
            </a:r>
            <a:r>
              <a:rPr lang="en-US" altLang="ja-JP">
                <a:latin typeface="Meiryo UI"/>
                <a:ea typeface="Meiryo UI"/>
                <a:cs typeface="Meiryo UI"/>
              </a:rPr>
              <a:t>80</a:t>
            </a:r>
            <a:r>
              <a:rPr lang="ja-JP" altLang="en-US">
                <a:latin typeface="Meiryo UI"/>
                <a:ea typeface="Meiryo UI"/>
                <a:cs typeface="Meiryo UI"/>
              </a:rPr>
              <a:t>％が一度は感染するといわれているありふれたウイルスです。</a:t>
            </a:r>
            <a:endParaRPr lang="ja-JP" altLang="en-US">
              <a:latin typeface="Meiryo UI"/>
              <a:ea typeface="Meiryo UI"/>
              <a:cs typeface="Meiryo UI"/>
            </a:endParaRPr>
          </a:p>
          <a:p>
            <a:pPr eaLnBrk="1" hangingPunct="1">
              <a:spcBef>
                <a:spcPct val="0"/>
              </a:spcBef>
            </a:pPr>
            <a:r>
              <a:rPr lang="ja-JP" altLang="en-US">
                <a:latin typeface="Meiryo UI"/>
                <a:ea typeface="Meiryo UI"/>
                <a:cs typeface="Meiryo UI"/>
              </a:rPr>
              <a:t>しかし、</a:t>
            </a:r>
            <a:r>
              <a:rPr lang="en-US" altLang="ja-JP">
                <a:latin typeface="Meiryo UI"/>
                <a:ea typeface="Meiryo UI"/>
                <a:cs typeface="Meiryo UI"/>
              </a:rPr>
              <a:t>HPV</a:t>
            </a:r>
            <a:r>
              <a:rPr lang="ja-JP" altLang="en-US">
                <a:latin typeface="Meiryo UI"/>
                <a:ea typeface="Meiryo UI"/>
                <a:cs typeface="Meiryo UI"/>
              </a:rPr>
              <a:t>に感染しただけでは自覚症状はありません。</a:t>
            </a:r>
            <a:endParaRPr lang="ja-JP" altLang="en-US">
              <a:latin typeface="Meiryo UI"/>
              <a:ea typeface="Meiryo UI"/>
              <a:cs typeface="Meiryo UI"/>
            </a:endParaRPr>
          </a:p>
          <a:p>
            <a:pPr eaLnBrk="1" hangingPunct="1">
              <a:spcBef>
                <a:spcPct val="0"/>
              </a:spcBef>
            </a:pPr>
            <a:endParaRPr lang="en-US" altLang="ja-JP">
              <a:latin typeface="Meiryo UI"/>
              <a:ea typeface="Meiryo UI"/>
              <a:cs typeface="Meiryo UI"/>
            </a:endParaRPr>
          </a:p>
          <a:p>
            <a:pPr eaLnBrk="1" hangingPunct="1">
              <a:spcBef>
                <a:spcPct val="0"/>
              </a:spcBef>
            </a:pPr>
            <a:r>
              <a:rPr lang="ja-JP" altLang="en-US">
                <a:latin typeface="Meiryo UI"/>
                <a:ea typeface="Meiryo UI"/>
                <a:cs typeface="Meiryo UI"/>
              </a:rPr>
              <a:t>また、インフルエンザウイルスに</a:t>
            </a:r>
            <a:r>
              <a:rPr lang="en-US" altLang="ja-JP">
                <a:latin typeface="Meiryo UI"/>
                <a:ea typeface="Meiryo UI"/>
                <a:cs typeface="Meiryo UI"/>
              </a:rPr>
              <a:t>A</a:t>
            </a:r>
            <a:r>
              <a:rPr lang="ja-JP" altLang="en-US">
                <a:latin typeface="Meiryo UI"/>
                <a:ea typeface="Meiryo UI"/>
                <a:cs typeface="Meiryo UI"/>
              </a:rPr>
              <a:t>型や</a:t>
            </a:r>
            <a:r>
              <a:rPr lang="en-US" altLang="ja-JP">
                <a:latin typeface="Meiryo UI"/>
                <a:ea typeface="Meiryo UI"/>
                <a:cs typeface="Meiryo UI"/>
              </a:rPr>
              <a:t>B</a:t>
            </a:r>
            <a:r>
              <a:rPr lang="ja-JP" altLang="en-US">
                <a:latin typeface="Meiryo UI"/>
                <a:ea typeface="Meiryo UI"/>
                <a:cs typeface="Meiryo UI"/>
              </a:rPr>
              <a:t>型などの「型」があるように、</a:t>
            </a:r>
            <a:r>
              <a:rPr lang="en-US" altLang="ja-JP">
                <a:latin typeface="Meiryo UI"/>
                <a:ea typeface="Meiryo UI"/>
                <a:cs typeface="Meiryo UI"/>
              </a:rPr>
              <a:t>HPV</a:t>
            </a:r>
            <a:r>
              <a:rPr lang="ja-JP" altLang="en-US">
                <a:latin typeface="Meiryo UI"/>
                <a:ea typeface="Meiryo UI"/>
                <a:cs typeface="Meiryo UI"/>
              </a:rPr>
              <a:t>にも１００種類以上の「型」があります。</a:t>
            </a:r>
            <a:endParaRPr lang="ja-JP" altLang="en-US">
              <a:latin typeface="Meiryo UI"/>
              <a:ea typeface="Meiryo UI"/>
              <a:cs typeface="Meiryo UI"/>
            </a:endParaRPr>
          </a:p>
          <a:p>
            <a:pPr eaLnBrk="1" hangingPunct="1">
              <a:spcBef>
                <a:spcPct val="0"/>
              </a:spcBef>
            </a:pPr>
            <a:r>
              <a:rPr lang="ja-JP" altLang="en-US">
                <a:latin typeface="Meiryo UI"/>
                <a:ea typeface="Meiryo UI"/>
                <a:cs typeface="Meiryo UI"/>
              </a:rPr>
              <a:t>すべての</a:t>
            </a:r>
            <a:r>
              <a:rPr lang="en-US" altLang="ja-JP">
                <a:latin typeface="Meiryo UI"/>
                <a:ea typeface="Meiryo UI"/>
                <a:cs typeface="Meiryo UI"/>
              </a:rPr>
              <a:t>HPV</a:t>
            </a:r>
            <a:r>
              <a:rPr lang="ja-JP" altLang="en-US">
                <a:latin typeface="Meiryo UI"/>
                <a:ea typeface="Meiryo UI"/>
                <a:cs typeface="Meiryo UI"/>
              </a:rPr>
              <a:t>ががんの発症に関係しているわけではなく、そのうちの</a:t>
            </a:r>
            <a:r>
              <a:rPr lang="en-US" altLang="ja-JP">
                <a:latin typeface="Meiryo UI"/>
                <a:ea typeface="Meiryo UI"/>
                <a:cs typeface="Meiryo UI"/>
              </a:rPr>
              <a:t>15</a:t>
            </a:r>
            <a:r>
              <a:rPr lang="ja-JP" altLang="en-US">
                <a:latin typeface="Meiryo UI"/>
                <a:ea typeface="Meiryo UI"/>
                <a:cs typeface="Meiryo UI"/>
              </a:rPr>
              <a:t>種類程度の</a:t>
            </a:r>
            <a:r>
              <a:rPr lang="en-US" altLang="ja-JP">
                <a:latin typeface="Meiryo UI"/>
                <a:ea typeface="Meiryo UI"/>
                <a:cs typeface="Meiryo UI"/>
              </a:rPr>
              <a:t>HPV</a:t>
            </a:r>
            <a:r>
              <a:rPr lang="ja-JP" altLang="en-US">
                <a:latin typeface="Meiryo UI"/>
                <a:ea typeface="Meiryo UI"/>
                <a:cs typeface="Meiryo UI"/>
              </a:rPr>
              <a:t>ががんを引き起こします。これらは「高リスク型」と呼ばれています。</a:t>
            </a:r>
            <a:endParaRPr lang="ja-JP" altLang="en-US">
              <a:latin typeface="Meiryo UI"/>
              <a:ea typeface="Meiryo UI"/>
              <a:cs typeface="Meiryo UI"/>
            </a:endParaRPr>
          </a:p>
          <a:p>
            <a:pPr eaLnBrk="1" hangingPunct="1">
              <a:spcBef>
                <a:spcPct val="0"/>
              </a:spcBef>
            </a:pPr>
            <a:r>
              <a:rPr lang="ja-JP" altLang="en-US">
                <a:latin typeface="Meiryo UI"/>
                <a:ea typeface="Meiryo UI"/>
                <a:cs typeface="Meiryo UI"/>
              </a:rPr>
              <a:t>子宮頸がんの原因となる代表的な高リスク型</a:t>
            </a:r>
            <a:r>
              <a:rPr lang="en-US" altLang="ja-JP">
                <a:latin typeface="Meiryo UI"/>
                <a:ea typeface="Meiryo UI"/>
                <a:cs typeface="Meiryo UI"/>
              </a:rPr>
              <a:t>HPV</a:t>
            </a:r>
            <a:r>
              <a:rPr lang="ja-JP" altLang="en-US">
                <a:latin typeface="Meiryo UI"/>
                <a:ea typeface="Meiryo UI"/>
                <a:cs typeface="Meiryo UI"/>
              </a:rPr>
              <a:t>は</a:t>
            </a:r>
            <a:r>
              <a:rPr lang="en-US" altLang="ja-JP">
                <a:latin typeface="Meiryo UI"/>
                <a:ea typeface="Meiryo UI"/>
                <a:cs typeface="Meiryo UI"/>
              </a:rPr>
              <a:t>HPV</a:t>
            </a:r>
            <a:r>
              <a:rPr lang="ja-JP" altLang="en-US">
                <a:latin typeface="Meiryo UI"/>
                <a:ea typeface="Meiryo UI"/>
                <a:cs typeface="Meiryo UI"/>
              </a:rPr>
              <a:t>１６型と</a:t>
            </a:r>
            <a:r>
              <a:rPr lang="en-US" altLang="ja-JP">
                <a:latin typeface="Meiryo UI"/>
                <a:ea typeface="Meiryo UI"/>
                <a:cs typeface="Meiryo UI"/>
              </a:rPr>
              <a:t>HPV</a:t>
            </a:r>
            <a:r>
              <a:rPr lang="ja-JP" altLang="en-US">
                <a:latin typeface="Meiryo UI"/>
                <a:ea typeface="Meiryo UI"/>
                <a:cs typeface="Meiryo UI"/>
              </a:rPr>
              <a:t>１８型です。</a:t>
            </a:r>
            <a:endParaRPr lang="ja-JP" altLang="en-US">
              <a:latin typeface="Meiryo UI"/>
              <a:ea typeface="Meiryo UI"/>
              <a:cs typeface="Meiryo UI"/>
            </a:endParaRPr>
          </a:p>
          <a:p>
            <a:pPr eaLnBrk="1" hangingPunct="1">
              <a:spcBef>
                <a:spcPct val="0"/>
              </a:spcBef>
            </a:pPr>
            <a:endParaRPr lang="ja-JP" altLang="en-US">
              <a:latin typeface="Meiryo UI"/>
              <a:ea typeface="Meiryo UI"/>
              <a:cs typeface="Meiryo UI"/>
            </a:endParaRPr>
          </a:p>
        </p:txBody>
      </p:sp>
      <p:sp>
        <p:nvSpPr>
          <p:cNvPr id="41987" name="スライド番号プレースホルダー 3"/>
          <p:cNvSpPr>
            <a:spLocks noGrp="1"/>
          </p:cNvSpPr>
          <p:nvPr>
            <p:ph type="sldNum" sz="quarter" idx="5"/>
          </p:nvPr>
        </p:nvSpPr>
        <p:spPr>
          <a:noFill/>
          <a:ln/>
        </p:spPr>
        <p:txBody>
          <a:bodyPr/>
          <a:lstStyle>
            <a:lvl1pPr defTabSz="880794" eaLnBrk="0" hangingPunct="0">
              <a:spcBef>
                <a:spcPct val="30000"/>
              </a:spcBef>
              <a:defRPr kumimoji="1" sz="1400">
                <a:solidFill>
                  <a:schemeClr val="tx1"/>
                </a:solidFill>
                <a:latin typeface="ＭＳ Ｐゴシック"/>
                <a:ea typeface="ＭＳ Ｐゴシック"/>
              </a:defRPr>
            </a:lvl1pPr>
            <a:lvl2pPr marL="741387" indent="-285150" defTabSz="880794" eaLnBrk="0" hangingPunct="0">
              <a:spcBef>
                <a:spcPct val="30000"/>
              </a:spcBef>
              <a:defRPr kumimoji="1" sz="1400">
                <a:solidFill>
                  <a:schemeClr val="tx1"/>
                </a:solidFill>
                <a:latin typeface="ＭＳ Ｐゴシック"/>
                <a:ea typeface="ＭＳ Ｐゴシック"/>
              </a:defRPr>
            </a:lvl2pPr>
            <a:lvl3pPr marL="1140595" indent="-228119" defTabSz="880794" eaLnBrk="0" hangingPunct="0">
              <a:spcBef>
                <a:spcPct val="30000"/>
              </a:spcBef>
              <a:defRPr kumimoji="1" sz="1400">
                <a:solidFill>
                  <a:schemeClr val="tx1"/>
                </a:solidFill>
                <a:latin typeface="ＭＳ Ｐゴシック"/>
                <a:ea typeface="ＭＳ Ｐゴシック"/>
              </a:defRPr>
            </a:lvl3pPr>
            <a:lvl4pPr marL="1596834" indent="-228119" defTabSz="880794" eaLnBrk="0" hangingPunct="0">
              <a:spcBef>
                <a:spcPct val="30000"/>
              </a:spcBef>
              <a:defRPr kumimoji="1" sz="1400">
                <a:solidFill>
                  <a:schemeClr val="tx1"/>
                </a:solidFill>
                <a:latin typeface="ＭＳ Ｐゴシック"/>
                <a:ea typeface="ＭＳ Ｐゴシック"/>
              </a:defRPr>
            </a:lvl4pPr>
            <a:lvl5pPr marL="2053072" indent="-228119" defTabSz="880794" eaLnBrk="0" hangingPunct="0">
              <a:spcBef>
                <a:spcPct val="30000"/>
              </a:spcBef>
              <a:defRPr kumimoji="1" sz="1400">
                <a:solidFill>
                  <a:schemeClr val="tx1"/>
                </a:solidFill>
                <a:latin typeface="ＭＳ Ｐゴシック"/>
                <a:ea typeface="ＭＳ Ｐゴシック"/>
              </a:defRPr>
            </a:lvl5pPr>
            <a:lvl6pPr marL="2509310" indent="-228119" defTabSz="880794" eaLnBrk="0" fontAlgn="base" hangingPunct="0">
              <a:spcBef>
                <a:spcPct val="30000"/>
              </a:spcBef>
              <a:spcAft>
                <a:spcPct val="0"/>
              </a:spcAft>
              <a:defRPr kumimoji="1" sz="1400">
                <a:solidFill>
                  <a:schemeClr val="tx1"/>
                </a:solidFill>
                <a:latin typeface="ＭＳ Ｐゴシック"/>
                <a:ea typeface="ＭＳ Ｐゴシック"/>
              </a:defRPr>
            </a:lvl6pPr>
            <a:lvl7pPr marL="2965548" indent="-228119" defTabSz="880794" eaLnBrk="0" fontAlgn="base" hangingPunct="0">
              <a:spcBef>
                <a:spcPct val="30000"/>
              </a:spcBef>
              <a:spcAft>
                <a:spcPct val="0"/>
              </a:spcAft>
              <a:defRPr kumimoji="1" sz="1400">
                <a:solidFill>
                  <a:schemeClr val="tx1"/>
                </a:solidFill>
                <a:latin typeface="ＭＳ Ｐゴシック"/>
                <a:ea typeface="ＭＳ Ｐゴシック"/>
              </a:defRPr>
            </a:lvl7pPr>
            <a:lvl8pPr marL="3421787" indent="-228119" defTabSz="880794" eaLnBrk="0" fontAlgn="base" hangingPunct="0">
              <a:spcBef>
                <a:spcPct val="30000"/>
              </a:spcBef>
              <a:spcAft>
                <a:spcPct val="0"/>
              </a:spcAft>
              <a:defRPr kumimoji="1" sz="1400">
                <a:solidFill>
                  <a:schemeClr val="tx1"/>
                </a:solidFill>
                <a:latin typeface="ＭＳ Ｐゴシック"/>
                <a:ea typeface="ＭＳ Ｐゴシック"/>
              </a:defRPr>
            </a:lvl8pPr>
            <a:lvl9pPr marL="3878025" indent="-228119" defTabSz="880794" eaLnBrk="0" fontAlgn="base" hangingPunct="0">
              <a:spcBef>
                <a:spcPct val="30000"/>
              </a:spcBef>
              <a:spcAft>
                <a:spcPct val="0"/>
              </a:spcAft>
              <a:defRPr kumimoji="1" sz="1400">
                <a:solidFill>
                  <a:schemeClr val="tx1"/>
                </a:solidFill>
                <a:latin typeface="ＭＳ Ｐゴシック"/>
                <a:ea typeface="ＭＳ Ｐゴシック"/>
              </a:defRPr>
            </a:lvl9pPr>
          </a:lstStyle>
          <a:p>
            <a:pPr eaLnBrk="1" hangingPunct="1">
              <a:spcBef>
                <a:spcPct val="0"/>
              </a:spcBef>
            </a:pPr>
            <a:fld id="{FA40E056-259D-4371-9938-ACD55320F42B}" type="slidenum">
              <a:rPr lang="ja-JP" altLang="en-US" sz="1300">
                <a:solidFill>
                  <a:prstClr val="black"/>
                </a:solidFill>
                <a:latin typeface="Calibri"/>
              </a:rPr>
              <a:pPr eaLnBrk="1" hangingPunct="1">
                <a:spcBef>
                  <a:spcPct val="0"/>
                </a:spcBef>
              </a:pPr>
              <a:t>12</a:t>
            </a:fld>
            <a:endParaRPr lang="en-US" altLang="ja-JP" sz="1300">
              <a:solidFill>
                <a:prstClr val="black"/>
              </a:solidFill>
              <a:latin typeface="Calibri"/>
            </a:endParaRPr>
          </a:p>
        </p:txBody>
      </p:sp>
      <p:sp>
        <p:nvSpPr>
          <p:cNvPr id="41988" name="スライド イメージ プレースホルダー 12"/>
          <p:cNvSpPr>
            <a:spLocks noGrp="1" noRot="1" noChangeAspect="1" noTextEdit="1"/>
          </p:cNvSpPr>
          <p:nvPr>
            <p:ph type="sldImg" idx="0"/>
          </p:nvPr>
        </p:nvSpPr>
        <p:spPr>
          <a:xfrm>
            <a:off x="92075" y="744538"/>
            <a:ext cx="6610350" cy="3717925"/>
          </a:xfrm>
          <a:noFill/>
          <a:ln>
            <a:solidFill>
              <a:srgbClr val="000000"/>
            </a:solidFill>
            <a:miter/>
          </a:ln>
        </p:spPr>
      </p:sp>
    </p:spTree>
  </p:cSld>
</p:notes>
</file>

<file path=ppt/notesSlides/notesSlide14.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idx="0"/>
          </p:nvPr>
        </p:nvSpPr>
        <p:spPr>
          <a:xfrm>
            <a:off x="92075" y="744538"/>
            <a:ext cx="6610350" cy="3717925"/>
          </a:xfrm>
        </p:spPr>
      </p:sp>
      <p:sp>
        <p:nvSpPr>
          <p:cNvPr id="3" name="ノート プレースホルダー 2"/>
          <p:cNvSpPr>
            <a:spLocks noGrp="1"/>
          </p:cNvSpPr>
          <p:nvPr>
            <p:ph type="body" idx="1"/>
          </p:nvPr>
        </p:nvSpPr>
        <p:spPr/>
        <p:txBody>
          <a:bodyPr/>
          <a:lstStyle/>
          <a:p>
            <a:pPr lvl="0"/>
            <a:r>
              <a:rPr lang="ja-JP" altLang="en-US"/>
              <a:t/>
            </a:r>
            <a:endParaRPr lang="ja-JP" altLang="en-US"/>
          </a:p>
        </p:txBody>
      </p:sp>
      <p:sp>
        <p:nvSpPr>
          <p:cNvPr id="4" name="スライド番号プレースホルダー 3"/>
          <p:cNvSpPr>
            <a:spLocks noGrp="1"/>
          </p:cNvSpPr>
          <p:nvPr>
            <p:ph type="sldNum" sz="quarter" idx="10"/>
          </p:nvPr>
        </p:nvSpPr>
        <p:spPr/>
        <p:txBody>
          <a:bodyPr/>
          <a:lstStyle/>
          <a:p>
            <a:pPr lvl="0"/>
            <a:fld id="{439001E5-577B-417A-B0EB-8265BACBDD8C}" type="slidenum">
              <a:rPr lang="ja-JP" altLang="en-US">
                <a:solidFill>
                  <a:prstClr val="black"/>
                </a:solidFill>
              </a:rPr>
              <a:pPr lvl="0"/>
              <a:t>13</a:t>
            </a:fld>
            <a:endParaRPr lang="ja-JP" altLang="en-US">
              <a:solidFill>
                <a:prstClr val="black"/>
              </a:solidFill>
            </a:endParaRPr>
          </a:p>
        </p:txBody>
      </p:sp>
    </p:spTree>
  </p:cSld>
</p:notes>
</file>

<file path=ppt/notesSlides/notesSlide15.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43010" name="ノート プレースホルダー 2"/>
          <p:cNvSpPr>
            <a:spLocks noGrp="1"/>
          </p:cNvSpPr>
          <p:nvPr>
            <p:ph type="body" idx="1"/>
          </p:nvPr>
        </p:nvSpPr>
        <p:spPr>
          <a:noFill/>
          <a:ln/>
        </p:spPr>
        <p:txBody>
          <a:bodyPr/>
          <a:lstStyle/>
          <a:p>
            <a:pPr eaLnBrk="1" hangingPunct="1">
              <a:spcBef>
                <a:spcPct val="0"/>
              </a:spcBef>
            </a:pPr>
            <a:r>
              <a:rPr lang="ja-JP" altLang="en-US">
                <a:latin typeface="Meiryo UI"/>
                <a:ea typeface="Meiryo UI"/>
                <a:cs typeface="Meiryo UI"/>
              </a:rPr>
              <a:t>このグラフは日本人女性の子宮頸がんの組織から実際にどの程度</a:t>
            </a:r>
            <a:r>
              <a:rPr lang="en-US" altLang="ja-JP">
                <a:latin typeface="Meiryo UI"/>
                <a:ea typeface="Meiryo UI"/>
                <a:cs typeface="Meiryo UI"/>
              </a:rPr>
              <a:t>HPV</a:t>
            </a:r>
            <a:r>
              <a:rPr lang="ja-JP" altLang="en-US">
                <a:latin typeface="Meiryo UI"/>
                <a:ea typeface="Meiryo UI"/>
                <a:cs typeface="Meiryo UI"/>
              </a:rPr>
              <a:t>１６型と１８型が検出されたかを示したものです。</a:t>
            </a:r>
            <a:endParaRPr lang="ja-JP" altLang="en-US">
              <a:latin typeface="Meiryo UI"/>
              <a:ea typeface="Meiryo UI"/>
              <a:cs typeface="Meiryo UI"/>
            </a:endParaRPr>
          </a:p>
          <a:p>
            <a:pPr eaLnBrk="1" hangingPunct="1">
              <a:spcBef>
                <a:spcPct val="0"/>
              </a:spcBef>
            </a:pPr>
            <a:r>
              <a:rPr lang="ja-JP" altLang="en-US">
                <a:latin typeface="Meiryo UI"/>
                <a:ea typeface="Meiryo UI"/>
                <a:cs typeface="Meiryo UI"/>
              </a:rPr>
              <a:t>子宮頸がん患者さん全体でみると、約６５％もの患者さんに</a:t>
            </a:r>
            <a:r>
              <a:rPr lang="en-US" altLang="ja-JP">
                <a:latin typeface="Meiryo UI"/>
                <a:ea typeface="Meiryo UI"/>
                <a:cs typeface="Meiryo UI"/>
              </a:rPr>
              <a:t>HPV</a:t>
            </a:r>
            <a:r>
              <a:rPr lang="ja-JP" altLang="en-US">
                <a:latin typeface="Meiryo UI"/>
                <a:ea typeface="Meiryo UI"/>
                <a:cs typeface="Meiryo UI"/>
              </a:rPr>
              <a:t>１６型と１８型への感染が認められています。</a:t>
            </a:r>
            <a:endParaRPr lang="ja-JP" altLang="en-US">
              <a:latin typeface="Meiryo UI"/>
              <a:ea typeface="Meiryo UI"/>
              <a:cs typeface="Meiryo UI"/>
            </a:endParaRPr>
          </a:p>
          <a:p>
            <a:pPr eaLnBrk="1" hangingPunct="1">
              <a:spcBef>
                <a:spcPct val="0"/>
              </a:spcBef>
            </a:pPr>
            <a:r>
              <a:rPr lang="ja-JP" altLang="en-US">
                <a:latin typeface="Meiryo UI"/>
                <a:ea typeface="Meiryo UI"/>
                <a:cs typeface="Meiryo UI"/>
              </a:rPr>
              <a:t>また、年代別にみると子宮頸がんを発症した</a:t>
            </a:r>
            <a:r>
              <a:rPr lang="en-US" altLang="ja-JP">
                <a:latin typeface="Meiryo UI"/>
                <a:ea typeface="Meiryo UI"/>
                <a:cs typeface="Meiryo UI"/>
              </a:rPr>
              <a:t>20</a:t>
            </a:r>
            <a:r>
              <a:rPr lang="ja-JP" altLang="en-US">
                <a:latin typeface="Meiryo UI"/>
                <a:ea typeface="Meiryo UI"/>
                <a:cs typeface="Meiryo UI"/>
              </a:rPr>
              <a:t>代女性の</a:t>
            </a:r>
            <a:r>
              <a:rPr lang="en-US" altLang="ja-JP">
                <a:latin typeface="Meiryo UI"/>
                <a:ea typeface="Meiryo UI"/>
                <a:cs typeface="Meiryo UI"/>
              </a:rPr>
              <a:t>90</a:t>
            </a:r>
            <a:r>
              <a:rPr lang="ja-JP" altLang="en-US">
                <a:latin typeface="Meiryo UI"/>
                <a:ea typeface="Meiryo UI"/>
                <a:cs typeface="Meiryo UI"/>
              </a:rPr>
              <a:t>％、</a:t>
            </a:r>
            <a:r>
              <a:rPr lang="en-US" altLang="ja-JP">
                <a:latin typeface="Meiryo UI"/>
                <a:ea typeface="Meiryo UI"/>
                <a:cs typeface="Meiryo UI"/>
              </a:rPr>
              <a:t>30</a:t>
            </a:r>
            <a:r>
              <a:rPr lang="ja-JP" altLang="en-US">
                <a:latin typeface="Meiryo UI"/>
                <a:ea typeface="Meiryo UI"/>
                <a:cs typeface="Meiryo UI"/>
              </a:rPr>
              <a:t>代女性の</a:t>
            </a:r>
            <a:r>
              <a:rPr lang="en-US" altLang="ja-JP">
                <a:latin typeface="Meiryo UI"/>
                <a:ea typeface="Meiryo UI"/>
                <a:cs typeface="Meiryo UI"/>
              </a:rPr>
              <a:t>75.9</a:t>
            </a:r>
            <a:r>
              <a:rPr lang="ja-JP" altLang="en-US">
                <a:latin typeface="Meiryo UI"/>
                <a:ea typeface="Meiryo UI"/>
                <a:cs typeface="Meiryo UI"/>
              </a:rPr>
              <a:t>％に</a:t>
            </a:r>
            <a:r>
              <a:rPr lang="en-US" altLang="ja-JP">
                <a:latin typeface="Meiryo UI"/>
                <a:ea typeface="Meiryo UI"/>
                <a:cs typeface="Meiryo UI"/>
              </a:rPr>
              <a:t>HPV16</a:t>
            </a:r>
            <a:r>
              <a:rPr lang="ja-JP" altLang="en-US">
                <a:latin typeface="Meiryo UI"/>
                <a:ea typeface="Meiryo UI"/>
                <a:cs typeface="Meiryo UI"/>
              </a:rPr>
              <a:t>、</a:t>
            </a:r>
            <a:r>
              <a:rPr lang="en-US" altLang="ja-JP">
                <a:latin typeface="Meiryo UI"/>
                <a:ea typeface="Meiryo UI"/>
                <a:cs typeface="Meiryo UI"/>
              </a:rPr>
              <a:t>18</a:t>
            </a:r>
            <a:r>
              <a:rPr lang="ja-JP" altLang="en-US">
                <a:latin typeface="Meiryo UI"/>
                <a:ea typeface="Meiryo UI"/>
                <a:cs typeface="Meiryo UI"/>
              </a:rPr>
              <a:t>型への感染が見つかっており、</a:t>
            </a:r>
            <a:endParaRPr lang="ja-JP" altLang="en-US">
              <a:latin typeface="Meiryo UI"/>
              <a:ea typeface="Meiryo UI"/>
              <a:cs typeface="Meiryo UI"/>
            </a:endParaRPr>
          </a:p>
          <a:p>
            <a:pPr eaLnBrk="1" hangingPunct="1">
              <a:spcBef>
                <a:spcPct val="0"/>
              </a:spcBef>
            </a:pPr>
            <a:r>
              <a:rPr lang="ja-JP" altLang="en-US">
                <a:latin typeface="Meiryo UI"/>
                <a:ea typeface="Meiryo UI"/>
                <a:cs typeface="Meiryo UI"/>
              </a:rPr>
              <a:t>特に若い女性での子宮頸がんの発症は</a:t>
            </a:r>
            <a:r>
              <a:rPr lang="en-US" altLang="ja-JP">
                <a:latin typeface="Meiryo UI"/>
                <a:ea typeface="Meiryo UI"/>
                <a:cs typeface="Meiryo UI"/>
              </a:rPr>
              <a:t>HPV</a:t>
            </a:r>
            <a:r>
              <a:rPr lang="ja-JP" altLang="en-US">
                <a:latin typeface="Meiryo UI"/>
                <a:ea typeface="Meiryo UI"/>
                <a:cs typeface="Meiryo UI"/>
              </a:rPr>
              <a:t>１６型と１８型の感染が強く関与していると考えられます。</a:t>
            </a:r>
            <a:endParaRPr lang="ja-JP" altLang="en-US">
              <a:latin typeface="Meiryo UI"/>
              <a:ea typeface="Meiryo UI"/>
              <a:cs typeface="Meiryo UI"/>
            </a:endParaRPr>
          </a:p>
          <a:p>
            <a:pPr eaLnBrk="1" hangingPunct="1">
              <a:spcBef>
                <a:spcPct val="0"/>
              </a:spcBef>
            </a:pPr>
            <a:endParaRPr lang="ja-JP" altLang="en-US">
              <a:latin typeface="Meiryo UI"/>
              <a:ea typeface="Meiryo UI"/>
              <a:cs typeface="Meiryo UI"/>
            </a:endParaRPr>
          </a:p>
          <a:p>
            <a:pPr eaLnBrk="1" hangingPunct="1">
              <a:spcBef>
                <a:spcPct val="0"/>
              </a:spcBef>
            </a:pPr>
            <a:endParaRPr lang="ja-JP" altLang="en-US">
              <a:latin typeface="Meiryo UI"/>
              <a:ea typeface="Meiryo UI"/>
              <a:cs typeface="Meiryo UI"/>
            </a:endParaRPr>
          </a:p>
        </p:txBody>
      </p:sp>
      <p:sp>
        <p:nvSpPr>
          <p:cNvPr id="43011" name="スライド番号プレースホルダー 3"/>
          <p:cNvSpPr>
            <a:spLocks noGrp="1"/>
          </p:cNvSpPr>
          <p:nvPr>
            <p:ph type="sldNum" sz="quarter" idx="5"/>
          </p:nvPr>
        </p:nvSpPr>
        <p:spPr>
          <a:noFill/>
          <a:ln/>
        </p:spPr>
        <p:txBody>
          <a:bodyPr/>
          <a:lstStyle>
            <a:lvl1pPr defTabSz="880794" eaLnBrk="0" hangingPunct="0">
              <a:spcBef>
                <a:spcPct val="30000"/>
              </a:spcBef>
              <a:defRPr kumimoji="1" sz="1400">
                <a:solidFill>
                  <a:schemeClr val="tx1"/>
                </a:solidFill>
                <a:latin typeface="ＭＳ Ｐゴシック"/>
                <a:ea typeface="ＭＳ Ｐゴシック"/>
              </a:defRPr>
            </a:lvl1pPr>
            <a:lvl2pPr marL="741387" indent="-285150" defTabSz="880794" eaLnBrk="0" hangingPunct="0">
              <a:spcBef>
                <a:spcPct val="30000"/>
              </a:spcBef>
              <a:defRPr kumimoji="1" sz="1400">
                <a:solidFill>
                  <a:schemeClr val="tx1"/>
                </a:solidFill>
                <a:latin typeface="ＭＳ Ｐゴシック"/>
                <a:ea typeface="ＭＳ Ｐゴシック"/>
              </a:defRPr>
            </a:lvl2pPr>
            <a:lvl3pPr marL="1140595" indent="-228119" defTabSz="880794" eaLnBrk="0" hangingPunct="0">
              <a:spcBef>
                <a:spcPct val="30000"/>
              </a:spcBef>
              <a:defRPr kumimoji="1" sz="1400">
                <a:solidFill>
                  <a:schemeClr val="tx1"/>
                </a:solidFill>
                <a:latin typeface="ＭＳ Ｐゴシック"/>
                <a:ea typeface="ＭＳ Ｐゴシック"/>
              </a:defRPr>
            </a:lvl3pPr>
            <a:lvl4pPr marL="1596834" indent="-228119" defTabSz="880794" eaLnBrk="0" hangingPunct="0">
              <a:spcBef>
                <a:spcPct val="30000"/>
              </a:spcBef>
              <a:defRPr kumimoji="1" sz="1400">
                <a:solidFill>
                  <a:schemeClr val="tx1"/>
                </a:solidFill>
                <a:latin typeface="ＭＳ Ｐゴシック"/>
                <a:ea typeface="ＭＳ Ｐゴシック"/>
              </a:defRPr>
            </a:lvl4pPr>
            <a:lvl5pPr marL="2053072" indent="-228119" defTabSz="880794" eaLnBrk="0" hangingPunct="0">
              <a:spcBef>
                <a:spcPct val="30000"/>
              </a:spcBef>
              <a:defRPr kumimoji="1" sz="1400">
                <a:solidFill>
                  <a:schemeClr val="tx1"/>
                </a:solidFill>
                <a:latin typeface="ＭＳ Ｐゴシック"/>
                <a:ea typeface="ＭＳ Ｐゴシック"/>
              </a:defRPr>
            </a:lvl5pPr>
            <a:lvl6pPr marL="2509310" indent="-228119" defTabSz="880794" eaLnBrk="0" fontAlgn="base" hangingPunct="0">
              <a:spcBef>
                <a:spcPct val="30000"/>
              </a:spcBef>
              <a:spcAft>
                <a:spcPct val="0"/>
              </a:spcAft>
              <a:defRPr kumimoji="1" sz="1400">
                <a:solidFill>
                  <a:schemeClr val="tx1"/>
                </a:solidFill>
                <a:latin typeface="ＭＳ Ｐゴシック"/>
                <a:ea typeface="ＭＳ Ｐゴシック"/>
              </a:defRPr>
            </a:lvl6pPr>
            <a:lvl7pPr marL="2965548" indent="-228119" defTabSz="880794" eaLnBrk="0" fontAlgn="base" hangingPunct="0">
              <a:spcBef>
                <a:spcPct val="30000"/>
              </a:spcBef>
              <a:spcAft>
                <a:spcPct val="0"/>
              </a:spcAft>
              <a:defRPr kumimoji="1" sz="1400">
                <a:solidFill>
                  <a:schemeClr val="tx1"/>
                </a:solidFill>
                <a:latin typeface="ＭＳ Ｐゴシック"/>
                <a:ea typeface="ＭＳ Ｐゴシック"/>
              </a:defRPr>
            </a:lvl7pPr>
            <a:lvl8pPr marL="3421787" indent="-228119" defTabSz="880794" eaLnBrk="0" fontAlgn="base" hangingPunct="0">
              <a:spcBef>
                <a:spcPct val="30000"/>
              </a:spcBef>
              <a:spcAft>
                <a:spcPct val="0"/>
              </a:spcAft>
              <a:defRPr kumimoji="1" sz="1400">
                <a:solidFill>
                  <a:schemeClr val="tx1"/>
                </a:solidFill>
                <a:latin typeface="ＭＳ Ｐゴシック"/>
                <a:ea typeface="ＭＳ Ｐゴシック"/>
              </a:defRPr>
            </a:lvl8pPr>
            <a:lvl9pPr marL="3878025" indent="-228119" defTabSz="880794" eaLnBrk="0" fontAlgn="base" hangingPunct="0">
              <a:spcBef>
                <a:spcPct val="30000"/>
              </a:spcBef>
              <a:spcAft>
                <a:spcPct val="0"/>
              </a:spcAft>
              <a:defRPr kumimoji="1" sz="1400">
                <a:solidFill>
                  <a:schemeClr val="tx1"/>
                </a:solidFill>
                <a:latin typeface="ＭＳ Ｐゴシック"/>
                <a:ea typeface="ＭＳ Ｐゴシック"/>
              </a:defRPr>
            </a:lvl9pPr>
          </a:lstStyle>
          <a:p>
            <a:pPr eaLnBrk="1" hangingPunct="1">
              <a:spcBef>
                <a:spcPct val="0"/>
              </a:spcBef>
            </a:pPr>
            <a:fld id="{7E3A68F1-F31C-43B2-A203-D7AB82AB658A}" type="slidenum">
              <a:rPr lang="ja-JP" altLang="en-US" sz="1300">
                <a:latin typeface="Calibri"/>
              </a:rPr>
              <a:pPr eaLnBrk="1" hangingPunct="1">
                <a:spcBef>
                  <a:spcPct val="0"/>
                </a:spcBef>
              </a:pPr>
              <a:t>14</a:t>
            </a:fld>
            <a:endParaRPr lang="en-US" altLang="ja-JP" sz="1300">
              <a:latin typeface="Calibri"/>
            </a:endParaRPr>
          </a:p>
        </p:txBody>
      </p:sp>
      <p:sp>
        <p:nvSpPr>
          <p:cNvPr id="43012" name="スライド イメージ プレースホルダー 6"/>
          <p:cNvSpPr>
            <a:spLocks noGrp="1" noRot="1" noChangeAspect="1" noTextEdit="1"/>
          </p:cNvSpPr>
          <p:nvPr>
            <p:ph type="sldImg" idx="0"/>
          </p:nvPr>
        </p:nvSpPr>
        <p:spPr>
          <a:xfrm>
            <a:off x="92075" y="744538"/>
            <a:ext cx="6610350" cy="3717925"/>
          </a:xfrm>
          <a:noFill/>
          <a:ln>
            <a:solidFill>
              <a:srgbClr val="000000"/>
            </a:solidFill>
            <a:miter/>
          </a:ln>
        </p:spPr>
      </p:sp>
    </p:spTree>
  </p:cSld>
</p:notes>
</file>

<file path=ppt/notesSlides/notesSlide16.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idx="0"/>
          </p:nvPr>
        </p:nvSpPr>
        <p:spPr>
          <a:xfrm>
            <a:off x="92075" y="744538"/>
            <a:ext cx="6610350" cy="3717925"/>
          </a:xfrm>
        </p:spPr>
      </p:sp>
      <p:sp>
        <p:nvSpPr>
          <p:cNvPr id="3" name="ノート プレースホルダー 2"/>
          <p:cNvSpPr>
            <a:spLocks noGrp="1"/>
          </p:cNvSpPr>
          <p:nvPr>
            <p:ph type="body" idx="1"/>
          </p:nvPr>
        </p:nvSpPr>
        <p:spPr/>
        <p:txBody>
          <a:bodyPr/>
          <a:lstStyle/>
          <a:p>
            <a:pPr lvl="0"/>
            <a:r>
              <a:rPr lang="ja-JP" altLang="en-US"/>
              <a:t/>
            </a:r>
            <a:endParaRPr lang="ja-JP" altLang="en-US"/>
          </a:p>
        </p:txBody>
      </p:sp>
      <p:sp>
        <p:nvSpPr>
          <p:cNvPr id="4" name="スライド番号プレースホルダー 3"/>
          <p:cNvSpPr>
            <a:spLocks noGrp="1"/>
          </p:cNvSpPr>
          <p:nvPr>
            <p:ph type="sldNum" sz="quarter" idx="10"/>
          </p:nvPr>
        </p:nvSpPr>
        <p:spPr/>
        <p:txBody>
          <a:bodyPr/>
          <a:lstStyle/>
          <a:p>
            <a:pPr lvl="0"/>
            <a:fld id="{439001E5-577B-417A-B0EB-8265BACBDD8C}" type="slidenum">
              <a:rPr lang="ja-JP" altLang="en-US">
                <a:solidFill>
                  <a:prstClr val="black"/>
                </a:solidFill>
              </a:rPr>
              <a:pPr lvl="0"/>
              <a:t>15</a:t>
            </a:fld>
            <a:endParaRPr lang="ja-JP" altLang="en-US">
              <a:solidFill>
                <a:prstClr val="black"/>
              </a:solidFill>
            </a:endParaRPr>
          </a:p>
        </p:txBody>
      </p:sp>
    </p:spTree>
  </p:cSld>
</p:notes>
</file>

<file path=ppt/notesSlides/notesSlide17.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45058" name="ノート プレースホルダー 2"/>
          <p:cNvSpPr>
            <a:spLocks noGrp="1"/>
          </p:cNvSpPr>
          <p:nvPr>
            <p:ph type="body" idx="1"/>
          </p:nvPr>
        </p:nvSpPr>
        <p:spPr>
          <a:noFill/>
          <a:ln/>
        </p:spPr>
        <p:txBody>
          <a:bodyPr/>
          <a:lstStyle/>
          <a:p>
            <a:pPr eaLnBrk="1" hangingPunct="1">
              <a:spcBef>
                <a:spcPct val="0"/>
              </a:spcBef>
            </a:pPr>
            <a:r>
              <a:rPr lang="ja-JP" altLang="ja-JP">
                <a:latin typeface="Meiryo UI"/>
                <a:ea typeface="Meiryo UI"/>
                <a:cs typeface="Meiryo UI"/>
              </a:rPr>
              <a:t>通常、初期の子宮頸がんは全くと言っていいほど自覚症状がありません。そのため発見が遅れ、気づいたときには既に進行していた、というケースも少なくはありません。</a:t>
            </a:r>
            <a:endParaRPr lang="ja-JP" altLang="ja-JP">
              <a:latin typeface="Meiryo UI"/>
              <a:ea typeface="Meiryo UI"/>
              <a:cs typeface="Meiryo UI"/>
            </a:endParaRPr>
          </a:p>
          <a:p>
            <a:pPr eaLnBrk="1" hangingPunct="1">
              <a:spcBef>
                <a:spcPct val="0"/>
              </a:spcBef>
            </a:pPr>
            <a:endParaRPr lang="en-US" altLang="ja-JP">
              <a:latin typeface="Meiryo UI"/>
              <a:ea typeface="Meiryo UI"/>
              <a:cs typeface="Meiryo UI"/>
            </a:endParaRPr>
          </a:p>
          <a:p>
            <a:pPr eaLnBrk="1" hangingPunct="1">
              <a:spcBef>
                <a:spcPct val="0"/>
              </a:spcBef>
            </a:pPr>
            <a:r>
              <a:rPr lang="ja-JP" altLang="en-US">
                <a:latin typeface="Meiryo UI"/>
                <a:ea typeface="Meiryo UI"/>
                <a:cs typeface="Meiryo UI"/>
              </a:rPr>
              <a:t>月経中でないときや性行為の際に出血したり、普段と違うおりものが増える、月経血の量が増えたり月経期間が長引くなど気に掛かる症状があるときは、ためらわずに早めに受診することで早期発見につながります。早期に発見することができれば、子宮頸がんは比較的予後のよいがんです。</a:t>
            </a:r>
            <a:endParaRPr lang="ja-JP" altLang="en-US">
              <a:latin typeface="Meiryo UI"/>
              <a:ea typeface="Meiryo UI"/>
              <a:cs typeface="Meiryo UI"/>
            </a:endParaRPr>
          </a:p>
        </p:txBody>
      </p:sp>
      <p:sp>
        <p:nvSpPr>
          <p:cNvPr id="45059" name="スライド番号プレースホルダー 3"/>
          <p:cNvSpPr>
            <a:spLocks noGrp="1"/>
          </p:cNvSpPr>
          <p:nvPr>
            <p:ph type="sldNum" sz="quarter" idx="5"/>
          </p:nvPr>
        </p:nvSpPr>
        <p:spPr>
          <a:noFill/>
          <a:ln/>
        </p:spPr>
        <p:txBody>
          <a:bodyPr/>
          <a:lstStyle>
            <a:lvl1pPr defTabSz="880794" eaLnBrk="0" hangingPunct="0">
              <a:spcBef>
                <a:spcPct val="30000"/>
              </a:spcBef>
              <a:defRPr kumimoji="1" sz="1400">
                <a:solidFill>
                  <a:schemeClr val="tx1"/>
                </a:solidFill>
                <a:latin typeface="ＭＳ Ｐゴシック"/>
                <a:ea typeface="ＭＳ Ｐゴシック"/>
              </a:defRPr>
            </a:lvl1pPr>
            <a:lvl2pPr marL="741387" indent="-285150" defTabSz="880794" eaLnBrk="0" hangingPunct="0">
              <a:spcBef>
                <a:spcPct val="30000"/>
              </a:spcBef>
              <a:defRPr kumimoji="1" sz="1400">
                <a:solidFill>
                  <a:schemeClr val="tx1"/>
                </a:solidFill>
                <a:latin typeface="ＭＳ Ｐゴシック"/>
                <a:ea typeface="ＭＳ Ｐゴシック"/>
              </a:defRPr>
            </a:lvl2pPr>
            <a:lvl3pPr marL="1140595" indent="-228119" defTabSz="880794" eaLnBrk="0" hangingPunct="0">
              <a:spcBef>
                <a:spcPct val="30000"/>
              </a:spcBef>
              <a:defRPr kumimoji="1" sz="1400">
                <a:solidFill>
                  <a:schemeClr val="tx1"/>
                </a:solidFill>
                <a:latin typeface="ＭＳ Ｐゴシック"/>
                <a:ea typeface="ＭＳ Ｐゴシック"/>
              </a:defRPr>
            </a:lvl3pPr>
            <a:lvl4pPr marL="1596834" indent="-228119" defTabSz="880794" eaLnBrk="0" hangingPunct="0">
              <a:spcBef>
                <a:spcPct val="30000"/>
              </a:spcBef>
              <a:defRPr kumimoji="1" sz="1400">
                <a:solidFill>
                  <a:schemeClr val="tx1"/>
                </a:solidFill>
                <a:latin typeface="ＭＳ Ｐゴシック"/>
                <a:ea typeface="ＭＳ Ｐゴシック"/>
              </a:defRPr>
            </a:lvl4pPr>
            <a:lvl5pPr marL="2053072" indent="-228119" defTabSz="880794" eaLnBrk="0" hangingPunct="0">
              <a:spcBef>
                <a:spcPct val="30000"/>
              </a:spcBef>
              <a:defRPr kumimoji="1" sz="1400">
                <a:solidFill>
                  <a:schemeClr val="tx1"/>
                </a:solidFill>
                <a:latin typeface="ＭＳ Ｐゴシック"/>
                <a:ea typeface="ＭＳ Ｐゴシック"/>
              </a:defRPr>
            </a:lvl5pPr>
            <a:lvl6pPr marL="2509310" indent="-228119" defTabSz="880794" eaLnBrk="0" fontAlgn="base" hangingPunct="0">
              <a:spcBef>
                <a:spcPct val="30000"/>
              </a:spcBef>
              <a:spcAft>
                <a:spcPct val="0"/>
              </a:spcAft>
              <a:defRPr kumimoji="1" sz="1400">
                <a:solidFill>
                  <a:schemeClr val="tx1"/>
                </a:solidFill>
                <a:latin typeface="ＭＳ Ｐゴシック"/>
                <a:ea typeface="ＭＳ Ｐゴシック"/>
              </a:defRPr>
            </a:lvl6pPr>
            <a:lvl7pPr marL="2965548" indent="-228119" defTabSz="880794" eaLnBrk="0" fontAlgn="base" hangingPunct="0">
              <a:spcBef>
                <a:spcPct val="30000"/>
              </a:spcBef>
              <a:spcAft>
                <a:spcPct val="0"/>
              </a:spcAft>
              <a:defRPr kumimoji="1" sz="1400">
                <a:solidFill>
                  <a:schemeClr val="tx1"/>
                </a:solidFill>
                <a:latin typeface="ＭＳ Ｐゴシック"/>
                <a:ea typeface="ＭＳ Ｐゴシック"/>
              </a:defRPr>
            </a:lvl7pPr>
            <a:lvl8pPr marL="3421787" indent="-228119" defTabSz="880794" eaLnBrk="0" fontAlgn="base" hangingPunct="0">
              <a:spcBef>
                <a:spcPct val="30000"/>
              </a:spcBef>
              <a:spcAft>
                <a:spcPct val="0"/>
              </a:spcAft>
              <a:defRPr kumimoji="1" sz="1400">
                <a:solidFill>
                  <a:schemeClr val="tx1"/>
                </a:solidFill>
                <a:latin typeface="ＭＳ Ｐゴシック"/>
                <a:ea typeface="ＭＳ Ｐゴシック"/>
              </a:defRPr>
            </a:lvl8pPr>
            <a:lvl9pPr marL="3878025" indent="-228119" defTabSz="880794" eaLnBrk="0" fontAlgn="base" hangingPunct="0">
              <a:spcBef>
                <a:spcPct val="30000"/>
              </a:spcBef>
              <a:spcAft>
                <a:spcPct val="0"/>
              </a:spcAft>
              <a:defRPr kumimoji="1" sz="1400">
                <a:solidFill>
                  <a:schemeClr val="tx1"/>
                </a:solidFill>
                <a:latin typeface="ＭＳ Ｐゴシック"/>
                <a:ea typeface="ＭＳ Ｐゴシック"/>
              </a:defRPr>
            </a:lvl9pPr>
          </a:lstStyle>
          <a:p>
            <a:pPr eaLnBrk="1" hangingPunct="1">
              <a:spcBef>
                <a:spcPct val="0"/>
              </a:spcBef>
            </a:pPr>
            <a:fld id="{944C8F5F-C8F0-4D43-8D84-5CE6F43B69B8}" type="slidenum">
              <a:rPr lang="ja-JP" altLang="en-US" sz="1300">
                <a:latin typeface="Calibri"/>
              </a:rPr>
              <a:pPr eaLnBrk="1" hangingPunct="1">
                <a:spcBef>
                  <a:spcPct val="0"/>
                </a:spcBef>
              </a:pPr>
              <a:t>16</a:t>
            </a:fld>
            <a:endParaRPr lang="en-US" altLang="ja-JP" sz="1300">
              <a:latin typeface="Calibri"/>
            </a:endParaRPr>
          </a:p>
        </p:txBody>
      </p:sp>
      <p:sp>
        <p:nvSpPr>
          <p:cNvPr id="45060" name="スライド イメージ プレースホルダー 6"/>
          <p:cNvSpPr>
            <a:spLocks noGrp="1" noRot="1" noChangeAspect="1" noTextEdit="1"/>
          </p:cNvSpPr>
          <p:nvPr>
            <p:ph type="sldImg" idx="0"/>
          </p:nvPr>
        </p:nvSpPr>
        <p:spPr>
          <a:xfrm>
            <a:off x="92075" y="744538"/>
            <a:ext cx="6610350" cy="3717925"/>
          </a:xfrm>
          <a:noFill/>
          <a:ln>
            <a:solidFill>
              <a:srgbClr val="000000"/>
            </a:solidFill>
            <a:miter/>
          </a:ln>
        </p:spPr>
      </p:sp>
    </p:spTree>
  </p:cSld>
</p:notes>
</file>

<file path=ppt/notesSlides/notesSlide18.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idx="0"/>
          </p:nvPr>
        </p:nvSpPr>
        <p:spPr>
          <a:xfrm>
            <a:off x="92075" y="744538"/>
            <a:ext cx="6610350" cy="3717925"/>
          </a:xfrm>
        </p:spPr>
      </p:sp>
      <p:sp>
        <p:nvSpPr>
          <p:cNvPr id="3" name="ノート プレースホルダー 2"/>
          <p:cNvSpPr>
            <a:spLocks noGrp="1"/>
          </p:cNvSpPr>
          <p:nvPr>
            <p:ph type="body" idx="1"/>
          </p:nvPr>
        </p:nvSpPr>
        <p:spPr/>
        <p:txBody>
          <a:bodyPr/>
          <a:lstStyle/>
          <a:p>
            <a:pPr lvl="0"/>
            <a:r>
              <a:rPr lang="ja-JP" altLang="en-US"/>
              <a:t/>
            </a:r>
            <a:endParaRPr lang="ja-JP" altLang="en-US"/>
          </a:p>
        </p:txBody>
      </p:sp>
      <p:sp>
        <p:nvSpPr>
          <p:cNvPr id="4" name="スライド番号プレースホルダー 3"/>
          <p:cNvSpPr>
            <a:spLocks noGrp="1"/>
          </p:cNvSpPr>
          <p:nvPr>
            <p:ph type="sldNum" sz="quarter" idx="10"/>
          </p:nvPr>
        </p:nvSpPr>
        <p:spPr/>
        <p:txBody>
          <a:bodyPr/>
          <a:lstStyle/>
          <a:p>
            <a:pPr lvl="0"/>
            <a:fld id="{439001E5-577B-417A-B0EB-8265BACBDD8C}" type="slidenum">
              <a:rPr lang="ja-JP" altLang="en-US">
                <a:solidFill>
                  <a:prstClr val="black"/>
                </a:solidFill>
              </a:rPr>
              <a:pPr lvl="0"/>
              <a:t>17</a:t>
            </a:fld>
            <a:endParaRPr lang="ja-JP" altLang="en-US">
              <a:solidFill>
                <a:prstClr val="black"/>
              </a:solidFill>
            </a:endParaRPr>
          </a:p>
        </p:txBody>
      </p:sp>
    </p:spTree>
  </p:cSld>
</p:notes>
</file>

<file path=ppt/notesSlides/notesSlide19.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idx="0"/>
          </p:nvPr>
        </p:nvSpPr>
        <p:spPr>
          <a:xfrm>
            <a:off x="92075" y="744538"/>
            <a:ext cx="6610350" cy="3717925"/>
          </a:xfrm>
        </p:spPr>
      </p:sp>
      <p:sp>
        <p:nvSpPr>
          <p:cNvPr id="3" name="ノート プレースホルダー 2"/>
          <p:cNvSpPr>
            <a:spLocks noGrp="1"/>
          </p:cNvSpPr>
          <p:nvPr>
            <p:ph type="body" idx="1"/>
          </p:nvPr>
        </p:nvSpPr>
        <p:spPr/>
        <p:txBody>
          <a:bodyPr/>
          <a:lstStyle/>
          <a:p>
            <a:pPr lvl="0"/>
            <a:r>
              <a:rPr lang="en-US" altLang="ja-JP"/>
              <a:t/>
            </a:r>
            <a:endParaRPr lang="en-US" altLang="ja-JP"/>
          </a:p>
        </p:txBody>
      </p:sp>
    </p:spTree>
  </p:cSld>
</p:notes>
</file>

<file path=ppt/notesSlides/notesSlide2.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36866" name="スライド番号プレースホルダー 3"/>
          <p:cNvSpPr>
            <a:spLocks noGrp="1"/>
          </p:cNvSpPr>
          <p:nvPr>
            <p:ph type="sldNum" sz="quarter" idx="5"/>
          </p:nvPr>
        </p:nvSpPr>
        <p:spPr>
          <a:noFill/>
          <a:ln/>
        </p:spPr>
        <p:txBody>
          <a:bodyPr/>
          <a:lstStyle>
            <a:lvl1pPr defTabSz="880794" eaLnBrk="0" hangingPunct="0">
              <a:spcBef>
                <a:spcPct val="30000"/>
              </a:spcBef>
              <a:defRPr kumimoji="1" sz="1400">
                <a:solidFill>
                  <a:schemeClr val="tx1"/>
                </a:solidFill>
                <a:latin typeface="ＭＳ Ｐゴシック"/>
                <a:ea typeface="ＭＳ Ｐゴシック"/>
              </a:defRPr>
            </a:lvl1pPr>
            <a:lvl2pPr marL="741387" indent="-285150" defTabSz="880794" eaLnBrk="0" hangingPunct="0">
              <a:spcBef>
                <a:spcPct val="30000"/>
              </a:spcBef>
              <a:defRPr kumimoji="1" sz="1400">
                <a:solidFill>
                  <a:schemeClr val="tx1"/>
                </a:solidFill>
                <a:latin typeface="ＭＳ Ｐゴシック"/>
                <a:ea typeface="ＭＳ Ｐゴシック"/>
              </a:defRPr>
            </a:lvl2pPr>
            <a:lvl3pPr marL="1140595" indent="-228119" defTabSz="880794" eaLnBrk="0" hangingPunct="0">
              <a:spcBef>
                <a:spcPct val="30000"/>
              </a:spcBef>
              <a:defRPr kumimoji="1" sz="1400">
                <a:solidFill>
                  <a:schemeClr val="tx1"/>
                </a:solidFill>
                <a:latin typeface="ＭＳ Ｐゴシック"/>
                <a:ea typeface="ＭＳ Ｐゴシック"/>
              </a:defRPr>
            </a:lvl3pPr>
            <a:lvl4pPr marL="1596834" indent="-228119" defTabSz="880794" eaLnBrk="0" hangingPunct="0">
              <a:spcBef>
                <a:spcPct val="30000"/>
              </a:spcBef>
              <a:defRPr kumimoji="1" sz="1400">
                <a:solidFill>
                  <a:schemeClr val="tx1"/>
                </a:solidFill>
                <a:latin typeface="ＭＳ Ｐゴシック"/>
                <a:ea typeface="ＭＳ Ｐゴシック"/>
              </a:defRPr>
            </a:lvl4pPr>
            <a:lvl5pPr marL="2053072" indent="-228119" defTabSz="880794" eaLnBrk="0" hangingPunct="0">
              <a:spcBef>
                <a:spcPct val="30000"/>
              </a:spcBef>
              <a:defRPr kumimoji="1" sz="1400">
                <a:solidFill>
                  <a:schemeClr val="tx1"/>
                </a:solidFill>
                <a:latin typeface="ＭＳ Ｐゴシック"/>
                <a:ea typeface="ＭＳ Ｐゴシック"/>
              </a:defRPr>
            </a:lvl5pPr>
            <a:lvl6pPr marL="2509310" indent="-228119" defTabSz="880794" eaLnBrk="0" fontAlgn="base" hangingPunct="0">
              <a:spcBef>
                <a:spcPct val="30000"/>
              </a:spcBef>
              <a:spcAft>
                <a:spcPct val="0"/>
              </a:spcAft>
              <a:defRPr kumimoji="1" sz="1400">
                <a:solidFill>
                  <a:schemeClr val="tx1"/>
                </a:solidFill>
                <a:latin typeface="ＭＳ Ｐゴシック"/>
                <a:ea typeface="ＭＳ Ｐゴシック"/>
              </a:defRPr>
            </a:lvl6pPr>
            <a:lvl7pPr marL="2965548" indent="-228119" defTabSz="880794" eaLnBrk="0" fontAlgn="base" hangingPunct="0">
              <a:spcBef>
                <a:spcPct val="30000"/>
              </a:spcBef>
              <a:spcAft>
                <a:spcPct val="0"/>
              </a:spcAft>
              <a:defRPr kumimoji="1" sz="1400">
                <a:solidFill>
                  <a:schemeClr val="tx1"/>
                </a:solidFill>
                <a:latin typeface="ＭＳ Ｐゴシック"/>
                <a:ea typeface="ＭＳ Ｐゴシック"/>
              </a:defRPr>
            </a:lvl7pPr>
            <a:lvl8pPr marL="3421787" indent="-228119" defTabSz="880794" eaLnBrk="0" fontAlgn="base" hangingPunct="0">
              <a:spcBef>
                <a:spcPct val="30000"/>
              </a:spcBef>
              <a:spcAft>
                <a:spcPct val="0"/>
              </a:spcAft>
              <a:defRPr kumimoji="1" sz="1400">
                <a:solidFill>
                  <a:schemeClr val="tx1"/>
                </a:solidFill>
                <a:latin typeface="ＭＳ Ｐゴシック"/>
                <a:ea typeface="ＭＳ Ｐゴシック"/>
              </a:defRPr>
            </a:lvl8pPr>
            <a:lvl9pPr marL="3878025" indent="-228119" defTabSz="880794" eaLnBrk="0" fontAlgn="base" hangingPunct="0">
              <a:spcBef>
                <a:spcPct val="30000"/>
              </a:spcBef>
              <a:spcAft>
                <a:spcPct val="0"/>
              </a:spcAft>
              <a:defRPr kumimoji="1" sz="1400">
                <a:solidFill>
                  <a:schemeClr val="tx1"/>
                </a:solidFill>
                <a:latin typeface="ＭＳ Ｐゴシック"/>
                <a:ea typeface="ＭＳ Ｐゴシック"/>
              </a:defRPr>
            </a:lvl9pPr>
          </a:lstStyle>
          <a:p>
            <a:pPr eaLnBrk="1" hangingPunct="1">
              <a:spcBef>
                <a:spcPct val="0"/>
              </a:spcBef>
            </a:pPr>
            <a:fld id="{E8A4AD2E-7FE2-486C-B387-E64F78FE7FFC}" type="slidenum">
              <a:rPr lang="ja-JP" altLang="en-US" sz="1300">
                <a:solidFill>
                  <a:prstClr val="black"/>
                </a:solidFill>
                <a:latin typeface="Calibri"/>
              </a:rPr>
              <a:pPr eaLnBrk="1" hangingPunct="1">
                <a:spcBef>
                  <a:spcPct val="0"/>
                </a:spcBef>
              </a:pPr>
              <a:t>1</a:t>
            </a:fld>
            <a:endParaRPr lang="en-US" altLang="ja-JP" sz="1300">
              <a:solidFill>
                <a:prstClr val="black"/>
              </a:solidFill>
              <a:latin typeface="Calibri"/>
            </a:endParaRPr>
          </a:p>
        </p:txBody>
      </p:sp>
      <p:sp>
        <p:nvSpPr>
          <p:cNvPr id="36867" name="スライド イメージ プレースホルダー 5"/>
          <p:cNvSpPr>
            <a:spLocks noGrp="1" noRot="1" noChangeAspect="1" noTextEdit="1"/>
          </p:cNvSpPr>
          <p:nvPr>
            <p:ph type="sldImg" idx="0"/>
          </p:nvPr>
        </p:nvSpPr>
        <p:spPr>
          <a:xfrm>
            <a:off x="92075" y="744538"/>
            <a:ext cx="6610350" cy="3717925"/>
          </a:xfrm>
          <a:noFill/>
          <a:ln>
            <a:solidFill>
              <a:srgbClr val="000000"/>
            </a:solidFill>
            <a:miter/>
          </a:ln>
        </p:spPr>
      </p:sp>
      <p:sp>
        <p:nvSpPr>
          <p:cNvPr id="36868" name="ノート プレースホルダー 6"/>
          <p:cNvSpPr>
            <a:spLocks noGrp="1"/>
          </p:cNvSpPr>
          <p:nvPr>
            <p:ph type="body" idx="1"/>
          </p:nvPr>
        </p:nvSpPr>
        <p:spPr>
          <a:noFill/>
          <a:ln/>
        </p:spPr>
        <p:txBody>
          <a:bodyPr/>
          <a:lstStyle/>
          <a:p>
            <a:pPr eaLnBrk="1" hangingPunct="1">
              <a:spcBef>
                <a:spcPct val="0"/>
              </a:spcBef>
            </a:pPr>
            <a:r>
              <a:rPr lang="ja-JP" altLang="en-US"/>
              <a:t/>
            </a:r>
            <a:endParaRPr lang="ja-JP" altLang="en-US"/>
          </a:p>
        </p:txBody>
      </p:sp>
    </p:spTree>
  </p:cSld>
</p:notes>
</file>

<file path=ppt/notesSlides/notesSlide20.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idx="0"/>
          </p:nvPr>
        </p:nvSpPr>
        <p:spPr>
          <a:xfrm>
            <a:off x="92075" y="744538"/>
            <a:ext cx="6610350" cy="3717925"/>
          </a:xfrm>
        </p:spPr>
      </p:sp>
      <p:sp>
        <p:nvSpPr>
          <p:cNvPr id="3" name="ノート プレースホルダー 2"/>
          <p:cNvSpPr>
            <a:spLocks noGrp="1"/>
          </p:cNvSpPr>
          <p:nvPr>
            <p:ph type="body" idx="1"/>
          </p:nvPr>
        </p:nvSpPr>
        <p:spPr/>
        <p:txBody>
          <a:bodyPr/>
          <a:lstStyle/>
          <a:p>
            <a:pPr lvl="0"/>
            <a:r>
              <a:rPr lang="ja-JP" altLang="en-US"/>
              <a:t/>
            </a:r>
            <a:endParaRPr lang="ja-JP" altLang="en-US"/>
          </a:p>
        </p:txBody>
      </p:sp>
      <p:sp>
        <p:nvSpPr>
          <p:cNvPr id="4" name="スライド番号プレースホルダー 3"/>
          <p:cNvSpPr>
            <a:spLocks noGrp="1"/>
          </p:cNvSpPr>
          <p:nvPr>
            <p:ph type="sldNum" sz="quarter" idx="10"/>
          </p:nvPr>
        </p:nvSpPr>
        <p:spPr/>
        <p:txBody>
          <a:bodyPr/>
          <a:lstStyle/>
          <a:p>
            <a:pPr lvl="0"/>
            <a:fld id="{439001E5-577B-417A-B0EB-8265BACBDD8C}" type="slidenum">
              <a:rPr lang="ja-JP" altLang="en-US">
                <a:solidFill>
                  <a:prstClr val="black"/>
                </a:solidFill>
              </a:rPr>
              <a:pPr lvl="0"/>
              <a:t>19</a:t>
            </a:fld>
            <a:endParaRPr lang="ja-JP" altLang="en-US">
              <a:solidFill>
                <a:prstClr val="black"/>
              </a:solidFill>
            </a:endParaRPr>
          </a:p>
        </p:txBody>
      </p:sp>
    </p:spTree>
  </p:cSld>
</p:notes>
</file>

<file path=ppt/notesSlides/notesSlide21.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idx="0"/>
          </p:nvPr>
        </p:nvSpPr>
        <p:spPr>
          <a:xfrm>
            <a:off x="92075" y="744538"/>
            <a:ext cx="6610350" cy="3717925"/>
          </a:xfrm>
        </p:spPr>
      </p:sp>
      <p:sp>
        <p:nvSpPr>
          <p:cNvPr id="3" name="ノート プレースホルダー 2"/>
          <p:cNvSpPr>
            <a:spLocks noGrp="1"/>
          </p:cNvSpPr>
          <p:nvPr>
            <p:ph type="body" idx="1"/>
          </p:nvPr>
        </p:nvSpPr>
        <p:spPr/>
        <p:txBody>
          <a:bodyPr/>
          <a:lstStyle/>
          <a:p>
            <a:pPr lvl="0"/>
            <a:r>
              <a:rPr lang="ja-JP" altLang="en-US"/>
              <a:t/>
            </a:r>
            <a:endParaRPr lang="ja-JP" altLang="en-US"/>
          </a:p>
        </p:txBody>
      </p:sp>
      <p:sp>
        <p:nvSpPr>
          <p:cNvPr id="4" name="スライド番号プレースホルダー 3"/>
          <p:cNvSpPr>
            <a:spLocks noGrp="1"/>
          </p:cNvSpPr>
          <p:nvPr>
            <p:ph type="sldNum" sz="quarter" idx="10"/>
          </p:nvPr>
        </p:nvSpPr>
        <p:spPr/>
        <p:txBody>
          <a:bodyPr/>
          <a:lstStyle/>
          <a:p>
            <a:pPr lvl="0"/>
            <a:fld id="{439001E5-577B-417A-B0EB-8265BACBDD8C}" type="slidenum">
              <a:rPr lang="ja-JP" altLang="en-US"/>
              <a:pPr lvl="0"/>
              <a:t>20</a:t>
            </a:fld>
            <a:endParaRPr lang="ja-JP" altLang="en-US"/>
          </a:p>
        </p:txBody>
      </p:sp>
    </p:spTree>
  </p:cSld>
</p:notes>
</file>

<file path=ppt/notesSlides/notesSlide22.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idx="0"/>
          </p:nvPr>
        </p:nvSpPr>
        <p:spPr>
          <a:xfrm>
            <a:off x="92075" y="744538"/>
            <a:ext cx="6610350" cy="3717925"/>
          </a:xfrm>
        </p:spPr>
      </p:sp>
      <p:sp>
        <p:nvSpPr>
          <p:cNvPr id="3" name="ノート プレースホルダー 2"/>
          <p:cNvSpPr>
            <a:spLocks noGrp="1"/>
          </p:cNvSpPr>
          <p:nvPr>
            <p:ph type="body" idx="1"/>
          </p:nvPr>
        </p:nvSpPr>
        <p:spPr/>
        <p:txBody>
          <a:bodyPr/>
          <a:lstStyle/>
          <a:p>
            <a:pPr lvl="0"/>
            <a:r>
              <a:rPr lang="ja-JP" altLang="en-US"/>
              <a:t/>
            </a:r>
            <a:endParaRPr lang="ja-JP" altLang="en-US"/>
          </a:p>
        </p:txBody>
      </p:sp>
      <p:sp>
        <p:nvSpPr>
          <p:cNvPr id="4" name="スライド番号プレースホルダー 3"/>
          <p:cNvSpPr>
            <a:spLocks noGrp="1"/>
          </p:cNvSpPr>
          <p:nvPr>
            <p:ph type="sldNum" sz="quarter" idx="10"/>
          </p:nvPr>
        </p:nvSpPr>
        <p:spPr/>
        <p:txBody>
          <a:bodyPr/>
          <a:lstStyle/>
          <a:p>
            <a:pPr lvl="0"/>
            <a:fld id="{439001E5-577B-417A-B0EB-8265BACBDD8C}" type="slidenum">
              <a:rPr lang="ja-JP" altLang="en-US">
                <a:solidFill>
                  <a:prstClr val="black"/>
                </a:solidFill>
              </a:rPr>
              <a:pPr lvl="0"/>
              <a:t>21</a:t>
            </a:fld>
            <a:endParaRPr lang="ja-JP" altLang="en-US">
              <a:solidFill>
                <a:prstClr val="black"/>
              </a:solidFill>
            </a:endParaRPr>
          </a:p>
        </p:txBody>
      </p:sp>
    </p:spTree>
  </p:cSld>
</p:notes>
</file>

<file path=ppt/notesSlides/notesSlide23.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48130" name="ノート プレースホルダー 2"/>
          <p:cNvSpPr>
            <a:spLocks noGrp="1"/>
          </p:cNvSpPr>
          <p:nvPr>
            <p:ph type="body" idx="1"/>
          </p:nvPr>
        </p:nvSpPr>
        <p:spPr>
          <a:noFill/>
          <a:ln/>
        </p:spPr>
        <p:txBody>
          <a:bodyPr/>
          <a:lstStyle/>
          <a:p>
            <a:pPr eaLnBrk="1" hangingPunct="1">
              <a:spcBef>
                <a:spcPct val="0"/>
              </a:spcBef>
            </a:pPr>
            <a:r>
              <a:rPr lang="en-US" altLang="ja-JP">
                <a:latin typeface="Meiryo UI"/>
                <a:ea typeface="Meiryo UI"/>
                <a:cs typeface="Meiryo UI"/>
              </a:rPr>
              <a:t>HPV</a:t>
            </a:r>
            <a:r>
              <a:rPr lang="ja-JP" altLang="en-US">
                <a:latin typeface="Meiryo UI"/>
                <a:ea typeface="Meiryo UI"/>
                <a:cs typeface="Meiryo UI"/>
              </a:rPr>
              <a:t>は、子宮頸がん以外の病気も引き起こすことがあります。</a:t>
            </a:r>
            <a:endParaRPr lang="ja-JP" altLang="en-US">
              <a:latin typeface="Meiryo UI"/>
              <a:ea typeface="Meiryo UI"/>
              <a:cs typeface="Meiryo UI"/>
            </a:endParaRPr>
          </a:p>
          <a:p>
            <a:pPr eaLnBrk="1" hangingPunct="1">
              <a:spcBef>
                <a:spcPct val="0"/>
              </a:spcBef>
            </a:pPr>
            <a:endParaRPr lang="en-US" altLang="ja-JP">
              <a:latin typeface="Meiryo UI"/>
              <a:ea typeface="Meiryo UI"/>
              <a:cs typeface="Meiryo UI"/>
            </a:endParaRPr>
          </a:p>
          <a:p>
            <a:pPr eaLnBrk="1" hangingPunct="1">
              <a:spcBef>
                <a:spcPct val="0"/>
              </a:spcBef>
            </a:pPr>
            <a:r>
              <a:rPr lang="ja-JP" altLang="en-US">
                <a:latin typeface="Meiryo UI"/>
                <a:ea typeface="Meiryo UI"/>
                <a:cs typeface="Meiryo UI"/>
              </a:rPr>
              <a:t>例えば、高リスク型</a:t>
            </a:r>
            <a:r>
              <a:rPr lang="en-US" altLang="ja-JP">
                <a:latin typeface="Meiryo UI"/>
                <a:ea typeface="Meiryo UI"/>
                <a:cs typeface="Meiryo UI"/>
              </a:rPr>
              <a:t>HPV</a:t>
            </a:r>
            <a:r>
              <a:rPr lang="ja-JP" altLang="en-US">
                <a:latin typeface="Meiryo UI"/>
                <a:ea typeface="Meiryo UI"/>
                <a:cs typeface="Meiryo UI"/>
              </a:rPr>
              <a:t>１６型と１８型は「外陰上皮内腫瘍」、「腟上皮内腫瘍」の発症にも関係しています。</a:t>
            </a:r>
            <a:endParaRPr lang="ja-JP" altLang="en-US">
              <a:latin typeface="Meiryo UI"/>
              <a:ea typeface="Meiryo UI"/>
              <a:cs typeface="Meiryo UI"/>
            </a:endParaRPr>
          </a:p>
          <a:p>
            <a:pPr eaLnBrk="1" hangingPunct="1">
              <a:spcBef>
                <a:spcPct val="0"/>
              </a:spcBef>
            </a:pPr>
            <a:r>
              <a:rPr lang="ja-JP" altLang="en-US">
                <a:latin typeface="Meiryo UI"/>
                <a:ea typeface="Meiryo UI"/>
                <a:cs typeface="Meiryo UI"/>
              </a:rPr>
              <a:t>また、低リスク型</a:t>
            </a:r>
            <a:r>
              <a:rPr lang="en-US" altLang="ja-JP">
                <a:latin typeface="Meiryo UI"/>
                <a:ea typeface="Meiryo UI"/>
                <a:cs typeface="Meiryo UI"/>
              </a:rPr>
              <a:t>HPV</a:t>
            </a:r>
            <a:r>
              <a:rPr lang="ja-JP" altLang="en-US">
                <a:latin typeface="Meiryo UI"/>
                <a:ea typeface="Meiryo UI"/>
                <a:cs typeface="Meiryo UI"/>
              </a:rPr>
              <a:t>６型と１１型は「尖圭コンジローマ」の発症に関係しています。</a:t>
            </a:r>
            <a:endParaRPr lang="ja-JP" altLang="en-US">
              <a:latin typeface="Meiryo UI"/>
              <a:ea typeface="Meiryo UI"/>
              <a:cs typeface="Meiryo UI"/>
            </a:endParaRPr>
          </a:p>
          <a:p>
            <a:pPr eaLnBrk="1" hangingPunct="1">
              <a:spcBef>
                <a:spcPct val="0"/>
              </a:spcBef>
            </a:pPr>
            <a:endParaRPr lang="ja-JP" altLang="en-US">
              <a:latin typeface="Meiryo UI"/>
              <a:ea typeface="Meiryo UI"/>
              <a:cs typeface="Meiryo UI"/>
            </a:endParaRPr>
          </a:p>
        </p:txBody>
      </p:sp>
      <p:sp>
        <p:nvSpPr>
          <p:cNvPr id="48131" name="スライド番号プレースホルダー 3"/>
          <p:cNvSpPr>
            <a:spLocks noGrp="1"/>
          </p:cNvSpPr>
          <p:nvPr>
            <p:ph type="sldNum" sz="quarter" idx="5"/>
          </p:nvPr>
        </p:nvSpPr>
        <p:spPr>
          <a:noFill/>
          <a:ln/>
        </p:spPr>
        <p:txBody>
          <a:bodyPr/>
          <a:lstStyle>
            <a:lvl1pPr defTabSz="880794" eaLnBrk="0" hangingPunct="0">
              <a:spcBef>
                <a:spcPct val="30000"/>
              </a:spcBef>
              <a:defRPr kumimoji="1" sz="1400">
                <a:solidFill>
                  <a:schemeClr val="tx1"/>
                </a:solidFill>
                <a:latin typeface="ＭＳ Ｐゴシック"/>
                <a:ea typeface="ＭＳ Ｐゴシック"/>
              </a:defRPr>
            </a:lvl1pPr>
            <a:lvl2pPr marL="741387" indent="-285150" defTabSz="880794" eaLnBrk="0" hangingPunct="0">
              <a:spcBef>
                <a:spcPct val="30000"/>
              </a:spcBef>
              <a:defRPr kumimoji="1" sz="1400">
                <a:solidFill>
                  <a:schemeClr val="tx1"/>
                </a:solidFill>
                <a:latin typeface="ＭＳ Ｐゴシック"/>
                <a:ea typeface="ＭＳ Ｐゴシック"/>
              </a:defRPr>
            </a:lvl2pPr>
            <a:lvl3pPr marL="1140595" indent="-228119" defTabSz="880794" eaLnBrk="0" hangingPunct="0">
              <a:spcBef>
                <a:spcPct val="30000"/>
              </a:spcBef>
              <a:defRPr kumimoji="1" sz="1400">
                <a:solidFill>
                  <a:schemeClr val="tx1"/>
                </a:solidFill>
                <a:latin typeface="ＭＳ Ｐゴシック"/>
                <a:ea typeface="ＭＳ Ｐゴシック"/>
              </a:defRPr>
            </a:lvl3pPr>
            <a:lvl4pPr marL="1596834" indent="-228119" defTabSz="880794" eaLnBrk="0" hangingPunct="0">
              <a:spcBef>
                <a:spcPct val="30000"/>
              </a:spcBef>
              <a:defRPr kumimoji="1" sz="1400">
                <a:solidFill>
                  <a:schemeClr val="tx1"/>
                </a:solidFill>
                <a:latin typeface="ＭＳ Ｐゴシック"/>
                <a:ea typeface="ＭＳ Ｐゴシック"/>
              </a:defRPr>
            </a:lvl4pPr>
            <a:lvl5pPr marL="2053072" indent="-228119" defTabSz="880794" eaLnBrk="0" hangingPunct="0">
              <a:spcBef>
                <a:spcPct val="30000"/>
              </a:spcBef>
              <a:defRPr kumimoji="1" sz="1400">
                <a:solidFill>
                  <a:schemeClr val="tx1"/>
                </a:solidFill>
                <a:latin typeface="ＭＳ Ｐゴシック"/>
                <a:ea typeface="ＭＳ Ｐゴシック"/>
              </a:defRPr>
            </a:lvl5pPr>
            <a:lvl6pPr marL="2509310" indent="-228119" defTabSz="880794" eaLnBrk="0" fontAlgn="base" hangingPunct="0">
              <a:spcBef>
                <a:spcPct val="30000"/>
              </a:spcBef>
              <a:spcAft>
                <a:spcPct val="0"/>
              </a:spcAft>
              <a:defRPr kumimoji="1" sz="1400">
                <a:solidFill>
                  <a:schemeClr val="tx1"/>
                </a:solidFill>
                <a:latin typeface="ＭＳ Ｐゴシック"/>
                <a:ea typeface="ＭＳ Ｐゴシック"/>
              </a:defRPr>
            </a:lvl6pPr>
            <a:lvl7pPr marL="2965548" indent="-228119" defTabSz="880794" eaLnBrk="0" fontAlgn="base" hangingPunct="0">
              <a:spcBef>
                <a:spcPct val="30000"/>
              </a:spcBef>
              <a:spcAft>
                <a:spcPct val="0"/>
              </a:spcAft>
              <a:defRPr kumimoji="1" sz="1400">
                <a:solidFill>
                  <a:schemeClr val="tx1"/>
                </a:solidFill>
                <a:latin typeface="ＭＳ Ｐゴシック"/>
                <a:ea typeface="ＭＳ Ｐゴシック"/>
              </a:defRPr>
            </a:lvl7pPr>
            <a:lvl8pPr marL="3421787" indent="-228119" defTabSz="880794" eaLnBrk="0" fontAlgn="base" hangingPunct="0">
              <a:spcBef>
                <a:spcPct val="30000"/>
              </a:spcBef>
              <a:spcAft>
                <a:spcPct val="0"/>
              </a:spcAft>
              <a:defRPr kumimoji="1" sz="1400">
                <a:solidFill>
                  <a:schemeClr val="tx1"/>
                </a:solidFill>
                <a:latin typeface="ＭＳ Ｐゴシック"/>
                <a:ea typeface="ＭＳ Ｐゴシック"/>
              </a:defRPr>
            </a:lvl8pPr>
            <a:lvl9pPr marL="3878025" indent="-228119" defTabSz="880794" eaLnBrk="0" fontAlgn="base" hangingPunct="0">
              <a:spcBef>
                <a:spcPct val="30000"/>
              </a:spcBef>
              <a:spcAft>
                <a:spcPct val="0"/>
              </a:spcAft>
              <a:defRPr kumimoji="1" sz="1400">
                <a:solidFill>
                  <a:schemeClr val="tx1"/>
                </a:solidFill>
                <a:latin typeface="ＭＳ Ｐゴシック"/>
                <a:ea typeface="ＭＳ Ｐゴシック"/>
              </a:defRPr>
            </a:lvl9pPr>
          </a:lstStyle>
          <a:p>
            <a:pPr eaLnBrk="1" hangingPunct="1">
              <a:spcBef>
                <a:spcPct val="0"/>
              </a:spcBef>
            </a:pPr>
            <a:fld id="{3002E4A3-3FD5-43EB-B5BD-8A58F41A31DF}" type="slidenum">
              <a:rPr lang="ja-JP" altLang="en-US" sz="1300">
                <a:latin typeface="Calibri"/>
              </a:rPr>
              <a:pPr eaLnBrk="1" hangingPunct="1">
                <a:spcBef>
                  <a:spcPct val="0"/>
                </a:spcBef>
              </a:pPr>
              <a:t>22</a:t>
            </a:fld>
            <a:endParaRPr lang="en-US" altLang="ja-JP" sz="1300">
              <a:latin typeface="Calibri"/>
            </a:endParaRPr>
          </a:p>
        </p:txBody>
      </p:sp>
      <p:sp>
        <p:nvSpPr>
          <p:cNvPr id="48132" name="スライド イメージ プレースホルダー 6"/>
          <p:cNvSpPr>
            <a:spLocks noGrp="1" noRot="1" noChangeAspect="1" noTextEdit="1"/>
          </p:cNvSpPr>
          <p:nvPr>
            <p:ph type="sldImg" idx="0"/>
          </p:nvPr>
        </p:nvSpPr>
        <p:spPr>
          <a:xfrm>
            <a:off x="92075" y="744538"/>
            <a:ext cx="6610350" cy="3717925"/>
          </a:xfrm>
          <a:noFill/>
          <a:ln>
            <a:solidFill>
              <a:srgbClr val="000000"/>
            </a:solidFill>
            <a:miter/>
          </a:ln>
        </p:spPr>
      </p:sp>
    </p:spTree>
  </p:cSld>
</p:notes>
</file>

<file path=ppt/notesSlides/notesSlide24.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49154" name="ノート プレースホルダー 2"/>
          <p:cNvSpPr>
            <a:spLocks noGrp="1"/>
          </p:cNvSpPr>
          <p:nvPr>
            <p:ph type="body" idx="1"/>
          </p:nvPr>
        </p:nvSpPr>
        <p:spPr>
          <a:noFill/>
          <a:ln/>
        </p:spPr>
        <p:txBody>
          <a:bodyPr/>
          <a:lstStyle/>
          <a:p>
            <a:pPr eaLnBrk="1" hangingPunct="1">
              <a:spcBef>
                <a:spcPct val="0"/>
              </a:spcBef>
            </a:pPr>
            <a:r>
              <a:rPr lang="ja-JP" altLang="en-US">
                <a:latin typeface="Meiryo UI"/>
                <a:ea typeface="Meiryo UI"/>
                <a:cs typeface="Meiryo UI"/>
              </a:rPr>
              <a:t>では、</a:t>
            </a:r>
            <a:r>
              <a:rPr lang="en-US" altLang="ja-JP">
                <a:latin typeface="Meiryo UI"/>
                <a:ea typeface="Meiryo UI"/>
                <a:cs typeface="Meiryo UI"/>
              </a:rPr>
              <a:t>HPV</a:t>
            </a:r>
            <a:r>
              <a:rPr lang="ja-JP" altLang="en-US">
                <a:latin typeface="Meiryo UI"/>
                <a:ea typeface="Meiryo UI"/>
                <a:cs typeface="Meiryo UI"/>
              </a:rPr>
              <a:t>１６型と１８型が関係している外陰上皮内腫瘍と腟上皮内腫瘍はどのような病気かご存知ですか。</a:t>
            </a:r>
            <a:endParaRPr lang="ja-JP" altLang="en-US">
              <a:latin typeface="Meiryo UI"/>
              <a:ea typeface="Meiryo UI"/>
              <a:cs typeface="Meiryo UI"/>
            </a:endParaRPr>
          </a:p>
          <a:p>
            <a:pPr eaLnBrk="1" hangingPunct="1">
              <a:spcBef>
                <a:spcPct val="0"/>
              </a:spcBef>
            </a:pPr>
            <a:endParaRPr lang="en-US" altLang="ja-JP">
              <a:latin typeface="Meiryo UI"/>
              <a:ea typeface="Meiryo UI"/>
              <a:cs typeface="Meiryo UI"/>
            </a:endParaRPr>
          </a:p>
          <a:p>
            <a:pPr eaLnBrk="1" hangingPunct="1">
              <a:spcBef>
                <a:spcPct val="0"/>
              </a:spcBef>
            </a:pPr>
            <a:r>
              <a:rPr lang="ja-JP" altLang="en-US">
                <a:latin typeface="Meiryo UI"/>
                <a:ea typeface="Meiryo UI"/>
                <a:cs typeface="Meiryo UI"/>
              </a:rPr>
              <a:t>外陰上皮内腫瘍は、外陰がんへ進行する可能性があります。外陰がんは、女性性器の外陰部に発生するがんで、婦人科のがんの約３％を占めます。</a:t>
            </a:r>
            <a:r>
              <a:rPr lang="en-US" altLang="ja-JP">
                <a:latin typeface="Meiryo UI"/>
                <a:ea typeface="Meiryo UI"/>
                <a:cs typeface="Meiryo UI"/>
              </a:rPr>
              <a:t>HPV</a:t>
            </a:r>
            <a:r>
              <a:rPr lang="ja-JP" altLang="en-US">
                <a:latin typeface="Meiryo UI"/>
                <a:ea typeface="Meiryo UI"/>
                <a:cs typeface="Meiryo UI"/>
              </a:rPr>
              <a:t>感染が主な原因です。</a:t>
            </a:r>
            <a:endParaRPr lang="ja-JP" altLang="en-US">
              <a:latin typeface="Meiryo UI"/>
              <a:ea typeface="Meiryo UI"/>
              <a:cs typeface="Meiryo UI"/>
            </a:endParaRPr>
          </a:p>
          <a:p>
            <a:pPr eaLnBrk="1" hangingPunct="1">
              <a:spcBef>
                <a:spcPct val="0"/>
              </a:spcBef>
            </a:pPr>
            <a:r>
              <a:rPr lang="ja-JP" altLang="en-US">
                <a:latin typeface="Meiryo UI"/>
                <a:ea typeface="Meiryo UI"/>
                <a:cs typeface="Meiryo UI"/>
              </a:rPr>
              <a:t>腟上皮内腫瘍は、浸潤性の腟がんへ進行する可能性がある腫瘍で、</a:t>
            </a:r>
            <a:r>
              <a:rPr lang="en-US" altLang="ja-JP">
                <a:latin typeface="Meiryo UI"/>
                <a:ea typeface="Meiryo UI"/>
                <a:cs typeface="Meiryo UI"/>
              </a:rPr>
              <a:t>HPV</a:t>
            </a:r>
            <a:r>
              <a:rPr lang="ja-JP" altLang="en-US">
                <a:latin typeface="Meiryo UI"/>
                <a:ea typeface="Meiryo UI"/>
                <a:cs typeface="Meiryo UI"/>
              </a:rPr>
              <a:t>感染が主な原因です。腟がんは、女性性器の腟にできるがんで、女性性器がんの約１％を占めます。</a:t>
            </a:r>
            <a:endParaRPr lang="ja-JP" altLang="en-US">
              <a:latin typeface="Meiryo UI"/>
              <a:ea typeface="Meiryo UI"/>
              <a:cs typeface="Meiryo UI"/>
            </a:endParaRPr>
          </a:p>
          <a:p>
            <a:pPr eaLnBrk="1" hangingPunct="1">
              <a:spcBef>
                <a:spcPct val="0"/>
              </a:spcBef>
            </a:pPr>
            <a:endParaRPr lang="ja-JP" altLang="en-US">
              <a:latin typeface="Meiryo UI"/>
              <a:ea typeface="Meiryo UI"/>
              <a:cs typeface="Meiryo UI"/>
            </a:endParaRPr>
          </a:p>
        </p:txBody>
      </p:sp>
      <p:sp>
        <p:nvSpPr>
          <p:cNvPr id="49155" name="スライド番号プレースホルダー 3"/>
          <p:cNvSpPr>
            <a:spLocks noGrp="1"/>
          </p:cNvSpPr>
          <p:nvPr>
            <p:ph type="sldNum" sz="quarter" idx="5"/>
          </p:nvPr>
        </p:nvSpPr>
        <p:spPr>
          <a:noFill/>
          <a:ln/>
        </p:spPr>
        <p:txBody>
          <a:bodyPr/>
          <a:lstStyle>
            <a:lvl1pPr defTabSz="880794" eaLnBrk="0" hangingPunct="0">
              <a:spcBef>
                <a:spcPct val="30000"/>
              </a:spcBef>
              <a:defRPr kumimoji="1" sz="1400">
                <a:solidFill>
                  <a:schemeClr val="tx1"/>
                </a:solidFill>
                <a:latin typeface="ＭＳ Ｐゴシック"/>
                <a:ea typeface="ＭＳ Ｐゴシック"/>
              </a:defRPr>
            </a:lvl1pPr>
            <a:lvl2pPr marL="741387" indent="-285150" defTabSz="880794" eaLnBrk="0" hangingPunct="0">
              <a:spcBef>
                <a:spcPct val="30000"/>
              </a:spcBef>
              <a:defRPr kumimoji="1" sz="1400">
                <a:solidFill>
                  <a:schemeClr val="tx1"/>
                </a:solidFill>
                <a:latin typeface="ＭＳ Ｐゴシック"/>
                <a:ea typeface="ＭＳ Ｐゴシック"/>
              </a:defRPr>
            </a:lvl2pPr>
            <a:lvl3pPr marL="1140595" indent="-228119" defTabSz="880794" eaLnBrk="0" hangingPunct="0">
              <a:spcBef>
                <a:spcPct val="30000"/>
              </a:spcBef>
              <a:defRPr kumimoji="1" sz="1400">
                <a:solidFill>
                  <a:schemeClr val="tx1"/>
                </a:solidFill>
                <a:latin typeface="ＭＳ Ｐゴシック"/>
                <a:ea typeface="ＭＳ Ｐゴシック"/>
              </a:defRPr>
            </a:lvl3pPr>
            <a:lvl4pPr marL="1596834" indent="-228119" defTabSz="880794" eaLnBrk="0" hangingPunct="0">
              <a:spcBef>
                <a:spcPct val="30000"/>
              </a:spcBef>
              <a:defRPr kumimoji="1" sz="1400">
                <a:solidFill>
                  <a:schemeClr val="tx1"/>
                </a:solidFill>
                <a:latin typeface="ＭＳ Ｐゴシック"/>
                <a:ea typeface="ＭＳ Ｐゴシック"/>
              </a:defRPr>
            </a:lvl4pPr>
            <a:lvl5pPr marL="2053072" indent="-228119" defTabSz="880794" eaLnBrk="0" hangingPunct="0">
              <a:spcBef>
                <a:spcPct val="30000"/>
              </a:spcBef>
              <a:defRPr kumimoji="1" sz="1400">
                <a:solidFill>
                  <a:schemeClr val="tx1"/>
                </a:solidFill>
                <a:latin typeface="ＭＳ Ｐゴシック"/>
                <a:ea typeface="ＭＳ Ｐゴシック"/>
              </a:defRPr>
            </a:lvl5pPr>
            <a:lvl6pPr marL="2509310" indent="-228119" defTabSz="880794" eaLnBrk="0" fontAlgn="base" hangingPunct="0">
              <a:spcBef>
                <a:spcPct val="30000"/>
              </a:spcBef>
              <a:spcAft>
                <a:spcPct val="0"/>
              </a:spcAft>
              <a:defRPr kumimoji="1" sz="1400">
                <a:solidFill>
                  <a:schemeClr val="tx1"/>
                </a:solidFill>
                <a:latin typeface="ＭＳ Ｐゴシック"/>
                <a:ea typeface="ＭＳ Ｐゴシック"/>
              </a:defRPr>
            </a:lvl6pPr>
            <a:lvl7pPr marL="2965548" indent="-228119" defTabSz="880794" eaLnBrk="0" fontAlgn="base" hangingPunct="0">
              <a:spcBef>
                <a:spcPct val="30000"/>
              </a:spcBef>
              <a:spcAft>
                <a:spcPct val="0"/>
              </a:spcAft>
              <a:defRPr kumimoji="1" sz="1400">
                <a:solidFill>
                  <a:schemeClr val="tx1"/>
                </a:solidFill>
                <a:latin typeface="ＭＳ Ｐゴシック"/>
                <a:ea typeface="ＭＳ Ｐゴシック"/>
              </a:defRPr>
            </a:lvl7pPr>
            <a:lvl8pPr marL="3421787" indent="-228119" defTabSz="880794" eaLnBrk="0" fontAlgn="base" hangingPunct="0">
              <a:spcBef>
                <a:spcPct val="30000"/>
              </a:spcBef>
              <a:spcAft>
                <a:spcPct val="0"/>
              </a:spcAft>
              <a:defRPr kumimoji="1" sz="1400">
                <a:solidFill>
                  <a:schemeClr val="tx1"/>
                </a:solidFill>
                <a:latin typeface="ＭＳ Ｐゴシック"/>
                <a:ea typeface="ＭＳ Ｐゴシック"/>
              </a:defRPr>
            </a:lvl8pPr>
            <a:lvl9pPr marL="3878025" indent="-228119" defTabSz="880794" eaLnBrk="0" fontAlgn="base" hangingPunct="0">
              <a:spcBef>
                <a:spcPct val="30000"/>
              </a:spcBef>
              <a:spcAft>
                <a:spcPct val="0"/>
              </a:spcAft>
              <a:defRPr kumimoji="1" sz="1400">
                <a:solidFill>
                  <a:schemeClr val="tx1"/>
                </a:solidFill>
                <a:latin typeface="ＭＳ Ｐゴシック"/>
                <a:ea typeface="ＭＳ Ｐゴシック"/>
              </a:defRPr>
            </a:lvl9pPr>
          </a:lstStyle>
          <a:p>
            <a:pPr eaLnBrk="1" hangingPunct="1">
              <a:spcBef>
                <a:spcPct val="0"/>
              </a:spcBef>
            </a:pPr>
            <a:fld id="{38DBD13C-CDEA-4638-8A07-0FA16C2C6801}" type="slidenum">
              <a:rPr lang="ja-JP" altLang="en-US" sz="1300">
                <a:latin typeface="Calibri"/>
              </a:rPr>
              <a:pPr eaLnBrk="1" hangingPunct="1">
                <a:spcBef>
                  <a:spcPct val="0"/>
                </a:spcBef>
              </a:pPr>
              <a:t>23</a:t>
            </a:fld>
            <a:endParaRPr lang="en-US" altLang="ja-JP" sz="1300">
              <a:latin typeface="Calibri"/>
            </a:endParaRPr>
          </a:p>
        </p:txBody>
      </p:sp>
      <p:sp>
        <p:nvSpPr>
          <p:cNvPr id="49156" name="スライド イメージ プレースホルダー 6"/>
          <p:cNvSpPr>
            <a:spLocks noGrp="1" noRot="1" noChangeAspect="1" noTextEdit="1"/>
          </p:cNvSpPr>
          <p:nvPr>
            <p:ph type="sldImg" idx="0"/>
          </p:nvPr>
        </p:nvSpPr>
        <p:spPr>
          <a:xfrm>
            <a:off x="92075" y="744538"/>
            <a:ext cx="6610350" cy="3717925"/>
          </a:xfrm>
          <a:noFill/>
          <a:ln>
            <a:solidFill>
              <a:srgbClr val="000000"/>
            </a:solidFill>
            <a:miter/>
          </a:ln>
        </p:spPr>
      </p:sp>
    </p:spTree>
  </p:cSld>
</p:notes>
</file>

<file path=ppt/notesSlides/notesSlide25.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50178" name="ノート プレースホルダー 2"/>
          <p:cNvSpPr>
            <a:spLocks noGrp="1"/>
          </p:cNvSpPr>
          <p:nvPr>
            <p:ph type="body" idx="1"/>
          </p:nvPr>
        </p:nvSpPr>
        <p:spPr>
          <a:noFill/>
          <a:ln/>
        </p:spPr>
        <p:txBody>
          <a:bodyPr/>
          <a:lstStyle/>
          <a:p>
            <a:pPr eaLnBrk="1" hangingPunct="1">
              <a:spcBef>
                <a:spcPct val="0"/>
              </a:spcBef>
            </a:pPr>
            <a:r>
              <a:rPr lang="ja-JP" altLang="ja-JP">
                <a:latin typeface="Meiryo UI"/>
                <a:ea typeface="Meiryo UI"/>
                <a:cs typeface="Meiryo UI"/>
              </a:rPr>
              <a:t>尖圭コンジローマは、ヒトパピローマウイルス</a:t>
            </a:r>
            <a:r>
              <a:rPr lang="en-US" altLang="ja-JP">
                <a:latin typeface="Meiryo UI"/>
                <a:ea typeface="Meiryo UI"/>
                <a:cs typeface="Meiryo UI"/>
              </a:rPr>
              <a:t>(HPV)6</a:t>
            </a:r>
            <a:r>
              <a:rPr lang="ja-JP" altLang="en-US">
                <a:latin typeface="Meiryo UI"/>
                <a:ea typeface="Meiryo UI"/>
                <a:cs typeface="Meiryo UI"/>
              </a:rPr>
              <a:t>型、</a:t>
            </a:r>
            <a:r>
              <a:rPr lang="en-US" altLang="ja-JP">
                <a:latin typeface="Meiryo UI"/>
                <a:ea typeface="Meiryo UI"/>
                <a:cs typeface="Meiryo UI"/>
              </a:rPr>
              <a:t>11</a:t>
            </a:r>
            <a:r>
              <a:rPr lang="ja-JP" altLang="en-US">
                <a:latin typeface="Meiryo UI"/>
                <a:ea typeface="Meiryo UI"/>
                <a:cs typeface="Meiryo UI"/>
              </a:rPr>
              <a:t>型の感染によって、男女の性器や肛門の周りに直径</a:t>
            </a:r>
            <a:r>
              <a:rPr lang="en-US" altLang="ja-JP">
                <a:latin typeface="Meiryo UI"/>
                <a:ea typeface="Meiryo UI"/>
                <a:cs typeface="Meiryo UI"/>
              </a:rPr>
              <a:t>1</a:t>
            </a:r>
            <a:r>
              <a:rPr lang="ja-JP" altLang="en-US">
                <a:latin typeface="Meiryo UI"/>
                <a:ea typeface="Meiryo UI"/>
                <a:cs typeface="Meiryo UI"/>
              </a:rPr>
              <a:t>～</a:t>
            </a:r>
            <a:r>
              <a:rPr lang="en-US" altLang="ja-JP">
                <a:latin typeface="Meiryo UI"/>
                <a:ea typeface="Meiryo UI"/>
                <a:cs typeface="Meiryo UI"/>
              </a:rPr>
              <a:t>3mm</a:t>
            </a:r>
            <a:r>
              <a:rPr lang="ja-JP" altLang="en-US">
                <a:latin typeface="Meiryo UI"/>
                <a:ea typeface="Meiryo UI"/>
                <a:cs typeface="Meiryo UI"/>
              </a:rPr>
              <a:t>前後の良性のイボができる病気です。痛みやかゆみなどの症状はほとんどなく、様々な形状のイボができます。大きくなるとカリフラワーやニワトリのトサカのような状態になることもあります。日本での</a:t>
            </a:r>
            <a:r>
              <a:rPr lang="en-US" altLang="ja-JP">
                <a:latin typeface="Meiryo UI"/>
                <a:ea typeface="Meiryo UI"/>
                <a:cs typeface="Meiryo UI"/>
              </a:rPr>
              <a:t>1</a:t>
            </a:r>
            <a:r>
              <a:rPr lang="ja-JP" altLang="en-US">
                <a:latin typeface="Meiryo UI"/>
                <a:ea typeface="Meiryo UI"/>
                <a:cs typeface="Meiryo UI"/>
              </a:rPr>
              <a:t>年間の患者数は約</a:t>
            </a:r>
            <a:r>
              <a:rPr lang="en-US" altLang="ja-JP">
                <a:latin typeface="Meiryo UI"/>
                <a:ea typeface="Meiryo UI"/>
                <a:cs typeface="Meiryo UI"/>
              </a:rPr>
              <a:t>3.9</a:t>
            </a:r>
            <a:r>
              <a:rPr lang="ja-JP" altLang="en-US">
                <a:latin typeface="Meiryo UI"/>
                <a:ea typeface="Meiryo UI"/>
                <a:cs typeface="Meiryo UI"/>
              </a:rPr>
              <a:t>万人と考えられていますが、不顕性感染者は、この</a:t>
            </a:r>
            <a:r>
              <a:rPr lang="en-US" altLang="ja-JP">
                <a:latin typeface="Meiryo UI"/>
                <a:ea typeface="Meiryo UI"/>
                <a:cs typeface="Meiryo UI"/>
              </a:rPr>
              <a:t>4</a:t>
            </a:r>
            <a:r>
              <a:rPr lang="ja-JP" altLang="en-US">
                <a:latin typeface="Meiryo UI"/>
                <a:ea typeface="Meiryo UI"/>
                <a:cs typeface="Meiryo UI"/>
              </a:rPr>
              <a:t>倍以上と推定されています。また、発症年齢は</a:t>
            </a:r>
            <a:r>
              <a:rPr lang="en-US" altLang="ja-JP">
                <a:latin typeface="Meiryo UI"/>
                <a:ea typeface="Meiryo UI"/>
                <a:cs typeface="Meiryo UI"/>
              </a:rPr>
              <a:t>20</a:t>
            </a:r>
            <a:r>
              <a:rPr lang="ja-JP" altLang="en-US">
                <a:latin typeface="Meiryo UI"/>
                <a:ea typeface="Meiryo UI"/>
                <a:cs typeface="Meiryo UI"/>
              </a:rPr>
              <a:t>～</a:t>
            </a:r>
            <a:r>
              <a:rPr lang="en-US" altLang="ja-JP">
                <a:latin typeface="Meiryo UI"/>
                <a:ea typeface="Meiryo UI"/>
                <a:cs typeface="Meiryo UI"/>
              </a:rPr>
              <a:t>30</a:t>
            </a:r>
            <a:r>
              <a:rPr lang="ja-JP" altLang="en-US">
                <a:latin typeface="Meiryo UI"/>
                <a:ea typeface="Meiryo UI"/>
                <a:cs typeface="Meiryo UI"/>
              </a:rPr>
              <a:t>代が多いと報告されています</a:t>
            </a:r>
            <a:r>
              <a:rPr lang="en-US" altLang="ja-JP">
                <a:latin typeface="Meiryo UI"/>
                <a:ea typeface="Meiryo UI"/>
                <a:cs typeface="Meiryo UI"/>
              </a:rPr>
              <a:t>[1]</a:t>
            </a:r>
            <a:r>
              <a:rPr lang="ja-JP" altLang="en-US">
                <a:latin typeface="Meiryo UI"/>
                <a:ea typeface="Meiryo UI"/>
                <a:cs typeface="Meiryo UI"/>
              </a:rPr>
              <a:t>。</a:t>
            </a:r>
            <a:endParaRPr lang="ja-JP" altLang="en-US">
              <a:latin typeface="Meiryo UI"/>
              <a:ea typeface="Meiryo UI"/>
              <a:cs typeface="Meiryo UI"/>
            </a:endParaRPr>
          </a:p>
          <a:p>
            <a:pPr eaLnBrk="1" hangingPunct="1">
              <a:spcBef>
                <a:spcPct val="0"/>
              </a:spcBef>
            </a:pPr>
            <a:r>
              <a:rPr lang="ja-JP" altLang="en-US">
                <a:latin typeface="Meiryo UI"/>
                <a:ea typeface="Meiryo UI"/>
                <a:cs typeface="Meiryo UI"/>
              </a:rPr>
              <a:t>性行為によって感染するため、性感染症</a:t>
            </a:r>
            <a:r>
              <a:rPr lang="en-US" altLang="ja-JP">
                <a:latin typeface="Meiryo UI"/>
                <a:ea typeface="Meiryo UI"/>
                <a:cs typeface="Meiryo UI"/>
              </a:rPr>
              <a:t>(STD</a:t>
            </a:r>
            <a:r>
              <a:rPr lang="ja-JP" altLang="en-US">
                <a:latin typeface="Meiryo UI"/>
                <a:ea typeface="Meiryo UI"/>
                <a:cs typeface="Meiryo UI"/>
              </a:rPr>
              <a:t>または</a:t>
            </a:r>
            <a:r>
              <a:rPr lang="en-US" altLang="ja-JP">
                <a:latin typeface="Meiryo UI"/>
                <a:ea typeface="Meiryo UI"/>
                <a:cs typeface="Meiryo UI"/>
              </a:rPr>
              <a:t>STI)</a:t>
            </a:r>
            <a:r>
              <a:rPr lang="ja-JP" altLang="en-US">
                <a:latin typeface="Meiryo UI"/>
                <a:ea typeface="Meiryo UI"/>
                <a:cs typeface="Meiryo UI"/>
              </a:rPr>
              <a:t>の一種とされており、性器クラミジア感染症、淋菌感染症、性器ヘルペスウイルス感染症に次いで報告が多い疾患です。</a:t>
            </a:r>
            <a:endParaRPr lang="ja-JP" altLang="en-US">
              <a:latin typeface="Meiryo UI"/>
              <a:ea typeface="Meiryo UI"/>
              <a:cs typeface="Meiryo UI"/>
            </a:endParaRPr>
          </a:p>
          <a:p>
            <a:pPr eaLnBrk="1" hangingPunct="1">
              <a:spcBef>
                <a:spcPct val="0"/>
              </a:spcBef>
            </a:pPr>
            <a:r>
              <a:rPr lang="ja-JP" altLang="en-US">
                <a:latin typeface="Meiryo UI"/>
                <a:ea typeface="Meiryo UI"/>
                <a:cs typeface="Meiryo UI"/>
              </a:rPr>
              <a:t>尖圭コンジローマの</a:t>
            </a:r>
            <a:r>
              <a:rPr lang="en-US" altLang="ja-JP">
                <a:latin typeface="Meiryo UI"/>
                <a:ea typeface="Meiryo UI"/>
                <a:cs typeface="Meiryo UI"/>
              </a:rPr>
              <a:t>90</a:t>
            </a:r>
            <a:r>
              <a:rPr lang="ja-JP" altLang="en-US">
                <a:latin typeface="Meiryo UI"/>
                <a:ea typeface="Meiryo UI"/>
                <a:cs typeface="Meiryo UI"/>
              </a:rPr>
              <a:t>％以上が、</a:t>
            </a:r>
            <a:r>
              <a:rPr lang="en-US" altLang="ja-JP">
                <a:latin typeface="Meiryo UI"/>
                <a:ea typeface="Meiryo UI"/>
                <a:cs typeface="Meiryo UI"/>
              </a:rPr>
              <a:t>HPV 6, 11</a:t>
            </a:r>
            <a:r>
              <a:rPr lang="ja-JP" altLang="en-US">
                <a:latin typeface="Meiryo UI"/>
                <a:ea typeface="Meiryo UI"/>
                <a:cs typeface="Meiryo UI"/>
              </a:rPr>
              <a:t>型の感染が原因とされており、</a:t>
            </a:r>
            <a:r>
              <a:rPr lang="en-US" altLang="ja-JP">
                <a:latin typeface="Meiryo UI"/>
                <a:ea typeface="Meiryo UI"/>
                <a:cs typeface="Meiryo UI"/>
              </a:rPr>
              <a:t>3</a:t>
            </a:r>
            <a:r>
              <a:rPr lang="ja-JP" altLang="en-US">
                <a:latin typeface="Meiryo UI"/>
                <a:ea typeface="Meiryo UI"/>
                <a:cs typeface="Meiryo UI"/>
              </a:rPr>
              <a:t>週間～</a:t>
            </a:r>
            <a:r>
              <a:rPr lang="en-US" altLang="ja-JP">
                <a:latin typeface="Meiryo UI"/>
                <a:ea typeface="Meiryo UI"/>
                <a:cs typeface="Meiryo UI"/>
              </a:rPr>
              <a:t>8</a:t>
            </a:r>
            <a:r>
              <a:rPr lang="ja-JP" altLang="en-US">
                <a:latin typeface="Meiryo UI"/>
                <a:ea typeface="Meiryo UI"/>
                <a:cs typeface="Meiryo UI"/>
              </a:rPr>
              <a:t>ヶ月の潜伏期間を経て発症します。</a:t>
            </a:r>
            <a:endParaRPr lang="ja-JP" altLang="en-US">
              <a:latin typeface="Meiryo UI"/>
              <a:ea typeface="Meiryo UI"/>
              <a:cs typeface="Meiryo UI"/>
            </a:endParaRPr>
          </a:p>
          <a:p>
            <a:pPr eaLnBrk="1" hangingPunct="1">
              <a:spcBef>
                <a:spcPct val="0"/>
              </a:spcBef>
            </a:pPr>
            <a:r>
              <a:rPr lang="en-US" altLang="ja-JP">
                <a:latin typeface="Meiryo UI"/>
                <a:ea typeface="Meiryo UI"/>
                <a:cs typeface="Meiryo UI"/>
              </a:rPr>
              <a:t>[1] </a:t>
            </a:r>
            <a:r>
              <a:rPr lang="ja-JP" altLang="en-US">
                <a:latin typeface="Meiryo UI"/>
                <a:ea typeface="Meiryo UI"/>
                <a:cs typeface="Meiryo UI"/>
              </a:rPr>
              <a:t>高橋 聡　日本臨床 </a:t>
            </a:r>
            <a:r>
              <a:rPr lang="en-US" altLang="ja-JP">
                <a:latin typeface="Meiryo UI"/>
                <a:ea typeface="Meiryo UI"/>
                <a:cs typeface="Meiryo UI"/>
              </a:rPr>
              <a:t>2009</a:t>
            </a:r>
            <a:r>
              <a:rPr lang="ja-JP" altLang="en-US">
                <a:latin typeface="Meiryo UI"/>
                <a:ea typeface="Meiryo UI"/>
                <a:cs typeface="Meiryo UI"/>
              </a:rPr>
              <a:t>；</a:t>
            </a:r>
            <a:r>
              <a:rPr lang="en-US" altLang="ja-JP">
                <a:latin typeface="Meiryo UI"/>
                <a:ea typeface="Meiryo UI"/>
                <a:cs typeface="Meiryo UI"/>
              </a:rPr>
              <a:t>67(1)</a:t>
            </a:r>
            <a:r>
              <a:rPr lang="ja-JP" altLang="en-US">
                <a:latin typeface="Meiryo UI"/>
                <a:ea typeface="Meiryo UI"/>
                <a:cs typeface="Meiryo UI"/>
              </a:rPr>
              <a:t>：</a:t>
            </a:r>
            <a:r>
              <a:rPr lang="en-US" altLang="ja-JP">
                <a:latin typeface="Meiryo UI"/>
                <a:ea typeface="Meiryo UI"/>
                <a:cs typeface="Meiryo UI"/>
              </a:rPr>
              <a:t>153-156</a:t>
            </a:r>
            <a:endParaRPr lang="ja-JP" altLang="en-US">
              <a:latin typeface="Meiryo UI"/>
              <a:ea typeface="Meiryo UI"/>
              <a:cs typeface="Meiryo UI"/>
            </a:endParaRPr>
          </a:p>
        </p:txBody>
      </p:sp>
      <p:sp>
        <p:nvSpPr>
          <p:cNvPr id="50179" name="スライド番号プレースホルダー 3"/>
          <p:cNvSpPr>
            <a:spLocks noGrp="1"/>
          </p:cNvSpPr>
          <p:nvPr>
            <p:ph type="sldNum" sz="quarter" idx="5"/>
          </p:nvPr>
        </p:nvSpPr>
        <p:spPr>
          <a:noFill/>
          <a:ln/>
        </p:spPr>
        <p:txBody>
          <a:bodyPr/>
          <a:lstStyle>
            <a:lvl1pPr defTabSz="880794" eaLnBrk="0" hangingPunct="0">
              <a:spcBef>
                <a:spcPct val="30000"/>
              </a:spcBef>
              <a:defRPr kumimoji="1" sz="1400">
                <a:solidFill>
                  <a:schemeClr val="tx1"/>
                </a:solidFill>
                <a:latin typeface="ＭＳ Ｐゴシック"/>
                <a:ea typeface="ＭＳ Ｐゴシック"/>
              </a:defRPr>
            </a:lvl1pPr>
            <a:lvl2pPr marL="741387" indent="-285150" defTabSz="880794" eaLnBrk="0" hangingPunct="0">
              <a:spcBef>
                <a:spcPct val="30000"/>
              </a:spcBef>
              <a:defRPr kumimoji="1" sz="1400">
                <a:solidFill>
                  <a:schemeClr val="tx1"/>
                </a:solidFill>
                <a:latin typeface="ＭＳ Ｐゴシック"/>
                <a:ea typeface="ＭＳ Ｐゴシック"/>
              </a:defRPr>
            </a:lvl2pPr>
            <a:lvl3pPr marL="1140595" indent="-228119" defTabSz="880794" eaLnBrk="0" hangingPunct="0">
              <a:spcBef>
                <a:spcPct val="30000"/>
              </a:spcBef>
              <a:defRPr kumimoji="1" sz="1400">
                <a:solidFill>
                  <a:schemeClr val="tx1"/>
                </a:solidFill>
                <a:latin typeface="ＭＳ Ｐゴシック"/>
                <a:ea typeface="ＭＳ Ｐゴシック"/>
              </a:defRPr>
            </a:lvl3pPr>
            <a:lvl4pPr marL="1596834" indent="-228119" defTabSz="880794" eaLnBrk="0" hangingPunct="0">
              <a:spcBef>
                <a:spcPct val="30000"/>
              </a:spcBef>
              <a:defRPr kumimoji="1" sz="1400">
                <a:solidFill>
                  <a:schemeClr val="tx1"/>
                </a:solidFill>
                <a:latin typeface="ＭＳ Ｐゴシック"/>
                <a:ea typeface="ＭＳ Ｐゴシック"/>
              </a:defRPr>
            </a:lvl4pPr>
            <a:lvl5pPr marL="2053072" indent="-228119" defTabSz="880794" eaLnBrk="0" hangingPunct="0">
              <a:spcBef>
                <a:spcPct val="30000"/>
              </a:spcBef>
              <a:defRPr kumimoji="1" sz="1400">
                <a:solidFill>
                  <a:schemeClr val="tx1"/>
                </a:solidFill>
                <a:latin typeface="ＭＳ Ｐゴシック"/>
                <a:ea typeface="ＭＳ Ｐゴシック"/>
              </a:defRPr>
            </a:lvl5pPr>
            <a:lvl6pPr marL="2509310" indent="-228119" defTabSz="880794" eaLnBrk="0" fontAlgn="base" hangingPunct="0">
              <a:spcBef>
                <a:spcPct val="30000"/>
              </a:spcBef>
              <a:spcAft>
                <a:spcPct val="0"/>
              </a:spcAft>
              <a:defRPr kumimoji="1" sz="1400">
                <a:solidFill>
                  <a:schemeClr val="tx1"/>
                </a:solidFill>
                <a:latin typeface="ＭＳ Ｐゴシック"/>
                <a:ea typeface="ＭＳ Ｐゴシック"/>
              </a:defRPr>
            </a:lvl6pPr>
            <a:lvl7pPr marL="2965548" indent="-228119" defTabSz="880794" eaLnBrk="0" fontAlgn="base" hangingPunct="0">
              <a:spcBef>
                <a:spcPct val="30000"/>
              </a:spcBef>
              <a:spcAft>
                <a:spcPct val="0"/>
              </a:spcAft>
              <a:defRPr kumimoji="1" sz="1400">
                <a:solidFill>
                  <a:schemeClr val="tx1"/>
                </a:solidFill>
                <a:latin typeface="ＭＳ Ｐゴシック"/>
                <a:ea typeface="ＭＳ Ｐゴシック"/>
              </a:defRPr>
            </a:lvl7pPr>
            <a:lvl8pPr marL="3421787" indent="-228119" defTabSz="880794" eaLnBrk="0" fontAlgn="base" hangingPunct="0">
              <a:spcBef>
                <a:spcPct val="30000"/>
              </a:spcBef>
              <a:spcAft>
                <a:spcPct val="0"/>
              </a:spcAft>
              <a:defRPr kumimoji="1" sz="1400">
                <a:solidFill>
                  <a:schemeClr val="tx1"/>
                </a:solidFill>
                <a:latin typeface="ＭＳ Ｐゴシック"/>
                <a:ea typeface="ＭＳ Ｐゴシック"/>
              </a:defRPr>
            </a:lvl8pPr>
            <a:lvl9pPr marL="3878025" indent="-228119" defTabSz="880794" eaLnBrk="0" fontAlgn="base" hangingPunct="0">
              <a:spcBef>
                <a:spcPct val="30000"/>
              </a:spcBef>
              <a:spcAft>
                <a:spcPct val="0"/>
              </a:spcAft>
              <a:defRPr kumimoji="1" sz="1400">
                <a:solidFill>
                  <a:schemeClr val="tx1"/>
                </a:solidFill>
                <a:latin typeface="ＭＳ Ｐゴシック"/>
                <a:ea typeface="ＭＳ Ｐゴシック"/>
              </a:defRPr>
            </a:lvl9pPr>
          </a:lstStyle>
          <a:p>
            <a:pPr eaLnBrk="1" hangingPunct="1">
              <a:spcBef>
                <a:spcPct val="0"/>
              </a:spcBef>
            </a:pPr>
            <a:fld id="{E6E5253A-808B-434C-A1B7-E99768B7FB55}" type="slidenum">
              <a:rPr lang="ja-JP" altLang="en-US" sz="1300">
                <a:latin typeface="Calibri"/>
              </a:rPr>
              <a:pPr eaLnBrk="1" hangingPunct="1">
                <a:spcBef>
                  <a:spcPct val="0"/>
                </a:spcBef>
              </a:pPr>
              <a:t>24</a:t>
            </a:fld>
            <a:endParaRPr lang="en-US" altLang="ja-JP" sz="1300">
              <a:latin typeface="Calibri"/>
            </a:endParaRPr>
          </a:p>
        </p:txBody>
      </p:sp>
      <p:sp>
        <p:nvSpPr>
          <p:cNvPr id="50180" name="スライド イメージ プレースホルダー 6"/>
          <p:cNvSpPr>
            <a:spLocks noGrp="1" noRot="1" noChangeAspect="1" noTextEdit="1"/>
          </p:cNvSpPr>
          <p:nvPr>
            <p:ph type="sldImg" idx="0"/>
          </p:nvPr>
        </p:nvSpPr>
        <p:spPr>
          <a:xfrm>
            <a:off x="92075" y="744538"/>
            <a:ext cx="6610350" cy="3717925"/>
          </a:xfrm>
          <a:noFill/>
          <a:ln>
            <a:solidFill>
              <a:srgbClr val="000000"/>
            </a:solidFill>
            <a:miter/>
          </a:ln>
        </p:spPr>
      </p:sp>
    </p:spTree>
  </p:cSld>
</p:notes>
</file>

<file path=ppt/notesSlides/notesSlide26.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53250" name="ノート プレースホルダー 2"/>
          <p:cNvSpPr>
            <a:spLocks noGrp="1"/>
          </p:cNvSpPr>
          <p:nvPr>
            <p:ph type="body" idx="1"/>
          </p:nvPr>
        </p:nvSpPr>
        <p:spPr>
          <a:noFill/>
          <a:ln/>
        </p:spPr>
        <p:txBody>
          <a:bodyPr/>
          <a:lstStyle/>
          <a:p>
            <a:pPr eaLnBrk="1" hangingPunct="1">
              <a:spcBef>
                <a:spcPct val="0"/>
              </a:spcBef>
            </a:pPr>
            <a:r>
              <a:rPr lang="ja-JP" altLang="en-US">
                <a:latin typeface="Meiryo UI"/>
                <a:ea typeface="Meiryo UI"/>
                <a:cs typeface="Meiryo UI"/>
              </a:rPr>
              <a:t>子宮頸がん予防ワクチンの十分な効果を得るためには、必ずワクチンを</a:t>
            </a:r>
            <a:r>
              <a:rPr lang="en-US" altLang="ja-JP">
                <a:latin typeface="Meiryo UI"/>
                <a:ea typeface="Meiryo UI"/>
                <a:cs typeface="Meiryo UI"/>
              </a:rPr>
              <a:t>3</a:t>
            </a:r>
            <a:r>
              <a:rPr lang="ja-JP" altLang="en-US">
                <a:latin typeface="Meiryo UI"/>
                <a:ea typeface="Meiryo UI"/>
                <a:cs typeface="Meiryo UI"/>
              </a:rPr>
              <a:t>回接種してください。</a:t>
            </a:r>
            <a:endParaRPr lang="ja-JP" altLang="en-US">
              <a:latin typeface="Meiryo UI"/>
              <a:ea typeface="Meiryo UI"/>
              <a:cs typeface="Meiryo UI"/>
            </a:endParaRPr>
          </a:p>
          <a:p>
            <a:pPr eaLnBrk="1" hangingPunct="1">
              <a:spcBef>
                <a:spcPct val="0"/>
              </a:spcBef>
            </a:pPr>
            <a:endParaRPr lang="en-US" altLang="ja-JP">
              <a:latin typeface="Meiryo UI"/>
              <a:ea typeface="Meiryo UI"/>
              <a:cs typeface="Meiryo UI"/>
            </a:endParaRPr>
          </a:p>
          <a:p>
            <a:pPr eaLnBrk="1" hangingPunct="1">
              <a:spcBef>
                <a:spcPct val="0"/>
              </a:spcBef>
            </a:pPr>
            <a:r>
              <a:rPr lang="ja-JP" altLang="en-US">
                <a:latin typeface="Meiryo UI"/>
                <a:ea typeface="Meiryo UI"/>
                <a:cs typeface="Meiryo UI"/>
              </a:rPr>
              <a:t>子宮頸がん予防ワクチンは初回接種</a:t>
            </a:r>
            <a:r>
              <a:rPr lang="en-US" altLang="ja-JP">
                <a:latin typeface="Meiryo UI"/>
                <a:ea typeface="Meiryo UI"/>
                <a:cs typeface="Meiryo UI"/>
              </a:rPr>
              <a:t>(1</a:t>
            </a:r>
            <a:r>
              <a:rPr lang="ja-JP" altLang="en-US">
                <a:latin typeface="Meiryo UI"/>
                <a:ea typeface="Meiryo UI"/>
                <a:cs typeface="Meiryo UI"/>
              </a:rPr>
              <a:t>回目</a:t>
            </a:r>
            <a:r>
              <a:rPr lang="en-US" altLang="ja-JP">
                <a:latin typeface="Meiryo UI"/>
                <a:ea typeface="Meiryo UI"/>
                <a:cs typeface="Meiryo UI"/>
              </a:rPr>
              <a:t>)</a:t>
            </a:r>
            <a:r>
              <a:rPr lang="ja-JP" altLang="en-US">
                <a:latin typeface="Meiryo UI"/>
                <a:ea typeface="Meiryo UI"/>
                <a:cs typeface="Meiryo UI"/>
              </a:rPr>
              <a:t>、</a:t>
            </a:r>
            <a:r>
              <a:rPr lang="en-US" altLang="ja-JP">
                <a:latin typeface="Meiryo UI"/>
                <a:ea typeface="Meiryo UI"/>
                <a:cs typeface="Meiryo UI"/>
              </a:rPr>
              <a:t>1</a:t>
            </a:r>
            <a:r>
              <a:rPr lang="ja-JP" altLang="en-US">
                <a:latin typeface="Meiryo UI"/>
                <a:ea typeface="Meiryo UI"/>
                <a:cs typeface="Meiryo UI"/>
              </a:rPr>
              <a:t>～</a:t>
            </a:r>
            <a:r>
              <a:rPr lang="en-US" altLang="ja-JP">
                <a:latin typeface="Meiryo UI"/>
                <a:ea typeface="Meiryo UI"/>
                <a:cs typeface="Meiryo UI"/>
              </a:rPr>
              <a:t>2</a:t>
            </a:r>
            <a:r>
              <a:rPr lang="ja-JP" altLang="en-US">
                <a:latin typeface="Meiryo UI"/>
                <a:ea typeface="Meiryo UI"/>
                <a:cs typeface="Meiryo UI"/>
              </a:rPr>
              <a:t>ヶ月後</a:t>
            </a:r>
            <a:r>
              <a:rPr lang="en-US" altLang="ja-JP">
                <a:latin typeface="Meiryo UI"/>
                <a:ea typeface="Meiryo UI"/>
                <a:cs typeface="Meiryo UI"/>
              </a:rPr>
              <a:t>(2</a:t>
            </a:r>
            <a:r>
              <a:rPr lang="ja-JP" altLang="en-US">
                <a:latin typeface="Meiryo UI"/>
                <a:ea typeface="Meiryo UI"/>
                <a:cs typeface="Meiryo UI"/>
              </a:rPr>
              <a:t>回目</a:t>
            </a:r>
            <a:r>
              <a:rPr lang="en-US" altLang="ja-JP">
                <a:latin typeface="Meiryo UI"/>
                <a:ea typeface="Meiryo UI"/>
                <a:cs typeface="Meiryo UI"/>
              </a:rPr>
              <a:t>)</a:t>
            </a:r>
            <a:r>
              <a:rPr lang="ja-JP" altLang="en-US">
                <a:latin typeface="Meiryo UI"/>
                <a:ea typeface="Meiryo UI"/>
                <a:cs typeface="Meiryo UI"/>
              </a:rPr>
              <a:t>、</a:t>
            </a:r>
            <a:r>
              <a:rPr lang="en-US" altLang="ja-JP">
                <a:latin typeface="Meiryo UI"/>
                <a:ea typeface="Meiryo UI"/>
                <a:cs typeface="Meiryo UI"/>
              </a:rPr>
              <a:t>6</a:t>
            </a:r>
            <a:r>
              <a:rPr lang="ja-JP" altLang="en-US">
                <a:latin typeface="Meiryo UI"/>
                <a:ea typeface="Meiryo UI"/>
                <a:cs typeface="Meiryo UI"/>
              </a:rPr>
              <a:t>ヶ月後</a:t>
            </a:r>
            <a:r>
              <a:rPr lang="en-US" altLang="ja-JP">
                <a:latin typeface="Meiryo UI"/>
                <a:ea typeface="Meiryo UI"/>
                <a:cs typeface="Meiryo UI"/>
              </a:rPr>
              <a:t>(3</a:t>
            </a:r>
            <a:r>
              <a:rPr lang="ja-JP" altLang="en-US">
                <a:latin typeface="Meiryo UI"/>
                <a:ea typeface="Meiryo UI"/>
                <a:cs typeface="Meiryo UI"/>
              </a:rPr>
              <a:t>回目</a:t>
            </a:r>
            <a:r>
              <a:rPr lang="en-US" altLang="ja-JP">
                <a:latin typeface="Meiryo UI"/>
                <a:ea typeface="Meiryo UI"/>
                <a:cs typeface="Meiryo UI"/>
              </a:rPr>
              <a:t>)</a:t>
            </a:r>
            <a:r>
              <a:rPr lang="ja-JP" altLang="en-US">
                <a:latin typeface="Meiryo UI"/>
                <a:ea typeface="Meiryo UI"/>
                <a:cs typeface="Meiryo UI"/>
              </a:rPr>
              <a:t>に、通常、腕の筋肉へ注射します。</a:t>
            </a:r>
            <a:endParaRPr lang="ja-JP" altLang="en-US">
              <a:latin typeface="Meiryo UI"/>
              <a:ea typeface="Meiryo UI"/>
              <a:cs typeface="Meiryo UI"/>
            </a:endParaRPr>
          </a:p>
          <a:p>
            <a:pPr eaLnBrk="1" hangingPunct="1">
              <a:spcBef>
                <a:spcPct val="0"/>
              </a:spcBef>
            </a:pPr>
            <a:r>
              <a:rPr lang="en-US" altLang="ja-JP">
                <a:latin typeface="Meiryo UI"/>
                <a:ea typeface="Meiryo UI"/>
                <a:cs typeface="Meiryo UI"/>
              </a:rPr>
              <a:t>3</a:t>
            </a:r>
            <a:r>
              <a:rPr lang="ja-JP" altLang="en-US">
                <a:latin typeface="Meiryo UI"/>
                <a:ea typeface="Meiryo UI"/>
                <a:cs typeface="Meiryo UI"/>
              </a:rPr>
              <a:t>回接種することで十分な予防効果が得られるため、</a:t>
            </a:r>
            <a:r>
              <a:rPr lang="en-US" altLang="ja-JP">
                <a:latin typeface="Meiryo UI"/>
                <a:ea typeface="Meiryo UI"/>
                <a:cs typeface="Meiryo UI"/>
              </a:rPr>
              <a:t>3</a:t>
            </a:r>
            <a:r>
              <a:rPr lang="ja-JP" altLang="en-US">
                <a:latin typeface="Meiryo UI"/>
                <a:ea typeface="Meiryo UI"/>
                <a:cs typeface="Meiryo UI"/>
              </a:rPr>
              <a:t>回目まで</a:t>
            </a:r>
            <a:endParaRPr lang="ja-JP" altLang="en-US">
              <a:latin typeface="Meiryo UI"/>
              <a:ea typeface="Meiryo UI"/>
              <a:cs typeface="Meiryo UI"/>
            </a:endParaRPr>
          </a:p>
          <a:p>
            <a:pPr eaLnBrk="1" hangingPunct="1">
              <a:spcBef>
                <a:spcPct val="0"/>
              </a:spcBef>
            </a:pPr>
            <a:r>
              <a:rPr lang="ja-JP" altLang="en-US">
                <a:latin typeface="Meiryo UI"/>
                <a:ea typeface="Meiryo UI"/>
                <a:cs typeface="Meiryo UI"/>
              </a:rPr>
              <a:t>きちんと接種してください。</a:t>
            </a:r>
            <a:endParaRPr lang="ja-JP" altLang="en-US">
              <a:latin typeface="Meiryo UI"/>
              <a:ea typeface="Meiryo UI"/>
              <a:cs typeface="Meiryo UI"/>
            </a:endParaRPr>
          </a:p>
          <a:p>
            <a:pPr eaLnBrk="1" hangingPunct="1">
              <a:spcBef>
                <a:spcPct val="0"/>
              </a:spcBef>
            </a:pPr>
            <a:endParaRPr lang="en-US" altLang="ja-JP">
              <a:latin typeface="Meiryo UI"/>
              <a:ea typeface="Meiryo UI"/>
              <a:cs typeface="Meiryo UI"/>
            </a:endParaRPr>
          </a:p>
          <a:p>
            <a:pPr eaLnBrk="1" hangingPunct="1">
              <a:spcBef>
                <a:spcPct val="0"/>
              </a:spcBef>
            </a:pPr>
            <a:r>
              <a:rPr lang="ja-JP" altLang="en-US">
                <a:latin typeface="Meiryo UI"/>
                <a:ea typeface="Meiryo UI"/>
                <a:cs typeface="Meiryo UI"/>
              </a:rPr>
              <a:t>先ほど、現在日本には２種類の子宮頸がん予防ワクチンがあることを説明しましたが、十分な予防効果を得るために必ず同じ種類のワクチンを</a:t>
            </a:r>
            <a:r>
              <a:rPr lang="en-US" altLang="ja-JP">
                <a:latin typeface="Meiryo UI"/>
                <a:ea typeface="Meiryo UI"/>
                <a:cs typeface="Meiryo UI"/>
              </a:rPr>
              <a:t>3</a:t>
            </a:r>
            <a:r>
              <a:rPr lang="ja-JP" altLang="en-US">
                <a:latin typeface="Meiryo UI"/>
                <a:ea typeface="Meiryo UI"/>
                <a:cs typeface="Meiryo UI"/>
              </a:rPr>
              <a:t>回接種することが必要です。</a:t>
            </a:r>
            <a:endParaRPr lang="en-US" altLang="ja-JP">
              <a:latin typeface="Meiryo UI"/>
              <a:ea typeface="Meiryo UI"/>
              <a:cs typeface="Meiryo UI"/>
            </a:endParaRPr>
          </a:p>
        </p:txBody>
      </p:sp>
      <p:sp>
        <p:nvSpPr>
          <p:cNvPr id="53251" name="スライド番号プレースホルダー 3"/>
          <p:cNvSpPr>
            <a:spLocks noGrp="1"/>
          </p:cNvSpPr>
          <p:nvPr>
            <p:ph type="sldNum" sz="quarter" idx="5"/>
          </p:nvPr>
        </p:nvSpPr>
        <p:spPr>
          <a:noFill/>
          <a:ln/>
        </p:spPr>
        <p:txBody>
          <a:bodyPr/>
          <a:lstStyle>
            <a:lvl1pPr defTabSz="880794" eaLnBrk="0" hangingPunct="0">
              <a:spcBef>
                <a:spcPct val="30000"/>
              </a:spcBef>
              <a:defRPr kumimoji="1" sz="1400">
                <a:solidFill>
                  <a:schemeClr val="tx1"/>
                </a:solidFill>
                <a:latin typeface="ＭＳ Ｐゴシック"/>
                <a:ea typeface="ＭＳ Ｐゴシック"/>
              </a:defRPr>
            </a:lvl1pPr>
            <a:lvl2pPr marL="741387" indent="-285150" defTabSz="880794" eaLnBrk="0" hangingPunct="0">
              <a:spcBef>
                <a:spcPct val="30000"/>
              </a:spcBef>
              <a:defRPr kumimoji="1" sz="1400">
                <a:solidFill>
                  <a:schemeClr val="tx1"/>
                </a:solidFill>
                <a:latin typeface="ＭＳ Ｐゴシック"/>
                <a:ea typeface="ＭＳ Ｐゴシック"/>
              </a:defRPr>
            </a:lvl2pPr>
            <a:lvl3pPr marL="1140595" indent="-228119" defTabSz="880794" eaLnBrk="0" hangingPunct="0">
              <a:spcBef>
                <a:spcPct val="30000"/>
              </a:spcBef>
              <a:defRPr kumimoji="1" sz="1400">
                <a:solidFill>
                  <a:schemeClr val="tx1"/>
                </a:solidFill>
                <a:latin typeface="ＭＳ Ｐゴシック"/>
                <a:ea typeface="ＭＳ Ｐゴシック"/>
              </a:defRPr>
            </a:lvl3pPr>
            <a:lvl4pPr marL="1596834" indent="-228119" defTabSz="880794" eaLnBrk="0" hangingPunct="0">
              <a:spcBef>
                <a:spcPct val="30000"/>
              </a:spcBef>
              <a:defRPr kumimoji="1" sz="1400">
                <a:solidFill>
                  <a:schemeClr val="tx1"/>
                </a:solidFill>
                <a:latin typeface="ＭＳ Ｐゴシック"/>
                <a:ea typeface="ＭＳ Ｐゴシック"/>
              </a:defRPr>
            </a:lvl4pPr>
            <a:lvl5pPr marL="2053072" indent="-228119" defTabSz="880794" eaLnBrk="0" hangingPunct="0">
              <a:spcBef>
                <a:spcPct val="30000"/>
              </a:spcBef>
              <a:defRPr kumimoji="1" sz="1400">
                <a:solidFill>
                  <a:schemeClr val="tx1"/>
                </a:solidFill>
                <a:latin typeface="ＭＳ Ｐゴシック"/>
                <a:ea typeface="ＭＳ Ｐゴシック"/>
              </a:defRPr>
            </a:lvl5pPr>
            <a:lvl6pPr marL="2509310" indent="-228119" defTabSz="880794" eaLnBrk="0" fontAlgn="base" hangingPunct="0">
              <a:spcBef>
                <a:spcPct val="30000"/>
              </a:spcBef>
              <a:spcAft>
                <a:spcPct val="0"/>
              </a:spcAft>
              <a:defRPr kumimoji="1" sz="1400">
                <a:solidFill>
                  <a:schemeClr val="tx1"/>
                </a:solidFill>
                <a:latin typeface="ＭＳ Ｐゴシック"/>
                <a:ea typeface="ＭＳ Ｐゴシック"/>
              </a:defRPr>
            </a:lvl6pPr>
            <a:lvl7pPr marL="2965548" indent="-228119" defTabSz="880794" eaLnBrk="0" fontAlgn="base" hangingPunct="0">
              <a:spcBef>
                <a:spcPct val="30000"/>
              </a:spcBef>
              <a:spcAft>
                <a:spcPct val="0"/>
              </a:spcAft>
              <a:defRPr kumimoji="1" sz="1400">
                <a:solidFill>
                  <a:schemeClr val="tx1"/>
                </a:solidFill>
                <a:latin typeface="ＭＳ Ｐゴシック"/>
                <a:ea typeface="ＭＳ Ｐゴシック"/>
              </a:defRPr>
            </a:lvl7pPr>
            <a:lvl8pPr marL="3421787" indent="-228119" defTabSz="880794" eaLnBrk="0" fontAlgn="base" hangingPunct="0">
              <a:spcBef>
                <a:spcPct val="30000"/>
              </a:spcBef>
              <a:spcAft>
                <a:spcPct val="0"/>
              </a:spcAft>
              <a:defRPr kumimoji="1" sz="1400">
                <a:solidFill>
                  <a:schemeClr val="tx1"/>
                </a:solidFill>
                <a:latin typeface="ＭＳ Ｐゴシック"/>
                <a:ea typeface="ＭＳ Ｐゴシック"/>
              </a:defRPr>
            </a:lvl8pPr>
            <a:lvl9pPr marL="3878025" indent="-228119" defTabSz="880794" eaLnBrk="0" fontAlgn="base" hangingPunct="0">
              <a:spcBef>
                <a:spcPct val="30000"/>
              </a:spcBef>
              <a:spcAft>
                <a:spcPct val="0"/>
              </a:spcAft>
              <a:defRPr kumimoji="1" sz="1400">
                <a:solidFill>
                  <a:schemeClr val="tx1"/>
                </a:solidFill>
                <a:latin typeface="ＭＳ Ｐゴシック"/>
                <a:ea typeface="ＭＳ Ｐゴシック"/>
              </a:defRPr>
            </a:lvl9pPr>
          </a:lstStyle>
          <a:p>
            <a:pPr eaLnBrk="1" hangingPunct="1">
              <a:spcBef>
                <a:spcPct val="0"/>
              </a:spcBef>
            </a:pPr>
            <a:fld id="{9E943A78-38BB-4ABB-927B-19129E99D46F}" type="slidenum">
              <a:rPr lang="ja-JP" altLang="en-US" sz="1300">
                <a:solidFill>
                  <a:prstClr val="black"/>
                </a:solidFill>
                <a:latin typeface="Calibri"/>
              </a:rPr>
              <a:pPr eaLnBrk="1" hangingPunct="1">
                <a:spcBef>
                  <a:spcPct val="0"/>
                </a:spcBef>
              </a:pPr>
              <a:t>25</a:t>
            </a:fld>
            <a:endParaRPr lang="en-US" altLang="ja-JP" sz="1300">
              <a:solidFill>
                <a:prstClr val="black"/>
              </a:solidFill>
              <a:latin typeface="Calibri"/>
            </a:endParaRPr>
          </a:p>
        </p:txBody>
      </p:sp>
      <p:sp>
        <p:nvSpPr>
          <p:cNvPr id="53252" name="スライド イメージ プレースホルダー 6"/>
          <p:cNvSpPr>
            <a:spLocks noGrp="1" noRot="1" noChangeAspect="1" noTextEdit="1"/>
          </p:cNvSpPr>
          <p:nvPr>
            <p:ph type="sldImg" idx="0"/>
          </p:nvPr>
        </p:nvSpPr>
        <p:spPr>
          <a:xfrm>
            <a:off x="92075" y="744538"/>
            <a:ext cx="6610350" cy="3717925"/>
          </a:xfrm>
          <a:noFill/>
          <a:ln>
            <a:solidFill>
              <a:srgbClr val="000000"/>
            </a:solidFill>
            <a:miter/>
          </a:ln>
        </p:spPr>
      </p:sp>
    </p:spTree>
  </p:cSld>
</p:notes>
</file>

<file path=ppt/notesSlides/notesSlide27.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54274" name="ノート プレースホルダー 2"/>
          <p:cNvSpPr>
            <a:spLocks noGrp="1"/>
          </p:cNvSpPr>
          <p:nvPr>
            <p:ph type="body" idx="1"/>
          </p:nvPr>
        </p:nvSpPr>
        <p:spPr>
          <a:noFill/>
          <a:ln/>
        </p:spPr>
        <p:txBody>
          <a:bodyPr/>
          <a:lstStyle/>
          <a:p>
            <a:pPr eaLnBrk="1" hangingPunct="1">
              <a:spcBef>
                <a:spcPct val="0"/>
              </a:spcBef>
            </a:pPr>
            <a:r>
              <a:rPr lang="ja-JP" altLang="en-US">
                <a:latin typeface="Meiryo UI"/>
                <a:ea typeface="Meiryo UI"/>
                <a:cs typeface="Meiryo UI"/>
              </a:rPr>
              <a:t>ワクチンを接種していても、定期的に子宮頸がん検診を受けることが重要です</a:t>
            </a:r>
            <a:endParaRPr lang="ja-JP" altLang="en-US">
              <a:latin typeface="Meiryo UI"/>
              <a:ea typeface="Meiryo UI"/>
              <a:cs typeface="Meiryo UI"/>
            </a:endParaRPr>
          </a:p>
          <a:p>
            <a:pPr eaLnBrk="1" hangingPunct="1">
              <a:spcBef>
                <a:spcPct val="0"/>
              </a:spcBef>
            </a:pPr>
            <a:r>
              <a:rPr lang="ja-JP" altLang="en-US">
                <a:latin typeface="Meiryo UI"/>
                <a:ea typeface="Meiryo UI"/>
                <a:cs typeface="Meiryo UI"/>
              </a:rPr>
              <a:t>子宮頸がん予防ワクチンは、すでに感染している</a:t>
            </a:r>
            <a:r>
              <a:rPr lang="en-US" altLang="ja-JP">
                <a:latin typeface="Meiryo UI"/>
                <a:ea typeface="Meiryo UI"/>
                <a:cs typeface="Meiryo UI"/>
              </a:rPr>
              <a:t>HPV</a:t>
            </a:r>
            <a:r>
              <a:rPr lang="ja-JP" altLang="en-US">
                <a:latin typeface="Meiryo UI"/>
                <a:ea typeface="Meiryo UI"/>
                <a:cs typeface="Meiryo UI"/>
              </a:rPr>
              <a:t>を排除する効果や、がんや前がん病変を治療する効果はありません。子宮頸がんの原因ウイルスは、ワクチンに含まれる型以外にも存在するためワクチン接種で子宮頸がんを</a:t>
            </a:r>
            <a:r>
              <a:rPr lang="en-US" altLang="ja-JP">
                <a:latin typeface="Meiryo UI"/>
                <a:ea typeface="Meiryo UI"/>
                <a:cs typeface="Meiryo UI"/>
              </a:rPr>
              <a:t>100%</a:t>
            </a:r>
            <a:r>
              <a:rPr lang="ja-JP" altLang="en-US">
                <a:latin typeface="Meiryo UI"/>
                <a:ea typeface="Meiryo UI"/>
                <a:cs typeface="Meiryo UI"/>
              </a:rPr>
              <a:t>予防できるわけではありません。</a:t>
            </a:r>
            <a:endParaRPr lang="ja-JP" altLang="en-US">
              <a:latin typeface="Meiryo UI"/>
              <a:ea typeface="Meiryo UI"/>
              <a:cs typeface="Meiryo UI"/>
            </a:endParaRPr>
          </a:p>
          <a:p>
            <a:pPr eaLnBrk="1" hangingPunct="1">
              <a:spcBef>
                <a:spcPct val="0"/>
              </a:spcBef>
            </a:pPr>
            <a:endParaRPr lang="en-US" altLang="ja-JP">
              <a:latin typeface="Meiryo UI"/>
              <a:ea typeface="Meiryo UI"/>
              <a:cs typeface="Meiryo UI"/>
            </a:endParaRPr>
          </a:p>
          <a:p>
            <a:pPr eaLnBrk="1" hangingPunct="1">
              <a:spcBef>
                <a:spcPct val="0"/>
              </a:spcBef>
            </a:pPr>
            <a:r>
              <a:rPr lang="ja-JP" altLang="en-US">
                <a:latin typeface="Meiryo UI"/>
                <a:ea typeface="Meiryo UI"/>
                <a:cs typeface="Meiryo UI"/>
              </a:rPr>
              <a:t>また、長期に渡る有効性については現在も観察しています。現時点では追加接種が必要になるかどうか、明確な基準は設定されていません。</a:t>
            </a:r>
            <a:endParaRPr lang="en-US" altLang="ja-JP">
              <a:latin typeface="Meiryo UI"/>
              <a:ea typeface="Meiryo UI"/>
              <a:cs typeface="Meiryo UI"/>
            </a:endParaRPr>
          </a:p>
        </p:txBody>
      </p:sp>
      <p:sp>
        <p:nvSpPr>
          <p:cNvPr id="54275" name="スライド番号プレースホルダー 3"/>
          <p:cNvSpPr>
            <a:spLocks noGrp="1"/>
          </p:cNvSpPr>
          <p:nvPr>
            <p:ph type="sldNum" sz="quarter" idx="5"/>
          </p:nvPr>
        </p:nvSpPr>
        <p:spPr>
          <a:noFill/>
          <a:ln/>
        </p:spPr>
        <p:txBody>
          <a:bodyPr/>
          <a:lstStyle>
            <a:lvl1pPr defTabSz="880794" eaLnBrk="0" hangingPunct="0">
              <a:spcBef>
                <a:spcPct val="30000"/>
              </a:spcBef>
              <a:defRPr kumimoji="1" sz="1400">
                <a:solidFill>
                  <a:schemeClr val="tx1"/>
                </a:solidFill>
                <a:latin typeface="ＭＳ Ｐゴシック"/>
                <a:ea typeface="ＭＳ Ｐゴシック"/>
              </a:defRPr>
            </a:lvl1pPr>
            <a:lvl2pPr marL="741387" indent="-285150" defTabSz="880794" eaLnBrk="0" hangingPunct="0">
              <a:spcBef>
                <a:spcPct val="30000"/>
              </a:spcBef>
              <a:defRPr kumimoji="1" sz="1400">
                <a:solidFill>
                  <a:schemeClr val="tx1"/>
                </a:solidFill>
                <a:latin typeface="ＭＳ Ｐゴシック"/>
                <a:ea typeface="ＭＳ Ｐゴシック"/>
              </a:defRPr>
            </a:lvl2pPr>
            <a:lvl3pPr marL="1140595" indent="-228119" defTabSz="880794" eaLnBrk="0" hangingPunct="0">
              <a:spcBef>
                <a:spcPct val="30000"/>
              </a:spcBef>
              <a:defRPr kumimoji="1" sz="1400">
                <a:solidFill>
                  <a:schemeClr val="tx1"/>
                </a:solidFill>
                <a:latin typeface="ＭＳ Ｐゴシック"/>
                <a:ea typeface="ＭＳ Ｐゴシック"/>
              </a:defRPr>
            </a:lvl3pPr>
            <a:lvl4pPr marL="1596834" indent="-228119" defTabSz="880794" eaLnBrk="0" hangingPunct="0">
              <a:spcBef>
                <a:spcPct val="30000"/>
              </a:spcBef>
              <a:defRPr kumimoji="1" sz="1400">
                <a:solidFill>
                  <a:schemeClr val="tx1"/>
                </a:solidFill>
                <a:latin typeface="ＭＳ Ｐゴシック"/>
                <a:ea typeface="ＭＳ Ｐゴシック"/>
              </a:defRPr>
            </a:lvl4pPr>
            <a:lvl5pPr marL="2053072" indent="-228119" defTabSz="880794" eaLnBrk="0" hangingPunct="0">
              <a:spcBef>
                <a:spcPct val="30000"/>
              </a:spcBef>
              <a:defRPr kumimoji="1" sz="1400">
                <a:solidFill>
                  <a:schemeClr val="tx1"/>
                </a:solidFill>
                <a:latin typeface="ＭＳ Ｐゴシック"/>
                <a:ea typeface="ＭＳ Ｐゴシック"/>
              </a:defRPr>
            </a:lvl5pPr>
            <a:lvl6pPr marL="2509310" indent="-228119" defTabSz="880794" eaLnBrk="0" fontAlgn="base" hangingPunct="0">
              <a:spcBef>
                <a:spcPct val="30000"/>
              </a:spcBef>
              <a:spcAft>
                <a:spcPct val="0"/>
              </a:spcAft>
              <a:defRPr kumimoji="1" sz="1400">
                <a:solidFill>
                  <a:schemeClr val="tx1"/>
                </a:solidFill>
                <a:latin typeface="ＭＳ Ｐゴシック"/>
                <a:ea typeface="ＭＳ Ｐゴシック"/>
              </a:defRPr>
            </a:lvl6pPr>
            <a:lvl7pPr marL="2965548" indent="-228119" defTabSz="880794" eaLnBrk="0" fontAlgn="base" hangingPunct="0">
              <a:spcBef>
                <a:spcPct val="30000"/>
              </a:spcBef>
              <a:spcAft>
                <a:spcPct val="0"/>
              </a:spcAft>
              <a:defRPr kumimoji="1" sz="1400">
                <a:solidFill>
                  <a:schemeClr val="tx1"/>
                </a:solidFill>
                <a:latin typeface="ＭＳ Ｐゴシック"/>
                <a:ea typeface="ＭＳ Ｐゴシック"/>
              </a:defRPr>
            </a:lvl7pPr>
            <a:lvl8pPr marL="3421787" indent="-228119" defTabSz="880794" eaLnBrk="0" fontAlgn="base" hangingPunct="0">
              <a:spcBef>
                <a:spcPct val="30000"/>
              </a:spcBef>
              <a:spcAft>
                <a:spcPct val="0"/>
              </a:spcAft>
              <a:defRPr kumimoji="1" sz="1400">
                <a:solidFill>
                  <a:schemeClr val="tx1"/>
                </a:solidFill>
                <a:latin typeface="ＭＳ Ｐゴシック"/>
                <a:ea typeface="ＭＳ Ｐゴシック"/>
              </a:defRPr>
            </a:lvl8pPr>
            <a:lvl9pPr marL="3878025" indent="-228119" defTabSz="880794" eaLnBrk="0" fontAlgn="base" hangingPunct="0">
              <a:spcBef>
                <a:spcPct val="30000"/>
              </a:spcBef>
              <a:spcAft>
                <a:spcPct val="0"/>
              </a:spcAft>
              <a:defRPr kumimoji="1" sz="1400">
                <a:solidFill>
                  <a:schemeClr val="tx1"/>
                </a:solidFill>
                <a:latin typeface="ＭＳ Ｐゴシック"/>
                <a:ea typeface="ＭＳ Ｐゴシック"/>
              </a:defRPr>
            </a:lvl9pPr>
          </a:lstStyle>
          <a:p>
            <a:pPr eaLnBrk="1" hangingPunct="1">
              <a:spcBef>
                <a:spcPct val="0"/>
              </a:spcBef>
            </a:pPr>
            <a:fld id="{57F8361B-6835-440D-A4DF-B28BCB1367EC}" type="slidenum">
              <a:rPr lang="ja-JP" altLang="en-US" sz="1300">
                <a:solidFill>
                  <a:prstClr val="black"/>
                </a:solidFill>
                <a:latin typeface="Calibri"/>
              </a:rPr>
              <a:pPr eaLnBrk="1" hangingPunct="1">
                <a:spcBef>
                  <a:spcPct val="0"/>
                </a:spcBef>
              </a:pPr>
              <a:t>26</a:t>
            </a:fld>
            <a:endParaRPr lang="en-US" altLang="ja-JP" sz="1300">
              <a:solidFill>
                <a:prstClr val="black"/>
              </a:solidFill>
              <a:latin typeface="Calibri"/>
            </a:endParaRPr>
          </a:p>
        </p:txBody>
      </p:sp>
      <p:sp>
        <p:nvSpPr>
          <p:cNvPr id="54276" name="スライド イメージ プレースホルダー 6"/>
          <p:cNvSpPr>
            <a:spLocks noGrp="1" noRot="1" noChangeAspect="1" noTextEdit="1"/>
          </p:cNvSpPr>
          <p:nvPr>
            <p:ph type="sldImg" idx="0"/>
          </p:nvPr>
        </p:nvSpPr>
        <p:spPr>
          <a:xfrm>
            <a:off x="92075" y="744538"/>
            <a:ext cx="6610350" cy="3717925"/>
          </a:xfrm>
          <a:noFill/>
          <a:ln>
            <a:solidFill>
              <a:srgbClr val="000000"/>
            </a:solidFill>
            <a:miter/>
          </a:ln>
        </p:spPr>
      </p:sp>
    </p:spTree>
  </p:cSld>
</p:notes>
</file>

<file path=ppt/notesSlides/notesSlide28.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59394" name="ノート プレースホルダー 2"/>
          <p:cNvSpPr>
            <a:spLocks noGrp="1"/>
          </p:cNvSpPr>
          <p:nvPr>
            <p:ph type="body" idx="1"/>
          </p:nvPr>
        </p:nvSpPr>
        <p:spPr>
          <a:noFill/>
          <a:ln/>
        </p:spPr>
        <p:txBody>
          <a:bodyPr/>
          <a:lstStyle/>
          <a:p>
            <a:pPr eaLnBrk="1" hangingPunct="1">
              <a:spcBef>
                <a:spcPct val="0"/>
              </a:spcBef>
            </a:pPr>
            <a:r>
              <a:rPr lang="ja-JP" altLang="en-US">
                <a:latin typeface="Meiryo UI"/>
                <a:ea typeface="Meiryo UI"/>
                <a:cs typeface="Meiryo UI"/>
              </a:rPr>
              <a:t>子宮頸がんの予防ワクチンを接種したいと思っても、実際にどうすればいいか、不安なことが多いと思います。</a:t>
            </a:r>
            <a:endParaRPr lang="ja-JP" altLang="en-US">
              <a:latin typeface="Meiryo UI"/>
              <a:ea typeface="Meiryo UI"/>
              <a:cs typeface="Meiryo UI"/>
            </a:endParaRPr>
          </a:p>
          <a:p>
            <a:pPr eaLnBrk="1" hangingPunct="1">
              <a:spcBef>
                <a:spcPct val="0"/>
              </a:spcBef>
            </a:pPr>
            <a:r>
              <a:rPr lang="ja-JP" altLang="en-US">
                <a:latin typeface="Meiryo UI"/>
                <a:ea typeface="Meiryo UI"/>
                <a:cs typeface="Meiryo UI"/>
              </a:rPr>
              <a:t>「もっと守ろう</a:t>
            </a:r>
            <a:r>
              <a:rPr lang="en-US" altLang="ja-JP">
                <a:latin typeface="Meiryo UI"/>
                <a:ea typeface="Meiryo UI"/>
                <a:cs typeface="Meiryo UI"/>
              </a:rPr>
              <a:t>.jp</a:t>
            </a:r>
            <a:r>
              <a:rPr lang="ja-JP" altLang="en-US">
                <a:latin typeface="Meiryo UI"/>
                <a:ea typeface="Meiryo UI"/>
                <a:cs typeface="Meiryo UI"/>
              </a:rPr>
              <a:t>」という、子宮頸がんについての詳しい解説から、医療機関で予防ワクチンを接種するための具体的な方法まで詳しく紹介したホームページがあります。</a:t>
            </a:r>
            <a:endParaRPr lang="ja-JP" altLang="en-US">
              <a:latin typeface="Meiryo UI"/>
              <a:ea typeface="Meiryo UI"/>
              <a:cs typeface="Meiryo UI"/>
            </a:endParaRPr>
          </a:p>
          <a:p>
            <a:pPr eaLnBrk="1" hangingPunct="1">
              <a:spcBef>
                <a:spcPct val="0"/>
              </a:spcBef>
            </a:pPr>
            <a:r>
              <a:rPr lang="ja-JP" altLang="en-US">
                <a:latin typeface="Meiryo UI"/>
                <a:ea typeface="Meiryo UI"/>
                <a:cs typeface="Meiryo UI"/>
              </a:rPr>
              <a:t>「子宮頸がん予防ワクチンを受けてみようかな」と思った方は、まずはこちらのアドレスにアクセスしてみてください。</a:t>
            </a:r>
            <a:endParaRPr lang="ja-JP" altLang="en-US">
              <a:latin typeface="Meiryo UI"/>
              <a:ea typeface="Meiryo UI"/>
              <a:cs typeface="Meiryo UI"/>
            </a:endParaRPr>
          </a:p>
          <a:p>
            <a:pPr eaLnBrk="1" hangingPunct="1">
              <a:spcBef>
                <a:spcPct val="0"/>
              </a:spcBef>
            </a:pPr>
            <a:endParaRPr lang="ja-JP" altLang="en-US"/>
          </a:p>
          <a:p>
            <a:pPr eaLnBrk="1" hangingPunct="1">
              <a:spcBef>
                <a:spcPct val="0"/>
              </a:spcBef>
            </a:pPr>
            <a:endParaRPr lang="ja-JP" altLang="en-US"/>
          </a:p>
        </p:txBody>
      </p:sp>
      <p:sp>
        <p:nvSpPr>
          <p:cNvPr id="59395" name="スライド番号プレースホルダー 3"/>
          <p:cNvSpPr>
            <a:spLocks noGrp="1"/>
          </p:cNvSpPr>
          <p:nvPr>
            <p:ph type="sldNum" sz="quarter" idx="5"/>
          </p:nvPr>
        </p:nvSpPr>
        <p:spPr>
          <a:noFill/>
          <a:ln/>
        </p:spPr>
        <p:txBody>
          <a:bodyPr/>
          <a:lstStyle>
            <a:lvl1pPr defTabSz="880794" eaLnBrk="0" hangingPunct="0">
              <a:spcBef>
                <a:spcPct val="30000"/>
              </a:spcBef>
              <a:defRPr kumimoji="1" sz="1400">
                <a:solidFill>
                  <a:schemeClr val="tx1"/>
                </a:solidFill>
                <a:latin typeface="ＭＳ Ｐゴシック"/>
                <a:ea typeface="ＭＳ Ｐゴシック"/>
              </a:defRPr>
            </a:lvl1pPr>
            <a:lvl2pPr marL="741387" indent="-285150" defTabSz="880794" eaLnBrk="0" hangingPunct="0">
              <a:spcBef>
                <a:spcPct val="30000"/>
              </a:spcBef>
              <a:defRPr kumimoji="1" sz="1400">
                <a:solidFill>
                  <a:schemeClr val="tx1"/>
                </a:solidFill>
                <a:latin typeface="ＭＳ Ｐゴシック"/>
                <a:ea typeface="ＭＳ Ｐゴシック"/>
              </a:defRPr>
            </a:lvl2pPr>
            <a:lvl3pPr marL="1140595" indent="-228119" defTabSz="880794" eaLnBrk="0" hangingPunct="0">
              <a:spcBef>
                <a:spcPct val="30000"/>
              </a:spcBef>
              <a:defRPr kumimoji="1" sz="1400">
                <a:solidFill>
                  <a:schemeClr val="tx1"/>
                </a:solidFill>
                <a:latin typeface="ＭＳ Ｐゴシック"/>
                <a:ea typeface="ＭＳ Ｐゴシック"/>
              </a:defRPr>
            </a:lvl3pPr>
            <a:lvl4pPr marL="1596834" indent="-228119" defTabSz="880794" eaLnBrk="0" hangingPunct="0">
              <a:spcBef>
                <a:spcPct val="30000"/>
              </a:spcBef>
              <a:defRPr kumimoji="1" sz="1400">
                <a:solidFill>
                  <a:schemeClr val="tx1"/>
                </a:solidFill>
                <a:latin typeface="ＭＳ Ｐゴシック"/>
                <a:ea typeface="ＭＳ Ｐゴシック"/>
              </a:defRPr>
            </a:lvl4pPr>
            <a:lvl5pPr marL="2053072" indent="-228119" defTabSz="880794" eaLnBrk="0" hangingPunct="0">
              <a:spcBef>
                <a:spcPct val="30000"/>
              </a:spcBef>
              <a:defRPr kumimoji="1" sz="1400">
                <a:solidFill>
                  <a:schemeClr val="tx1"/>
                </a:solidFill>
                <a:latin typeface="ＭＳ Ｐゴシック"/>
                <a:ea typeface="ＭＳ Ｐゴシック"/>
              </a:defRPr>
            </a:lvl5pPr>
            <a:lvl6pPr marL="2509310" indent="-228119" defTabSz="880794" eaLnBrk="0" fontAlgn="base" hangingPunct="0">
              <a:spcBef>
                <a:spcPct val="30000"/>
              </a:spcBef>
              <a:spcAft>
                <a:spcPct val="0"/>
              </a:spcAft>
              <a:defRPr kumimoji="1" sz="1400">
                <a:solidFill>
                  <a:schemeClr val="tx1"/>
                </a:solidFill>
                <a:latin typeface="ＭＳ Ｐゴシック"/>
                <a:ea typeface="ＭＳ Ｐゴシック"/>
              </a:defRPr>
            </a:lvl6pPr>
            <a:lvl7pPr marL="2965548" indent="-228119" defTabSz="880794" eaLnBrk="0" fontAlgn="base" hangingPunct="0">
              <a:spcBef>
                <a:spcPct val="30000"/>
              </a:spcBef>
              <a:spcAft>
                <a:spcPct val="0"/>
              </a:spcAft>
              <a:defRPr kumimoji="1" sz="1400">
                <a:solidFill>
                  <a:schemeClr val="tx1"/>
                </a:solidFill>
                <a:latin typeface="ＭＳ Ｐゴシック"/>
                <a:ea typeface="ＭＳ Ｐゴシック"/>
              </a:defRPr>
            </a:lvl7pPr>
            <a:lvl8pPr marL="3421787" indent="-228119" defTabSz="880794" eaLnBrk="0" fontAlgn="base" hangingPunct="0">
              <a:spcBef>
                <a:spcPct val="30000"/>
              </a:spcBef>
              <a:spcAft>
                <a:spcPct val="0"/>
              </a:spcAft>
              <a:defRPr kumimoji="1" sz="1400">
                <a:solidFill>
                  <a:schemeClr val="tx1"/>
                </a:solidFill>
                <a:latin typeface="ＭＳ Ｐゴシック"/>
                <a:ea typeface="ＭＳ Ｐゴシック"/>
              </a:defRPr>
            </a:lvl8pPr>
            <a:lvl9pPr marL="3878025" indent="-228119" defTabSz="880794" eaLnBrk="0" fontAlgn="base" hangingPunct="0">
              <a:spcBef>
                <a:spcPct val="30000"/>
              </a:spcBef>
              <a:spcAft>
                <a:spcPct val="0"/>
              </a:spcAft>
              <a:defRPr kumimoji="1" sz="1400">
                <a:solidFill>
                  <a:schemeClr val="tx1"/>
                </a:solidFill>
                <a:latin typeface="ＭＳ Ｐゴシック"/>
                <a:ea typeface="ＭＳ Ｐゴシック"/>
              </a:defRPr>
            </a:lvl9pPr>
          </a:lstStyle>
          <a:p>
            <a:pPr eaLnBrk="1" hangingPunct="1">
              <a:spcBef>
                <a:spcPct val="0"/>
              </a:spcBef>
            </a:pPr>
            <a:fld id="{27CDDAA5-81D3-4D8F-B102-3604C96C54C6}" type="slidenum">
              <a:rPr lang="ja-JP" altLang="en-US" sz="1300">
                <a:solidFill>
                  <a:prstClr val="black"/>
                </a:solidFill>
                <a:latin typeface="Calibri"/>
              </a:rPr>
              <a:pPr eaLnBrk="1" hangingPunct="1">
                <a:spcBef>
                  <a:spcPct val="0"/>
                </a:spcBef>
              </a:pPr>
              <a:t>27</a:t>
            </a:fld>
            <a:endParaRPr lang="en-US" altLang="ja-JP" sz="1300">
              <a:solidFill>
                <a:prstClr val="black"/>
              </a:solidFill>
              <a:latin typeface="Calibri"/>
            </a:endParaRPr>
          </a:p>
        </p:txBody>
      </p:sp>
      <p:sp>
        <p:nvSpPr>
          <p:cNvPr id="59396" name="スライド イメージ プレースホルダー 6"/>
          <p:cNvSpPr>
            <a:spLocks noGrp="1" noRot="1" noChangeAspect="1" noTextEdit="1"/>
          </p:cNvSpPr>
          <p:nvPr>
            <p:ph type="sldImg" idx="0"/>
          </p:nvPr>
        </p:nvSpPr>
        <p:spPr>
          <a:xfrm>
            <a:off x="92075" y="744538"/>
            <a:ext cx="6610350" cy="3717925"/>
          </a:xfrm>
          <a:noFill/>
          <a:ln>
            <a:solidFill>
              <a:srgbClr val="000000"/>
            </a:solidFill>
            <a:miter/>
          </a:ln>
        </p:spPr>
      </p:sp>
    </p:spTree>
  </p:cSld>
</p:notes>
</file>

<file path=ppt/notesSlides/notesSlide29.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idx="0"/>
          </p:nvPr>
        </p:nvSpPr>
        <p:spPr>
          <a:xfrm>
            <a:off x="92075" y="744538"/>
            <a:ext cx="6610350" cy="3717925"/>
          </a:xfrm>
        </p:spPr>
      </p:sp>
      <p:sp>
        <p:nvSpPr>
          <p:cNvPr id="3" name="ノート プレースホルダー 2"/>
          <p:cNvSpPr>
            <a:spLocks noGrp="1"/>
          </p:cNvSpPr>
          <p:nvPr>
            <p:ph type="body" idx="1"/>
          </p:nvPr>
        </p:nvSpPr>
        <p:spPr/>
        <p:txBody>
          <a:bodyPr/>
          <a:lstStyle/>
          <a:p>
            <a:pPr lvl="0"/>
            <a:r>
              <a:rPr lang="ja-JP" altLang="en-US"/>
              <a:t/>
            </a:r>
            <a:endParaRPr lang="ja-JP" altLang="en-US"/>
          </a:p>
        </p:txBody>
      </p:sp>
    </p:spTree>
  </p:cSld>
</p:notes>
</file>

<file path=ppt/notesSlides/notesSlide3.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idx="0"/>
          </p:nvPr>
        </p:nvSpPr>
        <p:spPr>
          <a:xfrm>
            <a:off x="92075" y="744538"/>
            <a:ext cx="6610350" cy="3717925"/>
          </a:xfrm>
        </p:spPr>
      </p:sp>
      <p:sp>
        <p:nvSpPr>
          <p:cNvPr id="3" name="ノート プレースホルダー 2"/>
          <p:cNvSpPr>
            <a:spLocks noGrp="1"/>
          </p:cNvSpPr>
          <p:nvPr>
            <p:ph type="body" idx="1"/>
          </p:nvPr>
        </p:nvSpPr>
        <p:spPr/>
        <p:txBody>
          <a:bodyPr/>
          <a:lstStyle/>
          <a:p>
            <a:pPr lvl="0"/>
            <a:r>
              <a:rPr lang="en-US"/>
              <a:t/>
            </a:r>
            <a:endParaRPr lang="en-US"/>
          </a:p>
        </p:txBody>
      </p:sp>
      <p:sp>
        <p:nvSpPr>
          <p:cNvPr id="4" name="ヘッダー プレースホルダー 3"/>
          <p:cNvSpPr>
            <a:spLocks noGrp="1"/>
          </p:cNvSpPr>
          <p:nvPr>
            <p:ph type="hdr" sz="quarter" idx="10"/>
          </p:nvPr>
        </p:nvSpPr>
        <p:spPr/>
        <p:txBody>
          <a:bodyPr/>
          <a:lstStyle/>
          <a:p>
            <a:pPr lvl="0"/>
            <a:r>
              <a:rPr lang="ja-JP" altLang="en-US"/>
              <a:t/>
            </a:r>
            <a:endParaRPr lang="ja-JP" altLang="en-US"/>
          </a:p>
        </p:txBody>
      </p:sp>
      <p:sp>
        <p:nvSpPr>
          <p:cNvPr id="5" name="フッター プレースホルダー 4"/>
          <p:cNvSpPr>
            <a:spLocks noGrp="1"/>
          </p:cNvSpPr>
          <p:nvPr>
            <p:ph type="ftr" sz="quarter" idx="11"/>
          </p:nvPr>
        </p:nvSpPr>
        <p:spPr/>
        <p:txBody>
          <a:bodyPr/>
          <a:lstStyle/>
          <a:p>
            <a:pPr lvl="0"/>
            <a:r>
              <a:rPr lang="ja-JP" altLang="en-US"/>
              <a:t/>
            </a:r>
            <a:endParaRPr lang="ja-JP" altLang="en-US"/>
          </a:p>
        </p:txBody>
      </p:sp>
    </p:spTree>
  </p:cSld>
</p:notes>
</file>

<file path=ppt/notesSlides/notesSlide30.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idx="0"/>
          </p:nvPr>
        </p:nvSpPr>
        <p:spPr>
          <a:xfrm>
            <a:off x="92075" y="744538"/>
            <a:ext cx="6610350" cy="3717925"/>
          </a:xfrm>
        </p:spPr>
      </p:sp>
      <p:sp>
        <p:nvSpPr>
          <p:cNvPr id="3" name="ノート プレースホルダー 2"/>
          <p:cNvSpPr>
            <a:spLocks noGrp="1"/>
          </p:cNvSpPr>
          <p:nvPr>
            <p:ph type="body" idx="1"/>
          </p:nvPr>
        </p:nvSpPr>
        <p:spPr/>
        <p:txBody>
          <a:bodyPr/>
          <a:lstStyle/>
          <a:p>
            <a:pPr lvl="0"/>
            <a:r>
              <a:rPr lang="ja-JP" altLang="en-US"/>
              <a:t/>
            </a:r>
            <a:endParaRPr lang="ja-JP" altLang="en-US"/>
          </a:p>
        </p:txBody>
      </p:sp>
    </p:spTree>
  </p:cSld>
</p:notes>
</file>

<file path=ppt/notesSlides/notesSlide31.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idx="0"/>
          </p:nvPr>
        </p:nvSpPr>
        <p:spPr>
          <a:xfrm>
            <a:off x="92075" y="744538"/>
            <a:ext cx="6610350" cy="3717925"/>
          </a:xfrm>
        </p:spPr>
      </p:sp>
      <p:sp>
        <p:nvSpPr>
          <p:cNvPr id="3" name="ノート プレースホルダー 2"/>
          <p:cNvSpPr>
            <a:spLocks noGrp="1"/>
          </p:cNvSpPr>
          <p:nvPr>
            <p:ph type="body" idx="1"/>
          </p:nvPr>
        </p:nvSpPr>
        <p:spPr/>
        <p:txBody>
          <a:bodyPr/>
          <a:lstStyle/>
          <a:p>
            <a:pPr lvl="0"/>
            <a:r>
              <a:rPr lang="en-US"/>
              <a:t/>
            </a:r>
            <a:endParaRPr lang="en-US"/>
          </a:p>
        </p:txBody>
      </p:sp>
      <p:sp>
        <p:nvSpPr>
          <p:cNvPr id="4" name="ヘッダー プレースホルダー 3"/>
          <p:cNvSpPr>
            <a:spLocks noGrp="1"/>
          </p:cNvSpPr>
          <p:nvPr>
            <p:ph type="hdr" sz="quarter" idx="10"/>
          </p:nvPr>
        </p:nvSpPr>
        <p:spPr/>
        <p:txBody>
          <a:bodyPr/>
          <a:lstStyle/>
          <a:p>
            <a:pPr lvl="0"/>
            <a:r>
              <a:rPr lang="ja-JP" altLang="en-US"/>
              <a:t/>
            </a:r>
            <a:endParaRPr lang="ja-JP" altLang="en-US"/>
          </a:p>
        </p:txBody>
      </p:sp>
      <p:sp>
        <p:nvSpPr>
          <p:cNvPr id="5" name="フッター プレースホルダー 4"/>
          <p:cNvSpPr>
            <a:spLocks noGrp="1"/>
          </p:cNvSpPr>
          <p:nvPr>
            <p:ph type="ftr" sz="quarter" idx="11"/>
          </p:nvPr>
        </p:nvSpPr>
        <p:spPr/>
        <p:txBody>
          <a:bodyPr/>
          <a:lstStyle/>
          <a:p>
            <a:pPr lvl="0"/>
            <a:r>
              <a:rPr lang="ja-JP" altLang="en-US"/>
              <a:t/>
            </a:r>
            <a:endParaRPr lang="ja-JP" altLang="en-US"/>
          </a:p>
        </p:txBody>
      </p:sp>
    </p:spTree>
  </p:cSld>
</p:notes>
</file>

<file path=ppt/notesSlides/notesSlide32.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idx="0"/>
          </p:nvPr>
        </p:nvSpPr>
        <p:spPr>
          <a:xfrm>
            <a:off x="92075" y="744538"/>
            <a:ext cx="6610350" cy="3717925"/>
          </a:xfrm>
        </p:spPr>
      </p:sp>
      <p:sp>
        <p:nvSpPr>
          <p:cNvPr id="3" name="ノート プレースホルダー 2"/>
          <p:cNvSpPr>
            <a:spLocks noGrp="1"/>
          </p:cNvSpPr>
          <p:nvPr>
            <p:ph type="body" idx="1"/>
          </p:nvPr>
        </p:nvSpPr>
        <p:spPr/>
        <p:txBody>
          <a:bodyPr/>
          <a:lstStyle/>
          <a:p>
            <a:pPr lvl="0"/>
            <a:r>
              <a:rPr lang="en-US"/>
              <a:t/>
            </a:r>
            <a:endParaRPr lang="en-US"/>
          </a:p>
        </p:txBody>
      </p:sp>
      <p:sp>
        <p:nvSpPr>
          <p:cNvPr id="4" name="ヘッダー プレースホルダー 3"/>
          <p:cNvSpPr>
            <a:spLocks noGrp="1"/>
          </p:cNvSpPr>
          <p:nvPr>
            <p:ph type="hdr" sz="quarter" idx="10"/>
          </p:nvPr>
        </p:nvSpPr>
        <p:spPr/>
        <p:txBody>
          <a:bodyPr/>
          <a:lstStyle/>
          <a:p>
            <a:pPr lvl="0"/>
            <a:r>
              <a:rPr lang="ja-JP" altLang="en-US"/>
              <a:t/>
            </a:r>
            <a:endParaRPr lang="ja-JP" altLang="en-US"/>
          </a:p>
        </p:txBody>
      </p:sp>
      <p:sp>
        <p:nvSpPr>
          <p:cNvPr id="5" name="フッター プレースホルダー 4"/>
          <p:cNvSpPr>
            <a:spLocks noGrp="1"/>
          </p:cNvSpPr>
          <p:nvPr>
            <p:ph type="ftr" sz="quarter" idx="11"/>
          </p:nvPr>
        </p:nvSpPr>
        <p:spPr/>
        <p:txBody>
          <a:bodyPr/>
          <a:lstStyle/>
          <a:p>
            <a:pPr lvl="0"/>
            <a:r>
              <a:rPr lang="ja-JP" altLang="en-US"/>
              <a:t/>
            </a:r>
            <a:endParaRPr lang="ja-JP" altLang="en-US"/>
          </a:p>
        </p:txBody>
      </p:sp>
    </p:spTree>
  </p:cSld>
</p:notes>
</file>

<file path=ppt/notesSlides/notesSlide33.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idx="0"/>
          </p:nvPr>
        </p:nvSpPr>
        <p:spPr>
          <a:xfrm>
            <a:off x="92075" y="744538"/>
            <a:ext cx="6610350" cy="3717925"/>
          </a:xfrm>
        </p:spPr>
      </p:sp>
      <p:sp>
        <p:nvSpPr>
          <p:cNvPr id="3" name="ノート プレースホルダー 2"/>
          <p:cNvSpPr>
            <a:spLocks noGrp="1"/>
          </p:cNvSpPr>
          <p:nvPr>
            <p:ph type="body" idx="1"/>
          </p:nvPr>
        </p:nvSpPr>
        <p:spPr/>
        <p:txBody>
          <a:bodyPr/>
          <a:lstStyle/>
          <a:p>
            <a:pPr lvl="0"/>
            <a:r>
              <a:rPr lang="en-US"/>
              <a:t/>
            </a:r>
            <a:endParaRPr lang="en-US"/>
          </a:p>
        </p:txBody>
      </p:sp>
      <p:sp>
        <p:nvSpPr>
          <p:cNvPr id="4" name="ヘッダー プレースホルダー 3"/>
          <p:cNvSpPr>
            <a:spLocks noGrp="1"/>
          </p:cNvSpPr>
          <p:nvPr>
            <p:ph type="hdr" sz="quarter" idx="10"/>
          </p:nvPr>
        </p:nvSpPr>
        <p:spPr/>
        <p:txBody>
          <a:bodyPr/>
          <a:lstStyle/>
          <a:p>
            <a:pPr lvl="0"/>
            <a:r>
              <a:rPr lang="ja-JP" altLang="en-US"/>
              <a:t/>
            </a:r>
            <a:endParaRPr lang="ja-JP" altLang="en-US"/>
          </a:p>
        </p:txBody>
      </p:sp>
      <p:sp>
        <p:nvSpPr>
          <p:cNvPr id="5" name="フッター プレースホルダー 4"/>
          <p:cNvSpPr>
            <a:spLocks noGrp="1"/>
          </p:cNvSpPr>
          <p:nvPr>
            <p:ph type="ftr" sz="quarter" idx="11"/>
          </p:nvPr>
        </p:nvSpPr>
        <p:spPr/>
        <p:txBody>
          <a:bodyPr/>
          <a:lstStyle/>
          <a:p>
            <a:pPr lvl="0"/>
            <a:r>
              <a:rPr lang="ja-JP" altLang="en-US"/>
              <a:t/>
            </a:r>
            <a:endParaRPr lang="ja-JP" altLang="en-US"/>
          </a:p>
        </p:txBody>
      </p:sp>
    </p:spTree>
  </p:cSld>
</p:notes>
</file>

<file path=ppt/notesSlides/notesSlide34.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50178" name="ノート プレースホルダー 2"/>
          <p:cNvSpPr>
            <a:spLocks noGrp="1"/>
          </p:cNvSpPr>
          <p:nvPr>
            <p:ph type="body" idx="1"/>
          </p:nvPr>
        </p:nvSpPr>
        <p:spPr>
          <a:noFill/>
          <a:ln/>
        </p:spPr>
        <p:txBody>
          <a:bodyPr/>
          <a:lstStyle/>
          <a:p>
            <a:pPr eaLnBrk="1" hangingPunct="1">
              <a:spcBef>
                <a:spcPct val="0"/>
              </a:spcBef>
            </a:pPr>
            <a:r>
              <a:rPr lang="ja-JP" altLang="en-US">
                <a:latin typeface="Meiryo UI"/>
                <a:ea typeface="Meiryo UI"/>
                <a:cs typeface="Meiryo UI"/>
              </a:rPr>
              <a:t/>
            </a:r>
            <a:endParaRPr lang="ja-JP" altLang="en-US">
              <a:latin typeface="Meiryo UI"/>
              <a:ea typeface="Meiryo UI"/>
              <a:cs typeface="Meiryo UI"/>
            </a:endParaRPr>
          </a:p>
        </p:txBody>
      </p:sp>
      <p:sp>
        <p:nvSpPr>
          <p:cNvPr id="50179" name="スライド番号プレースホルダー 3"/>
          <p:cNvSpPr>
            <a:spLocks noGrp="1"/>
          </p:cNvSpPr>
          <p:nvPr>
            <p:ph type="sldNum" sz="quarter" idx="5"/>
          </p:nvPr>
        </p:nvSpPr>
        <p:spPr>
          <a:noFill/>
          <a:ln/>
        </p:spPr>
        <p:txBody>
          <a:bodyPr/>
          <a:lstStyle>
            <a:lvl1pPr defTabSz="880794" eaLnBrk="0" hangingPunct="0">
              <a:spcBef>
                <a:spcPct val="30000"/>
              </a:spcBef>
              <a:defRPr kumimoji="1" sz="1400">
                <a:solidFill>
                  <a:schemeClr val="tx1"/>
                </a:solidFill>
                <a:latin typeface="ＭＳ Ｐゴシック"/>
                <a:ea typeface="ＭＳ Ｐゴシック"/>
              </a:defRPr>
            </a:lvl1pPr>
            <a:lvl2pPr marL="741387" indent="-285150" defTabSz="880794" eaLnBrk="0" hangingPunct="0">
              <a:spcBef>
                <a:spcPct val="30000"/>
              </a:spcBef>
              <a:defRPr kumimoji="1" sz="1400">
                <a:solidFill>
                  <a:schemeClr val="tx1"/>
                </a:solidFill>
                <a:latin typeface="ＭＳ Ｐゴシック"/>
                <a:ea typeface="ＭＳ Ｐゴシック"/>
              </a:defRPr>
            </a:lvl2pPr>
            <a:lvl3pPr marL="1140595" indent="-228119" defTabSz="880794" eaLnBrk="0" hangingPunct="0">
              <a:spcBef>
                <a:spcPct val="30000"/>
              </a:spcBef>
              <a:defRPr kumimoji="1" sz="1400">
                <a:solidFill>
                  <a:schemeClr val="tx1"/>
                </a:solidFill>
                <a:latin typeface="ＭＳ Ｐゴシック"/>
                <a:ea typeface="ＭＳ Ｐゴシック"/>
              </a:defRPr>
            </a:lvl3pPr>
            <a:lvl4pPr marL="1596834" indent="-228119" defTabSz="880794" eaLnBrk="0" hangingPunct="0">
              <a:spcBef>
                <a:spcPct val="30000"/>
              </a:spcBef>
              <a:defRPr kumimoji="1" sz="1400">
                <a:solidFill>
                  <a:schemeClr val="tx1"/>
                </a:solidFill>
                <a:latin typeface="ＭＳ Ｐゴシック"/>
                <a:ea typeface="ＭＳ Ｐゴシック"/>
              </a:defRPr>
            </a:lvl4pPr>
            <a:lvl5pPr marL="2053072" indent="-228119" defTabSz="880794" eaLnBrk="0" hangingPunct="0">
              <a:spcBef>
                <a:spcPct val="30000"/>
              </a:spcBef>
              <a:defRPr kumimoji="1" sz="1400">
                <a:solidFill>
                  <a:schemeClr val="tx1"/>
                </a:solidFill>
                <a:latin typeface="ＭＳ Ｐゴシック"/>
                <a:ea typeface="ＭＳ Ｐゴシック"/>
              </a:defRPr>
            </a:lvl5pPr>
            <a:lvl6pPr marL="2509310" indent="-228119" defTabSz="880794" eaLnBrk="0" fontAlgn="base" hangingPunct="0">
              <a:spcBef>
                <a:spcPct val="30000"/>
              </a:spcBef>
              <a:spcAft>
                <a:spcPct val="0"/>
              </a:spcAft>
              <a:defRPr kumimoji="1" sz="1400">
                <a:solidFill>
                  <a:schemeClr val="tx1"/>
                </a:solidFill>
                <a:latin typeface="ＭＳ Ｐゴシック"/>
                <a:ea typeface="ＭＳ Ｐゴシック"/>
              </a:defRPr>
            </a:lvl6pPr>
            <a:lvl7pPr marL="2965548" indent="-228119" defTabSz="880794" eaLnBrk="0" fontAlgn="base" hangingPunct="0">
              <a:spcBef>
                <a:spcPct val="30000"/>
              </a:spcBef>
              <a:spcAft>
                <a:spcPct val="0"/>
              </a:spcAft>
              <a:defRPr kumimoji="1" sz="1400">
                <a:solidFill>
                  <a:schemeClr val="tx1"/>
                </a:solidFill>
                <a:latin typeface="ＭＳ Ｐゴシック"/>
                <a:ea typeface="ＭＳ Ｐゴシック"/>
              </a:defRPr>
            </a:lvl7pPr>
            <a:lvl8pPr marL="3421787" indent="-228119" defTabSz="880794" eaLnBrk="0" fontAlgn="base" hangingPunct="0">
              <a:spcBef>
                <a:spcPct val="30000"/>
              </a:spcBef>
              <a:spcAft>
                <a:spcPct val="0"/>
              </a:spcAft>
              <a:defRPr kumimoji="1" sz="1400">
                <a:solidFill>
                  <a:schemeClr val="tx1"/>
                </a:solidFill>
                <a:latin typeface="ＭＳ Ｐゴシック"/>
                <a:ea typeface="ＭＳ Ｐゴシック"/>
              </a:defRPr>
            </a:lvl8pPr>
            <a:lvl9pPr marL="3878025" indent="-228119" defTabSz="880794" eaLnBrk="0" fontAlgn="base" hangingPunct="0">
              <a:spcBef>
                <a:spcPct val="30000"/>
              </a:spcBef>
              <a:spcAft>
                <a:spcPct val="0"/>
              </a:spcAft>
              <a:defRPr kumimoji="1" sz="1400">
                <a:solidFill>
                  <a:schemeClr val="tx1"/>
                </a:solidFill>
                <a:latin typeface="ＭＳ Ｐゴシック"/>
                <a:ea typeface="ＭＳ Ｐゴシック"/>
              </a:defRPr>
            </a:lvl9pPr>
          </a:lstStyle>
          <a:p>
            <a:pPr eaLnBrk="1" hangingPunct="1">
              <a:spcBef>
                <a:spcPct val="0"/>
              </a:spcBef>
            </a:pPr>
            <a:fld id="{E6E5253A-808B-434C-A1B7-E99768B7FB55}" type="slidenum">
              <a:rPr lang="ja-JP" altLang="en-US" sz="1300">
                <a:latin typeface="Calibri"/>
              </a:rPr>
              <a:pPr eaLnBrk="1" hangingPunct="1">
                <a:spcBef>
                  <a:spcPct val="0"/>
                </a:spcBef>
              </a:pPr>
              <a:t>33</a:t>
            </a:fld>
            <a:endParaRPr lang="en-US" altLang="ja-JP" sz="1300">
              <a:latin typeface="Calibri"/>
            </a:endParaRPr>
          </a:p>
        </p:txBody>
      </p:sp>
      <p:sp>
        <p:nvSpPr>
          <p:cNvPr id="50180" name="スライド イメージ プレースホルダー 6"/>
          <p:cNvSpPr>
            <a:spLocks noGrp="1" noRot="1" noChangeAspect="1" noTextEdit="1"/>
          </p:cNvSpPr>
          <p:nvPr>
            <p:ph type="sldImg" idx="0"/>
          </p:nvPr>
        </p:nvSpPr>
        <p:spPr>
          <a:xfrm>
            <a:off x="92075" y="744538"/>
            <a:ext cx="6610350" cy="3717925"/>
          </a:xfrm>
          <a:noFill/>
          <a:ln>
            <a:solidFill>
              <a:srgbClr val="000000"/>
            </a:solidFill>
            <a:miter/>
          </a:ln>
        </p:spPr>
      </p:sp>
    </p:spTree>
  </p:cSld>
</p:notes>
</file>

<file path=ppt/notesSlides/notesSlide4.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idx="0"/>
          </p:nvPr>
        </p:nvSpPr>
        <p:spPr>
          <a:xfrm>
            <a:off x="92075" y="744538"/>
            <a:ext cx="6610350" cy="3717925"/>
          </a:xfrm>
        </p:spPr>
      </p:sp>
      <p:sp>
        <p:nvSpPr>
          <p:cNvPr id="3" name="ノート プレースホルダー 2"/>
          <p:cNvSpPr>
            <a:spLocks noGrp="1"/>
          </p:cNvSpPr>
          <p:nvPr>
            <p:ph type="body" idx="1"/>
          </p:nvPr>
        </p:nvSpPr>
        <p:spPr/>
        <p:txBody>
          <a:bodyPr/>
          <a:lstStyle/>
          <a:p>
            <a:pPr lvl="0"/>
            <a:r>
              <a:rPr lang="ja-JP" altLang="en-US"/>
              <a:t/>
            </a:r>
            <a:endParaRPr lang="ja-JP" altLang="en-US"/>
          </a:p>
        </p:txBody>
      </p:sp>
      <p:sp>
        <p:nvSpPr>
          <p:cNvPr id="4" name="スライド番号プレースホルダー 3"/>
          <p:cNvSpPr>
            <a:spLocks noGrp="1"/>
          </p:cNvSpPr>
          <p:nvPr>
            <p:ph type="sldNum" sz="quarter" idx="10"/>
          </p:nvPr>
        </p:nvSpPr>
        <p:spPr/>
        <p:txBody>
          <a:bodyPr/>
          <a:lstStyle/>
          <a:p>
            <a:pPr lvl="0"/>
            <a:fld id="{439001E5-577B-417A-B0EB-8265BACBDD8C}" type="slidenum">
              <a:rPr lang="ja-JP" altLang="en-US">
                <a:solidFill>
                  <a:prstClr val="black"/>
                </a:solidFill>
              </a:rPr>
              <a:pPr lvl="0"/>
              <a:t>3</a:t>
            </a:fld>
            <a:endParaRPr lang="ja-JP" altLang="en-US">
              <a:solidFill>
                <a:prstClr val="black"/>
              </a:solidFill>
            </a:endParaRPr>
          </a:p>
        </p:txBody>
      </p:sp>
    </p:spTree>
  </p:cSld>
</p:notes>
</file>

<file path=ppt/notesSlides/notesSlide5.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idx="0"/>
          </p:nvPr>
        </p:nvSpPr>
        <p:spPr>
          <a:xfrm>
            <a:off x="92075" y="744538"/>
            <a:ext cx="6610350" cy="3717925"/>
          </a:xfrm>
        </p:spPr>
      </p:sp>
      <p:sp>
        <p:nvSpPr>
          <p:cNvPr id="3" name="ノート プレースホルダー 2"/>
          <p:cNvSpPr>
            <a:spLocks noGrp="1"/>
          </p:cNvSpPr>
          <p:nvPr>
            <p:ph type="body" idx="1"/>
          </p:nvPr>
        </p:nvSpPr>
        <p:spPr/>
        <p:txBody>
          <a:bodyPr/>
          <a:lstStyle/>
          <a:p>
            <a:pPr lvl="0"/>
            <a:r>
              <a:rPr lang="en-US"/>
              <a:t/>
            </a:r>
            <a:endParaRPr lang="en-US"/>
          </a:p>
        </p:txBody>
      </p:sp>
      <p:sp>
        <p:nvSpPr>
          <p:cNvPr id="4" name="ヘッダー プレースホルダー 3"/>
          <p:cNvSpPr>
            <a:spLocks noGrp="1"/>
          </p:cNvSpPr>
          <p:nvPr>
            <p:ph type="hdr" sz="quarter" idx="10"/>
          </p:nvPr>
        </p:nvSpPr>
        <p:spPr/>
        <p:txBody>
          <a:bodyPr/>
          <a:lstStyle/>
          <a:p>
            <a:pPr lvl="0"/>
            <a:r>
              <a:rPr lang="ja-JP" altLang="en-US"/>
              <a:t/>
            </a:r>
            <a:endParaRPr lang="ja-JP" altLang="en-US"/>
          </a:p>
        </p:txBody>
      </p:sp>
      <p:sp>
        <p:nvSpPr>
          <p:cNvPr id="5" name="フッター プレースホルダー 4"/>
          <p:cNvSpPr>
            <a:spLocks noGrp="1"/>
          </p:cNvSpPr>
          <p:nvPr>
            <p:ph type="ftr" sz="quarter" idx="11"/>
          </p:nvPr>
        </p:nvSpPr>
        <p:spPr/>
        <p:txBody>
          <a:bodyPr/>
          <a:lstStyle/>
          <a:p>
            <a:pPr lvl="0"/>
            <a:r>
              <a:rPr lang="ja-JP" altLang="en-US"/>
              <a:t/>
            </a:r>
            <a:endParaRPr lang="ja-JP" altLang="en-US"/>
          </a:p>
        </p:txBody>
      </p:sp>
    </p:spTree>
  </p:cSld>
</p:notes>
</file>

<file path=ppt/notesSlides/notesSlide6.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idx="0"/>
          </p:nvPr>
        </p:nvSpPr>
        <p:spPr>
          <a:xfrm>
            <a:off x="92075" y="744538"/>
            <a:ext cx="6610350" cy="3717925"/>
          </a:xfrm>
        </p:spPr>
      </p:sp>
      <p:sp>
        <p:nvSpPr>
          <p:cNvPr id="3" name="ノート プレースホルダー 2"/>
          <p:cNvSpPr>
            <a:spLocks noGrp="1"/>
          </p:cNvSpPr>
          <p:nvPr>
            <p:ph type="body" idx="1"/>
          </p:nvPr>
        </p:nvSpPr>
        <p:spPr/>
        <p:txBody>
          <a:bodyPr/>
          <a:lstStyle/>
          <a:p>
            <a:pPr lvl="0"/>
            <a:r>
              <a:rPr lang="ja-JP" altLang="en-US"/>
              <a:t/>
            </a:r>
            <a:endParaRPr lang="ja-JP" altLang="en-US"/>
          </a:p>
        </p:txBody>
      </p:sp>
      <p:sp>
        <p:nvSpPr>
          <p:cNvPr id="4" name="ヘッダー プレースホルダー 3"/>
          <p:cNvSpPr>
            <a:spLocks noGrp="1"/>
          </p:cNvSpPr>
          <p:nvPr>
            <p:ph type="hdr" sz="quarter" idx="10"/>
          </p:nvPr>
        </p:nvSpPr>
        <p:spPr/>
        <p:txBody>
          <a:bodyPr/>
          <a:lstStyle/>
          <a:p>
            <a:pPr lvl="0"/>
            <a:r>
              <a:rPr lang="ja-JP" altLang="en-US">
                <a:solidFill>
                  <a:prstClr val="black"/>
                </a:solidFill>
              </a:rPr>
              <a:t/>
            </a:r>
            <a:endParaRPr lang="ja-JP" altLang="en-US">
              <a:solidFill>
                <a:prstClr val="black"/>
              </a:solidFill>
            </a:endParaRPr>
          </a:p>
        </p:txBody>
      </p:sp>
      <p:sp>
        <p:nvSpPr>
          <p:cNvPr id="5" name="フッター プレースホルダー 4"/>
          <p:cNvSpPr>
            <a:spLocks noGrp="1"/>
          </p:cNvSpPr>
          <p:nvPr>
            <p:ph type="ftr" sz="quarter" idx="11"/>
          </p:nvPr>
        </p:nvSpPr>
        <p:spPr/>
        <p:txBody>
          <a:bodyPr/>
          <a:lstStyle/>
          <a:p>
            <a:pPr lvl="0"/>
            <a:r>
              <a:rPr lang="ja-JP" altLang="en-US">
                <a:solidFill>
                  <a:prstClr val="black"/>
                </a:solidFill>
              </a:rPr>
              <a:t/>
            </a:r>
            <a:endParaRPr lang="ja-JP" altLang="en-US">
              <a:solidFill>
                <a:prstClr val="black"/>
              </a:solidFill>
            </a:endParaRPr>
          </a:p>
        </p:txBody>
      </p:sp>
      <p:sp>
        <p:nvSpPr>
          <p:cNvPr id="6" name="スライド番号プレースホルダー 5"/>
          <p:cNvSpPr>
            <a:spLocks noGrp="1"/>
          </p:cNvSpPr>
          <p:nvPr>
            <p:ph type="sldNum" sz="quarter" idx="12"/>
          </p:nvPr>
        </p:nvSpPr>
        <p:spPr/>
        <p:txBody>
          <a:bodyPr/>
          <a:lstStyle/>
          <a:p>
            <a:pPr lvl="0"/>
            <a:fld id="{CA63F674-B2D5-43A3-B08B-096D76DEBF1E}" type="slidenum">
              <a:rPr lang="ja-JP" altLang="en-US">
                <a:solidFill>
                  <a:prstClr val="black"/>
                </a:solidFill>
              </a:rPr>
              <a:pPr lvl="0"/>
              <a:t>5</a:t>
            </a:fld>
            <a:endParaRPr lang="ja-JP" altLang="en-US">
              <a:solidFill>
                <a:prstClr val="black"/>
              </a:solidFill>
            </a:endParaRPr>
          </a:p>
        </p:txBody>
      </p:sp>
    </p:spTree>
  </p:cSld>
</p:notes>
</file>

<file path=ppt/notesSlides/notesSlide7.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idx="0"/>
          </p:nvPr>
        </p:nvSpPr>
        <p:spPr>
          <a:xfrm>
            <a:off x="92075" y="744538"/>
            <a:ext cx="6610350" cy="3717925"/>
          </a:xfrm>
        </p:spPr>
      </p:sp>
      <p:sp>
        <p:nvSpPr>
          <p:cNvPr id="3" name="ノート プレースホルダー 2"/>
          <p:cNvSpPr>
            <a:spLocks noGrp="1"/>
          </p:cNvSpPr>
          <p:nvPr>
            <p:ph type="body" idx="1"/>
          </p:nvPr>
        </p:nvSpPr>
        <p:spPr/>
        <p:txBody>
          <a:bodyPr/>
          <a:lstStyle/>
          <a:p>
            <a:pPr lvl="0"/>
            <a:r>
              <a:rPr lang="ja-JP" altLang="en-US"/>
              <a:t/>
            </a:r>
            <a:endParaRPr lang="ja-JP" altLang="en-US"/>
          </a:p>
        </p:txBody>
      </p:sp>
      <p:sp>
        <p:nvSpPr>
          <p:cNvPr id="4" name="スライド番号プレースホルダー 3"/>
          <p:cNvSpPr>
            <a:spLocks noGrp="1"/>
          </p:cNvSpPr>
          <p:nvPr>
            <p:ph type="sldNum" sz="quarter" idx="10"/>
          </p:nvPr>
        </p:nvSpPr>
        <p:spPr/>
        <p:txBody>
          <a:bodyPr/>
          <a:lstStyle/>
          <a:p>
            <a:pPr lvl="0"/>
            <a:fld id="{439001E5-577B-417A-B0EB-8265BACBDD8C}" type="slidenum">
              <a:rPr lang="ja-JP" altLang="en-US"/>
              <a:pPr lvl="0"/>
              <a:t>6</a:t>
            </a:fld>
            <a:endParaRPr lang="ja-JP" altLang="en-US"/>
          </a:p>
        </p:txBody>
      </p:sp>
    </p:spTree>
  </p:cSld>
</p:notes>
</file>

<file path=ppt/notesSlides/notesSlide8.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idx="0"/>
          </p:nvPr>
        </p:nvSpPr>
        <p:spPr>
          <a:xfrm>
            <a:off x="92075" y="744538"/>
            <a:ext cx="6610350" cy="3717925"/>
          </a:xfrm>
        </p:spPr>
      </p:sp>
      <p:sp>
        <p:nvSpPr>
          <p:cNvPr id="3" name="ノート プレースホルダー 2"/>
          <p:cNvSpPr>
            <a:spLocks noGrp="1"/>
          </p:cNvSpPr>
          <p:nvPr>
            <p:ph type="body" idx="1"/>
          </p:nvPr>
        </p:nvSpPr>
        <p:spPr/>
        <p:txBody>
          <a:bodyPr/>
          <a:lstStyle/>
          <a:p>
            <a:pPr lvl="0"/>
            <a:r>
              <a:rPr lang="ja-JP" altLang="en-US"/>
              <a:t/>
            </a:r>
            <a:endParaRPr lang="ja-JP" altLang="en-US"/>
          </a:p>
        </p:txBody>
      </p:sp>
      <p:sp>
        <p:nvSpPr>
          <p:cNvPr id="4" name="スライド番号プレースホルダー 3"/>
          <p:cNvSpPr>
            <a:spLocks noGrp="1"/>
          </p:cNvSpPr>
          <p:nvPr>
            <p:ph type="sldNum" sz="quarter" idx="10"/>
          </p:nvPr>
        </p:nvSpPr>
        <p:spPr/>
        <p:txBody>
          <a:bodyPr/>
          <a:lstStyle/>
          <a:p>
            <a:pPr lvl="0"/>
            <a:fld id="{439001E5-577B-417A-B0EB-8265BACBDD8C}" type="slidenum">
              <a:rPr lang="ja-JP" altLang="en-US"/>
              <a:pPr lvl="0"/>
              <a:t>7</a:t>
            </a:fld>
            <a:endParaRPr lang="ja-JP" altLang="en-US"/>
          </a:p>
        </p:txBody>
      </p:sp>
    </p:spTree>
  </p:cSld>
</p:notes>
</file>

<file path=ppt/notesSlides/notesSlide9.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idx="0"/>
          </p:nvPr>
        </p:nvSpPr>
        <p:spPr>
          <a:xfrm>
            <a:off x="92075" y="744538"/>
            <a:ext cx="6610350" cy="3717925"/>
          </a:xfrm>
        </p:spPr>
      </p:sp>
      <p:sp>
        <p:nvSpPr>
          <p:cNvPr id="3" name="ノート プレースホルダー 2"/>
          <p:cNvSpPr>
            <a:spLocks noGrp="1"/>
          </p:cNvSpPr>
          <p:nvPr>
            <p:ph type="body" idx="1"/>
          </p:nvPr>
        </p:nvSpPr>
        <p:spPr/>
        <p:txBody>
          <a:bodyPr/>
          <a:lstStyle/>
          <a:p>
            <a:pPr lvl="0"/>
            <a:r>
              <a:rPr lang="ja-JP" altLang="en-US"/>
              <a:t/>
            </a:r>
            <a:endParaRPr lang="ja-JP" altLang="en-US"/>
          </a:p>
        </p:txBody>
      </p:sp>
      <p:sp>
        <p:nvSpPr>
          <p:cNvPr id="4" name="スライド番号プレースホルダー 3"/>
          <p:cNvSpPr>
            <a:spLocks noGrp="1"/>
          </p:cNvSpPr>
          <p:nvPr>
            <p:ph type="sldNum" sz="quarter" idx="10"/>
          </p:nvPr>
        </p:nvSpPr>
        <p:spPr/>
        <p:txBody>
          <a:bodyPr/>
          <a:lstStyle/>
          <a:p>
            <a:pPr lvl="0"/>
            <a:fld id="{439001E5-577B-417A-B0EB-8265BACBDD8C}" type="slidenum">
              <a:rPr lang="ja-JP" altLang="en-US"/>
              <a:pPr lvl="0"/>
              <a:t>8</a:t>
            </a:fld>
            <a:endParaRPr lang="ja-JP" altLang="en-US"/>
          </a:p>
        </p:txBody>
      </p:sp>
    </p:spTree>
  </p:cSld>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jpeg"  /><Relationship Id="rId3" Type="http://schemas.openxmlformats.org/officeDocument/2006/relationships/image" Target="../media/image2.jpe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 Id="rId7" Type="http://schemas.openxmlformats.org/officeDocument/2006/relationships/image" Target="../media/image6.png"  /><Relationship Id="rId8" Type="http://schemas.openxmlformats.org/officeDocument/2006/relationships/image" Target="../media/image7.png"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jpeg"  /><Relationship Id="rId3" Type="http://schemas.openxmlformats.org/officeDocument/2006/relationships/image" Target="../media/image8.jpe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 Id="rId7" Type="http://schemas.openxmlformats.org/officeDocument/2006/relationships/image" Target="../media/image6.png"  /><Relationship Id="rId8" Type="http://schemas.openxmlformats.org/officeDocument/2006/relationships/image" Target="../media/image7.png"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9.jpeg"  /><Relationship Id="rId3" Type="http://schemas.openxmlformats.org/officeDocument/2006/relationships/image" Target="../media/image10.png"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9.jpeg"  /></Relationships>
</file>

<file path=ppt/slideLayouts/slideLayout1.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matchingName="表紙" preserve="1" userDrawn="1">
  <p:cSld name="表紙">
    <p:spTree>
      <p:nvGrpSpPr>
        <p:cNvPr id="1" name=""/>
        <p:cNvGrpSpPr/>
        <p:nvPr/>
      </p:nvGrpSpPr>
      <p:grpSpPr>
        <a:xfrm>
          <a:off x="0" y="0"/>
          <a:ext cx="0" cy="0"/>
          <a:chOff x="0" y="0"/>
          <a:chExt cx="0" cy="0"/>
        </a:xfrm>
      </p:grpSpPr>
      <p:pic>
        <p:nvPicPr>
          <p:cNvPr id="35" name="図 34"/>
          <p:cNvPicPr>
            <a:picLocks noChangeAspect="1"/>
          </p:cNvPicPr>
          <p:nvPr userDrawn="1"/>
        </p:nvPicPr>
        <p:blipFill rotWithShape="1">
          <a:blip r:embed="rId2"/>
          <a:srcRect/>
          <a:stretch>
            <a:fillRect/>
          </a:stretch>
        </p:blipFill>
        <p:spPr>
          <a:xfrm>
            <a:off x="0" y="0"/>
            <a:ext cx="12192000" cy="6858000"/>
          </a:xfrm>
          <a:prstGeom prst="rect">
            <a:avLst/>
          </a:prstGeom>
        </p:spPr>
      </p:pic>
      <p:pic>
        <p:nvPicPr>
          <p:cNvPr id="11" name="図 10"/>
          <p:cNvPicPr>
            <a:picLocks noChangeAspect="1"/>
          </p:cNvPicPr>
          <p:nvPr userDrawn="1"/>
        </p:nvPicPr>
        <p:blipFill rotWithShape="1">
          <a:blip r:embed="rId3"/>
          <a:srcRect t="1780"/>
          <a:stretch>
            <a:fillRect/>
          </a:stretch>
        </p:blipFill>
        <p:spPr>
          <a:xfrm>
            <a:off x="0" y="0"/>
            <a:ext cx="12192000" cy="6736080"/>
          </a:xfrm>
          <a:prstGeom prst="rect">
            <a:avLst/>
          </a:prstGeom>
        </p:spPr>
      </p:pic>
      <p:sp>
        <p:nvSpPr>
          <p:cNvPr id="3" name="Text Box 4"/>
          <p:cNvSpPr txBox="1">
            <a:spLocks noChangeArrowheads="1"/>
          </p:cNvSpPr>
          <p:nvPr userDrawn="1"/>
        </p:nvSpPr>
        <p:spPr>
          <a:xfrm>
            <a:off x="6" y="6705600"/>
            <a:ext cx="942969" cy="153888"/>
          </a:xfrm>
          <a:prstGeom prst="rect">
            <a:avLst/>
          </a:prstGeom>
          <a:noFill/>
          <a:ln>
            <a:noFill/>
          </a:ln>
        </p:spPr>
        <p:txBody>
          <a:bodyPr wrap="none" lIns="36000" tIns="0" rIns="0" bIns="0">
            <a:spAutoFit/>
          </a:bodyPr>
          <a:lstStyle>
            <a:lvl1pPr eaLnBrk="0" hangingPunct="0">
              <a:defRPr kumimoji="1">
                <a:solidFill>
                  <a:schemeClr val="tx1"/>
                </a:solidFill>
                <a:latin typeface="Arial"/>
                <a:ea typeface="ＭＳ Ｐゴシック"/>
              </a:defRPr>
            </a:lvl1pPr>
            <a:lvl2pPr marL="742950" indent="-285750" eaLnBrk="0" hangingPunct="0">
              <a:defRPr kumimoji="1">
                <a:solidFill>
                  <a:schemeClr val="tx1"/>
                </a:solidFill>
                <a:latin typeface="Arial"/>
                <a:ea typeface="ＭＳ Ｐゴシック"/>
              </a:defRPr>
            </a:lvl2pPr>
            <a:lvl3pPr marL="1143000" indent="-228600" eaLnBrk="0" hangingPunct="0">
              <a:defRPr kumimoji="1">
                <a:solidFill>
                  <a:schemeClr val="tx1"/>
                </a:solidFill>
                <a:latin typeface="Arial"/>
                <a:ea typeface="ＭＳ Ｐゴシック"/>
              </a:defRPr>
            </a:lvl3pPr>
            <a:lvl4pPr marL="1600200" indent="-228600" eaLnBrk="0" hangingPunct="0">
              <a:defRPr kumimoji="1">
                <a:solidFill>
                  <a:schemeClr val="tx1"/>
                </a:solidFill>
                <a:latin typeface="Arial"/>
                <a:ea typeface="ＭＳ Ｐゴシック"/>
              </a:defRPr>
            </a:lvl4pPr>
            <a:lvl5pPr marL="2057400" indent="-228600" eaLnBrk="0" hangingPunct="0">
              <a:defRPr kumimoji="1">
                <a:solidFill>
                  <a:schemeClr val="tx1"/>
                </a:solidFill>
                <a:latin typeface="Arial"/>
                <a:ea typeface="ＭＳ Ｐゴシック"/>
              </a:defRPr>
            </a:lvl5pPr>
            <a:lvl6pPr marL="2514600" indent="-228600" eaLnBrk="0" fontAlgn="base" hangingPunct="0">
              <a:spcBef>
                <a:spcPct val="0"/>
              </a:spcBef>
              <a:spcAft>
                <a:spcPct val="0"/>
              </a:spcAft>
              <a:defRPr kumimoji="1">
                <a:solidFill>
                  <a:schemeClr val="tx1"/>
                </a:solidFill>
                <a:latin typeface="Arial"/>
                <a:ea typeface="ＭＳ Ｐゴシック"/>
              </a:defRPr>
            </a:lvl6pPr>
            <a:lvl7pPr marL="2971800" indent="-228600" eaLnBrk="0" fontAlgn="base" hangingPunct="0">
              <a:spcBef>
                <a:spcPct val="0"/>
              </a:spcBef>
              <a:spcAft>
                <a:spcPct val="0"/>
              </a:spcAft>
              <a:defRPr kumimoji="1">
                <a:solidFill>
                  <a:schemeClr val="tx1"/>
                </a:solidFill>
                <a:latin typeface="Arial"/>
                <a:ea typeface="ＭＳ Ｐゴシック"/>
              </a:defRPr>
            </a:lvl7pPr>
            <a:lvl8pPr marL="3429000" indent="-228600" eaLnBrk="0" fontAlgn="base" hangingPunct="0">
              <a:spcBef>
                <a:spcPct val="0"/>
              </a:spcBef>
              <a:spcAft>
                <a:spcPct val="0"/>
              </a:spcAft>
              <a:defRPr kumimoji="1">
                <a:solidFill>
                  <a:schemeClr val="tx1"/>
                </a:solidFill>
                <a:latin typeface="Arial"/>
                <a:ea typeface="ＭＳ Ｐゴシック"/>
              </a:defRPr>
            </a:lvl8pPr>
            <a:lvl9pPr marL="3886200" indent="-228600" eaLnBrk="0" fontAlgn="base" hangingPunct="0">
              <a:spcBef>
                <a:spcPct val="0"/>
              </a:spcBef>
              <a:spcAft>
                <a:spcPct val="0"/>
              </a:spcAft>
              <a:defRPr kumimoji="1">
                <a:solidFill>
                  <a:schemeClr val="tx1"/>
                </a:solidFill>
                <a:latin typeface="Arial"/>
                <a:ea typeface="ＭＳ Ｐゴシック"/>
              </a:defRPr>
            </a:lvl9pPr>
          </a:lstStyle>
          <a:p>
            <a:pPr>
              <a:spcBef>
                <a:spcPct val="0"/>
              </a:spcBef>
              <a:spcAft>
                <a:spcPct val="0"/>
              </a:spcAft>
            </a:pPr>
            <a:r>
              <a:rPr lang="en-US" altLang="ja-JP" sz="1000">
                <a:solidFill>
                  <a:srgbClr val="000000"/>
                </a:solidFill>
                <a:latin typeface="Meiryo UI"/>
                <a:ea typeface="Meiryo UI"/>
              </a:rPr>
              <a:t>GRD19SS0101</a:t>
            </a:r>
            <a:endParaRPr lang="en-US" altLang="ja-JP" sz="1000">
              <a:solidFill>
                <a:srgbClr val="000000"/>
              </a:solidFill>
              <a:latin typeface="Meiryo UI"/>
              <a:ea typeface="Meiryo UI"/>
            </a:endParaRPr>
          </a:p>
        </p:txBody>
      </p:sp>
      <p:pic>
        <p:nvPicPr>
          <p:cNvPr id="12" name="図 11"/>
          <p:cNvPicPr>
            <a:picLocks noChangeAspect="1"/>
          </p:cNvPicPr>
          <p:nvPr userDrawn="1"/>
        </p:nvPicPr>
        <p:blipFill rotWithShape="1">
          <a:blip r:embed="rId4"/>
          <a:stretch>
            <a:fillRect/>
          </a:stretch>
        </p:blipFill>
        <p:spPr>
          <a:xfrm>
            <a:off x="7961785" y="1716960"/>
            <a:ext cx="1111899" cy="720000"/>
          </a:xfrm>
          <a:prstGeom prst="rect">
            <a:avLst/>
          </a:prstGeom>
        </p:spPr>
      </p:pic>
      <p:grpSp>
        <p:nvGrpSpPr>
          <p:cNvPr id="4" name="グループ化 3"/>
          <p:cNvGrpSpPr/>
          <p:nvPr userDrawn="1"/>
        </p:nvGrpSpPr>
        <p:grpSpPr>
          <a:xfrm rot="0">
            <a:off x="470536" y="3270945"/>
            <a:ext cx="1925976" cy="3390171"/>
            <a:chOff x="2743009" y="3270945"/>
            <a:chExt cx="1925976" cy="3390171"/>
          </a:xfrm>
        </p:grpSpPr>
        <p:pic>
          <p:nvPicPr>
            <p:cNvPr id="13" name="図 12"/>
            <p:cNvPicPr>
              <a:picLocks noChangeAspect="1"/>
            </p:cNvPicPr>
            <p:nvPr userDrawn="1"/>
          </p:nvPicPr>
          <p:blipFill rotWithShape="1">
            <a:blip r:embed="rId5"/>
            <a:stretch>
              <a:fillRect/>
            </a:stretch>
          </p:blipFill>
          <p:spPr>
            <a:xfrm>
              <a:off x="2743009" y="3270945"/>
              <a:ext cx="966496" cy="3390171"/>
            </a:xfrm>
            <a:prstGeom prst="rect">
              <a:avLst/>
            </a:prstGeom>
          </p:spPr>
        </p:pic>
        <p:pic>
          <p:nvPicPr>
            <p:cNvPr id="14" name="図 13"/>
            <p:cNvPicPr>
              <a:picLocks noChangeAspect="1"/>
            </p:cNvPicPr>
            <p:nvPr userDrawn="1"/>
          </p:nvPicPr>
          <p:blipFill rotWithShape="1">
            <a:blip r:embed="rId6"/>
            <a:stretch>
              <a:fillRect/>
            </a:stretch>
          </p:blipFill>
          <p:spPr>
            <a:xfrm>
              <a:off x="3572737" y="3311568"/>
              <a:ext cx="1096248" cy="3348000"/>
            </a:xfrm>
            <a:prstGeom prst="rect">
              <a:avLst/>
            </a:prstGeom>
          </p:spPr>
        </p:pic>
      </p:grpSp>
      <p:grpSp>
        <p:nvGrpSpPr>
          <p:cNvPr id="6" name="グループ化 5"/>
          <p:cNvGrpSpPr/>
          <p:nvPr userDrawn="1"/>
        </p:nvGrpSpPr>
        <p:grpSpPr>
          <a:xfrm rot="0">
            <a:off x="9664360" y="3024000"/>
            <a:ext cx="2037775" cy="3744000"/>
            <a:chOff x="12586111" y="3024000"/>
            <a:chExt cx="2037775" cy="3744000"/>
          </a:xfrm>
        </p:grpSpPr>
        <p:pic>
          <p:nvPicPr>
            <p:cNvPr id="15" name="図 14"/>
            <p:cNvPicPr>
              <a:picLocks noChangeAspect="1"/>
            </p:cNvPicPr>
            <p:nvPr userDrawn="1"/>
          </p:nvPicPr>
          <p:blipFill rotWithShape="1">
            <a:blip r:embed="rId7"/>
            <a:stretch>
              <a:fillRect/>
            </a:stretch>
          </p:blipFill>
          <p:spPr>
            <a:xfrm>
              <a:off x="13594111" y="3024000"/>
              <a:ext cx="1029775" cy="3744000"/>
            </a:xfrm>
            <a:prstGeom prst="rect">
              <a:avLst/>
            </a:prstGeom>
          </p:spPr>
        </p:pic>
        <p:pic>
          <p:nvPicPr>
            <p:cNvPr id="16" name="図 15"/>
            <p:cNvPicPr>
              <a:picLocks noChangeAspect="1"/>
            </p:cNvPicPr>
            <p:nvPr userDrawn="1"/>
          </p:nvPicPr>
          <p:blipFill rotWithShape="1">
            <a:blip r:embed="rId8"/>
            <a:stretch>
              <a:fillRect/>
            </a:stretch>
          </p:blipFill>
          <p:spPr>
            <a:xfrm flipH="1">
              <a:off x="12586111" y="3094654"/>
              <a:ext cx="1138054" cy="3673346"/>
            </a:xfrm>
            <a:prstGeom prst="rect">
              <a:avLst/>
            </a:prstGeom>
          </p:spPr>
        </p:pic>
      </p:grpSp>
    </p:spTree>
  </p:cSld>
  <p:clrMapOvr>
    <a:masterClrMapping/>
  </p:clrMapOvr>
</p:sldLayout>
</file>

<file path=ppt/slideLayouts/slideLayout2.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matchingName="1_表紙" preserve="1" userDrawn="1">
  <p:cSld name="1_表紙">
    <p:spTree>
      <p:nvGrpSpPr>
        <p:cNvPr id="1" name=""/>
        <p:cNvGrpSpPr/>
        <p:nvPr/>
      </p:nvGrpSpPr>
      <p:grpSpPr>
        <a:xfrm>
          <a:off x="0" y="0"/>
          <a:ext cx="0" cy="0"/>
          <a:chOff x="0" y="0"/>
          <a:chExt cx="0" cy="0"/>
        </a:xfrm>
      </p:grpSpPr>
      <p:pic>
        <p:nvPicPr>
          <p:cNvPr id="35" name="図 34"/>
          <p:cNvPicPr>
            <a:picLocks noChangeAspect="1"/>
          </p:cNvPicPr>
          <p:nvPr userDrawn="1"/>
        </p:nvPicPr>
        <p:blipFill rotWithShape="1">
          <a:blip r:embed="rId2"/>
          <a:srcRect/>
          <a:stretch>
            <a:fillRect/>
          </a:stretch>
        </p:blipFill>
        <p:spPr>
          <a:xfrm>
            <a:off x="0" y="0"/>
            <a:ext cx="12192000" cy="6858000"/>
          </a:xfrm>
          <a:prstGeom prst="rect">
            <a:avLst/>
          </a:prstGeom>
        </p:spPr>
      </p:pic>
      <p:pic>
        <p:nvPicPr>
          <p:cNvPr id="5" name="図 4"/>
          <p:cNvPicPr>
            <a:picLocks noChangeAspect="1"/>
          </p:cNvPicPr>
          <p:nvPr userDrawn="1"/>
        </p:nvPicPr>
        <p:blipFill rotWithShape="1">
          <a:blip r:embed="rId3"/>
          <a:srcRect/>
          <a:stretch>
            <a:fillRect/>
          </a:stretch>
        </p:blipFill>
        <p:spPr>
          <a:xfrm>
            <a:off x="0" y="-121920"/>
            <a:ext cx="12192000" cy="6858000"/>
          </a:xfrm>
          <a:prstGeom prst="rect">
            <a:avLst/>
          </a:prstGeom>
        </p:spPr>
      </p:pic>
      <p:sp>
        <p:nvSpPr>
          <p:cNvPr id="3" name="Text Box 4"/>
          <p:cNvSpPr txBox="1">
            <a:spLocks noChangeArrowheads="1"/>
          </p:cNvSpPr>
          <p:nvPr userDrawn="1"/>
        </p:nvSpPr>
        <p:spPr>
          <a:xfrm>
            <a:off x="6" y="6705600"/>
            <a:ext cx="942969" cy="153888"/>
          </a:xfrm>
          <a:prstGeom prst="rect">
            <a:avLst/>
          </a:prstGeom>
          <a:noFill/>
          <a:ln>
            <a:noFill/>
          </a:ln>
        </p:spPr>
        <p:txBody>
          <a:bodyPr wrap="none" lIns="36000" tIns="0" rIns="0" bIns="0">
            <a:spAutoFit/>
          </a:bodyPr>
          <a:lstStyle>
            <a:lvl1pPr eaLnBrk="0" hangingPunct="0">
              <a:defRPr kumimoji="1">
                <a:solidFill>
                  <a:schemeClr val="tx1"/>
                </a:solidFill>
                <a:latin typeface="Arial"/>
                <a:ea typeface="ＭＳ Ｐゴシック"/>
              </a:defRPr>
            </a:lvl1pPr>
            <a:lvl2pPr marL="742950" indent="-285750" eaLnBrk="0" hangingPunct="0">
              <a:defRPr kumimoji="1">
                <a:solidFill>
                  <a:schemeClr val="tx1"/>
                </a:solidFill>
                <a:latin typeface="Arial"/>
                <a:ea typeface="ＭＳ Ｐゴシック"/>
              </a:defRPr>
            </a:lvl2pPr>
            <a:lvl3pPr marL="1143000" indent="-228600" eaLnBrk="0" hangingPunct="0">
              <a:defRPr kumimoji="1">
                <a:solidFill>
                  <a:schemeClr val="tx1"/>
                </a:solidFill>
                <a:latin typeface="Arial"/>
                <a:ea typeface="ＭＳ Ｐゴシック"/>
              </a:defRPr>
            </a:lvl3pPr>
            <a:lvl4pPr marL="1600200" indent="-228600" eaLnBrk="0" hangingPunct="0">
              <a:defRPr kumimoji="1">
                <a:solidFill>
                  <a:schemeClr val="tx1"/>
                </a:solidFill>
                <a:latin typeface="Arial"/>
                <a:ea typeface="ＭＳ Ｐゴシック"/>
              </a:defRPr>
            </a:lvl4pPr>
            <a:lvl5pPr marL="2057400" indent="-228600" eaLnBrk="0" hangingPunct="0">
              <a:defRPr kumimoji="1">
                <a:solidFill>
                  <a:schemeClr val="tx1"/>
                </a:solidFill>
                <a:latin typeface="Arial"/>
                <a:ea typeface="ＭＳ Ｐゴシック"/>
              </a:defRPr>
            </a:lvl5pPr>
            <a:lvl6pPr marL="2514600" indent="-228600" eaLnBrk="0" fontAlgn="base" hangingPunct="0">
              <a:spcBef>
                <a:spcPct val="0"/>
              </a:spcBef>
              <a:spcAft>
                <a:spcPct val="0"/>
              </a:spcAft>
              <a:defRPr kumimoji="1">
                <a:solidFill>
                  <a:schemeClr val="tx1"/>
                </a:solidFill>
                <a:latin typeface="Arial"/>
                <a:ea typeface="ＭＳ Ｐゴシック"/>
              </a:defRPr>
            </a:lvl6pPr>
            <a:lvl7pPr marL="2971800" indent="-228600" eaLnBrk="0" fontAlgn="base" hangingPunct="0">
              <a:spcBef>
                <a:spcPct val="0"/>
              </a:spcBef>
              <a:spcAft>
                <a:spcPct val="0"/>
              </a:spcAft>
              <a:defRPr kumimoji="1">
                <a:solidFill>
                  <a:schemeClr val="tx1"/>
                </a:solidFill>
                <a:latin typeface="Arial"/>
                <a:ea typeface="ＭＳ Ｐゴシック"/>
              </a:defRPr>
            </a:lvl7pPr>
            <a:lvl8pPr marL="3429000" indent="-228600" eaLnBrk="0" fontAlgn="base" hangingPunct="0">
              <a:spcBef>
                <a:spcPct val="0"/>
              </a:spcBef>
              <a:spcAft>
                <a:spcPct val="0"/>
              </a:spcAft>
              <a:defRPr kumimoji="1">
                <a:solidFill>
                  <a:schemeClr val="tx1"/>
                </a:solidFill>
                <a:latin typeface="Arial"/>
                <a:ea typeface="ＭＳ Ｐゴシック"/>
              </a:defRPr>
            </a:lvl8pPr>
            <a:lvl9pPr marL="3886200" indent="-228600" eaLnBrk="0" fontAlgn="base" hangingPunct="0">
              <a:spcBef>
                <a:spcPct val="0"/>
              </a:spcBef>
              <a:spcAft>
                <a:spcPct val="0"/>
              </a:spcAft>
              <a:defRPr kumimoji="1">
                <a:solidFill>
                  <a:schemeClr val="tx1"/>
                </a:solidFill>
                <a:latin typeface="Arial"/>
                <a:ea typeface="ＭＳ Ｐゴシック"/>
              </a:defRPr>
            </a:lvl9pPr>
          </a:lstStyle>
          <a:p>
            <a:pPr>
              <a:spcBef>
                <a:spcPct val="0"/>
              </a:spcBef>
              <a:spcAft>
                <a:spcPct val="0"/>
              </a:spcAft>
            </a:pPr>
            <a:r>
              <a:rPr lang="en-US" altLang="ja-JP" sz="1000">
                <a:solidFill>
                  <a:srgbClr val="000000"/>
                </a:solidFill>
                <a:latin typeface="Meiryo UI"/>
                <a:ea typeface="Meiryo UI"/>
              </a:rPr>
              <a:t>GRD19SS0101</a:t>
            </a:r>
            <a:endParaRPr lang="en-US" altLang="ja-JP" sz="1000">
              <a:solidFill>
                <a:srgbClr val="000000"/>
              </a:solidFill>
              <a:latin typeface="Meiryo UI"/>
              <a:ea typeface="Meiryo UI"/>
            </a:endParaRPr>
          </a:p>
        </p:txBody>
      </p:sp>
      <p:pic>
        <p:nvPicPr>
          <p:cNvPr id="12" name="図 11"/>
          <p:cNvPicPr>
            <a:picLocks noChangeAspect="1"/>
          </p:cNvPicPr>
          <p:nvPr userDrawn="1"/>
        </p:nvPicPr>
        <p:blipFill rotWithShape="1">
          <a:blip r:embed="rId4"/>
          <a:stretch>
            <a:fillRect/>
          </a:stretch>
        </p:blipFill>
        <p:spPr>
          <a:xfrm>
            <a:off x="7961785" y="1716960"/>
            <a:ext cx="1111899" cy="720000"/>
          </a:xfrm>
          <a:prstGeom prst="rect">
            <a:avLst/>
          </a:prstGeom>
        </p:spPr>
      </p:pic>
      <p:grpSp>
        <p:nvGrpSpPr>
          <p:cNvPr id="4" name="グループ化 3"/>
          <p:cNvGrpSpPr/>
          <p:nvPr userDrawn="1"/>
        </p:nvGrpSpPr>
        <p:grpSpPr>
          <a:xfrm rot="0">
            <a:off x="470536" y="3270945"/>
            <a:ext cx="1925976" cy="3390171"/>
            <a:chOff x="2743009" y="3270945"/>
            <a:chExt cx="1925976" cy="3390171"/>
          </a:xfrm>
        </p:grpSpPr>
        <p:pic>
          <p:nvPicPr>
            <p:cNvPr id="13" name="図 12"/>
            <p:cNvPicPr>
              <a:picLocks noChangeAspect="1"/>
            </p:cNvPicPr>
            <p:nvPr userDrawn="1"/>
          </p:nvPicPr>
          <p:blipFill rotWithShape="1">
            <a:blip r:embed="rId5"/>
            <a:stretch>
              <a:fillRect/>
            </a:stretch>
          </p:blipFill>
          <p:spPr>
            <a:xfrm>
              <a:off x="2743009" y="3270945"/>
              <a:ext cx="966496" cy="3390171"/>
            </a:xfrm>
            <a:prstGeom prst="rect">
              <a:avLst/>
            </a:prstGeom>
          </p:spPr>
        </p:pic>
        <p:pic>
          <p:nvPicPr>
            <p:cNvPr id="14" name="図 13"/>
            <p:cNvPicPr>
              <a:picLocks noChangeAspect="1"/>
            </p:cNvPicPr>
            <p:nvPr userDrawn="1"/>
          </p:nvPicPr>
          <p:blipFill rotWithShape="1">
            <a:blip r:embed="rId6"/>
            <a:stretch>
              <a:fillRect/>
            </a:stretch>
          </p:blipFill>
          <p:spPr>
            <a:xfrm>
              <a:off x="3572737" y="3311568"/>
              <a:ext cx="1096248" cy="3348000"/>
            </a:xfrm>
            <a:prstGeom prst="rect">
              <a:avLst/>
            </a:prstGeom>
          </p:spPr>
        </p:pic>
      </p:grpSp>
      <p:grpSp>
        <p:nvGrpSpPr>
          <p:cNvPr id="6" name="グループ化 5"/>
          <p:cNvGrpSpPr/>
          <p:nvPr userDrawn="1"/>
        </p:nvGrpSpPr>
        <p:grpSpPr>
          <a:xfrm rot="0">
            <a:off x="9664360" y="3024000"/>
            <a:ext cx="2037775" cy="3744000"/>
            <a:chOff x="12586111" y="3024000"/>
            <a:chExt cx="2037775" cy="3744000"/>
          </a:xfrm>
        </p:grpSpPr>
        <p:pic>
          <p:nvPicPr>
            <p:cNvPr id="15" name="図 14"/>
            <p:cNvPicPr>
              <a:picLocks noChangeAspect="1"/>
            </p:cNvPicPr>
            <p:nvPr userDrawn="1"/>
          </p:nvPicPr>
          <p:blipFill rotWithShape="1">
            <a:blip r:embed="rId7"/>
            <a:stretch>
              <a:fillRect/>
            </a:stretch>
          </p:blipFill>
          <p:spPr>
            <a:xfrm>
              <a:off x="13594111" y="3024000"/>
              <a:ext cx="1029775" cy="3744000"/>
            </a:xfrm>
            <a:prstGeom prst="rect">
              <a:avLst/>
            </a:prstGeom>
          </p:spPr>
        </p:pic>
        <p:pic>
          <p:nvPicPr>
            <p:cNvPr id="16" name="図 15"/>
            <p:cNvPicPr>
              <a:picLocks noChangeAspect="1"/>
            </p:cNvPicPr>
            <p:nvPr userDrawn="1"/>
          </p:nvPicPr>
          <p:blipFill rotWithShape="1">
            <a:blip r:embed="rId8"/>
            <a:stretch>
              <a:fillRect/>
            </a:stretch>
          </p:blipFill>
          <p:spPr>
            <a:xfrm flipH="1">
              <a:off x="12586111" y="3094654"/>
              <a:ext cx="1138054" cy="3673346"/>
            </a:xfrm>
            <a:prstGeom prst="rect">
              <a:avLst/>
            </a:prstGeom>
          </p:spPr>
        </p:pic>
      </p:grpSp>
    </p:spTree>
  </p:cSld>
  <p:clrMapOvr>
    <a:masterClrMapping/>
  </p:clrMapOvr>
</p:sldLayout>
</file>

<file path=ppt/slideLayouts/slideLayout3.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matchingName="中面①" preserve="1" userDrawn="1">
  <p:cSld name="中面①">
    <p:spTree>
      <p:nvGrpSpPr>
        <p:cNvPr id="1" name=""/>
        <p:cNvGrpSpPr/>
        <p:nvPr/>
      </p:nvGrpSpPr>
      <p:grpSpPr>
        <a:xfrm>
          <a:off x="0" y="0"/>
          <a:ext cx="0" cy="0"/>
          <a:chOff x="0" y="0"/>
          <a:chExt cx="0" cy="0"/>
        </a:xfrm>
      </p:grpSpPr>
      <p:pic>
        <p:nvPicPr>
          <p:cNvPr id="12" name="図 11"/>
          <p:cNvPicPr>
            <a:picLocks noChangeAspect="1"/>
          </p:cNvPicPr>
          <p:nvPr userDrawn="1"/>
        </p:nvPicPr>
        <p:blipFill rotWithShape="1">
          <a:blip r:embed="rId2"/>
          <a:srcRect t="8770" b="16230"/>
          <a:stretch>
            <a:fillRect/>
          </a:stretch>
        </p:blipFill>
        <p:spPr>
          <a:xfrm>
            <a:off x="0" y="0"/>
            <a:ext cx="12192000" cy="6858000"/>
          </a:xfrm>
          <a:prstGeom prst="rect">
            <a:avLst/>
          </a:prstGeom>
        </p:spPr>
      </p:pic>
      <p:sp>
        <p:nvSpPr>
          <p:cNvPr id="6" name="片側の 2 つの角を丸めた四角形 5"/>
          <p:cNvSpPr/>
          <p:nvPr userDrawn="1"/>
        </p:nvSpPr>
        <p:spPr>
          <a:xfrm>
            <a:off x="288000" y="189000"/>
            <a:ext cx="11616000" cy="6480000"/>
          </a:xfrm>
          <a:prstGeom prst="round2SameRect">
            <a:avLst>
              <a:gd name="adj1" fmla="val 3068"/>
              <a:gd name="adj2" fmla="val 0"/>
            </a:avLst>
          </a:prstGeom>
          <a:solidFill>
            <a:schemeClr val="bg1"/>
          </a:solidFill>
          <a:ln>
            <a:noFill/>
          </a:ln>
          <a:effectLst>
            <a:outerShdw dist="889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sz="1800">
              <a:solidFill>
                <a:prstClr val="white"/>
              </a:solidFill>
            </a:endParaRPr>
          </a:p>
        </p:txBody>
      </p:sp>
      <p:sp>
        <p:nvSpPr>
          <p:cNvPr id="4" name="タイトル 1"/>
          <p:cNvSpPr>
            <a:spLocks noGrp="1"/>
          </p:cNvSpPr>
          <p:nvPr>
            <p:ph type="title" idx="0"/>
          </p:nvPr>
        </p:nvSpPr>
        <p:spPr>
          <a:xfrm>
            <a:off x="1920004" y="510558"/>
            <a:ext cx="9399077" cy="472886"/>
          </a:xfrm>
          <a:prstGeom prst="rect">
            <a:avLst/>
          </a:prstGeom>
        </p:spPr>
        <p:txBody>
          <a:bodyPr wrap="square" bIns="0" anchor="ctr">
            <a:spAutoFit/>
          </a:bodyPr>
          <a:lstStyle>
            <a:lvl1pPr algn="l">
              <a:lnSpc>
                <a:spcPct val="110000"/>
              </a:lnSpc>
              <a:defRPr sz="2800" b="1">
                <a:solidFill>
                  <a:srgbClr val="00b0f0"/>
                </a:solidFill>
              </a:defRPr>
            </a:lvl1pPr>
          </a:lstStyle>
          <a:p>
            <a:pPr lvl="0"/>
            <a:r>
              <a:rPr lang="ja-JP" altLang="en-US"/>
              <a:t>マスター タイトルの書式設定</a:t>
            </a:r>
            <a:endParaRPr lang="ja-JP" altLang="en-US"/>
          </a:p>
        </p:txBody>
      </p:sp>
      <p:cxnSp>
        <p:nvCxnSpPr>
          <p:cNvPr id="10" name="直線コネクタ 9"/>
          <p:cNvCxnSpPr/>
          <p:nvPr userDrawn="1"/>
        </p:nvCxnSpPr>
        <p:spPr>
          <a:xfrm>
            <a:off x="456000" y="1332000"/>
            <a:ext cx="11280000" cy="0"/>
          </a:xfrm>
          <a:prstGeom prst="line">
            <a:avLst/>
          </a:prstGeom>
          <a:ln w="50800" cap="flat">
            <a:solidFill>
              <a:srgbClr val="ffc000"/>
            </a:solidFill>
            <a:prstDash val="sysDash"/>
          </a:ln>
        </p:spPr>
        <p:style>
          <a:lnRef idx="1">
            <a:schemeClr val="accent1"/>
          </a:lnRef>
          <a:fillRef idx="0">
            <a:schemeClr val="accent1"/>
          </a:fillRef>
          <a:effectRef idx="0">
            <a:schemeClr val="accent1"/>
          </a:effectRef>
          <a:fontRef idx="minor">
            <a:schemeClr val="tx1"/>
          </a:fontRef>
        </p:style>
      </p:cxnSp>
      <p:sp>
        <p:nvSpPr>
          <p:cNvPr id="9" name="Text Box 4"/>
          <p:cNvSpPr txBox="1">
            <a:spLocks noChangeArrowheads="1"/>
          </p:cNvSpPr>
          <p:nvPr userDrawn="1"/>
        </p:nvSpPr>
        <p:spPr>
          <a:xfrm>
            <a:off x="6" y="6705600"/>
            <a:ext cx="942969" cy="153888"/>
          </a:xfrm>
          <a:prstGeom prst="rect">
            <a:avLst/>
          </a:prstGeom>
          <a:noFill/>
          <a:ln>
            <a:noFill/>
          </a:ln>
        </p:spPr>
        <p:txBody>
          <a:bodyPr wrap="none" lIns="36000" tIns="0" rIns="0" bIns="0">
            <a:spAutoFit/>
          </a:bodyPr>
          <a:lstStyle>
            <a:lvl1pPr eaLnBrk="0" hangingPunct="0">
              <a:defRPr kumimoji="1">
                <a:solidFill>
                  <a:schemeClr val="tx1"/>
                </a:solidFill>
                <a:latin typeface="Arial"/>
                <a:ea typeface="ＭＳ Ｐゴシック"/>
              </a:defRPr>
            </a:lvl1pPr>
            <a:lvl2pPr marL="742950" indent="-285750" eaLnBrk="0" hangingPunct="0">
              <a:defRPr kumimoji="1">
                <a:solidFill>
                  <a:schemeClr val="tx1"/>
                </a:solidFill>
                <a:latin typeface="Arial"/>
                <a:ea typeface="ＭＳ Ｐゴシック"/>
              </a:defRPr>
            </a:lvl2pPr>
            <a:lvl3pPr marL="1143000" indent="-228600" eaLnBrk="0" hangingPunct="0">
              <a:defRPr kumimoji="1">
                <a:solidFill>
                  <a:schemeClr val="tx1"/>
                </a:solidFill>
                <a:latin typeface="Arial"/>
                <a:ea typeface="ＭＳ Ｐゴシック"/>
              </a:defRPr>
            </a:lvl3pPr>
            <a:lvl4pPr marL="1600200" indent="-228600" eaLnBrk="0" hangingPunct="0">
              <a:defRPr kumimoji="1">
                <a:solidFill>
                  <a:schemeClr val="tx1"/>
                </a:solidFill>
                <a:latin typeface="Arial"/>
                <a:ea typeface="ＭＳ Ｐゴシック"/>
              </a:defRPr>
            </a:lvl4pPr>
            <a:lvl5pPr marL="2057400" indent="-228600" eaLnBrk="0" hangingPunct="0">
              <a:defRPr kumimoji="1">
                <a:solidFill>
                  <a:schemeClr val="tx1"/>
                </a:solidFill>
                <a:latin typeface="Arial"/>
                <a:ea typeface="ＭＳ Ｐゴシック"/>
              </a:defRPr>
            </a:lvl5pPr>
            <a:lvl6pPr marL="2514600" indent="-228600" eaLnBrk="0" fontAlgn="base" hangingPunct="0">
              <a:spcBef>
                <a:spcPct val="0"/>
              </a:spcBef>
              <a:spcAft>
                <a:spcPct val="0"/>
              </a:spcAft>
              <a:defRPr kumimoji="1">
                <a:solidFill>
                  <a:schemeClr val="tx1"/>
                </a:solidFill>
                <a:latin typeface="Arial"/>
                <a:ea typeface="ＭＳ Ｐゴシック"/>
              </a:defRPr>
            </a:lvl6pPr>
            <a:lvl7pPr marL="2971800" indent="-228600" eaLnBrk="0" fontAlgn="base" hangingPunct="0">
              <a:spcBef>
                <a:spcPct val="0"/>
              </a:spcBef>
              <a:spcAft>
                <a:spcPct val="0"/>
              </a:spcAft>
              <a:defRPr kumimoji="1">
                <a:solidFill>
                  <a:schemeClr val="tx1"/>
                </a:solidFill>
                <a:latin typeface="Arial"/>
                <a:ea typeface="ＭＳ Ｐゴシック"/>
              </a:defRPr>
            </a:lvl7pPr>
            <a:lvl8pPr marL="3429000" indent="-228600" eaLnBrk="0" fontAlgn="base" hangingPunct="0">
              <a:spcBef>
                <a:spcPct val="0"/>
              </a:spcBef>
              <a:spcAft>
                <a:spcPct val="0"/>
              </a:spcAft>
              <a:defRPr kumimoji="1">
                <a:solidFill>
                  <a:schemeClr val="tx1"/>
                </a:solidFill>
                <a:latin typeface="Arial"/>
                <a:ea typeface="ＭＳ Ｐゴシック"/>
              </a:defRPr>
            </a:lvl8pPr>
            <a:lvl9pPr marL="3886200" indent="-228600" eaLnBrk="0" fontAlgn="base" hangingPunct="0">
              <a:spcBef>
                <a:spcPct val="0"/>
              </a:spcBef>
              <a:spcAft>
                <a:spcPct val="0"/>
              </a:spcAft>
              <a:defRPr kumimoji="1">
                <a:solidFill>
                  <a:schemeClr val="tx1"/>
                </a:solidFill>
                <a:latin typeface="Arial"/>
                <a:ea typeface="ＭＳ Ｐゴシック"/>
              </a:defRPr>
            </a:lvl9pPr>
          </a:lstStyle>
          <a:p>
            <a:pPr>
              <a:spcBef>
                <a:spcPct val="0"/>
              </a:spcBef>
              <a:spcAft>
                <a:spcPct val="0"/>
              </a:spcAft>
            </a:pPr>
            <a:r>
              <a:rPr lang="en-US" altLang="ja-JP" sz="1000">
                <a:solidFill>
                  <a:srgbClr val="000000"/>
                </a:solidFill>
                <a:latin typeface="Meiryo UI"/>
                <a:ea typeface="Meiryo UI"/>
              </a:rPr>
              <a:t>GRD19SS0101</a:t>
            </a:r>
            <a:endParaRPr lang="en-US" altLang="ja-JP" sz="1000">
              <a:solidFill>
                <a:srgbClr val="000000"/>
              </a:solidFill>
              <a:latin typeface="Meiryo UI"/>
              <a:ea typeface="Meiryo UI"/>
            </a:endParaRPr>
          </a:p>
        </p:txBody>
      </p:sp>
      <p:pic>
        <p:nvPicPr>
          <p:cNvPr id="11" name="図 10"/>
          <p:cNvPicPr>
            <a:picLocks noChangeAspect="1"/>
          </p:cNvPicPr>
          <p:nvPr userDrawn="1"/>
        </p:nvPicPr>
        <p:blipFill rotWithShape="1">
          <a:blip r:embed="rId3"/>
          <a:srcRect b="26530"/>
          <a:stretch>
            <a:fillRect/>
          </a:stretch>
        </p:blipFill>
        <p:spPr>
          <a:xfrm flipH="1">
            <a:off x="659460" y="87240"/>
            <a:ext cx="1094732" cy="1224000"/>
          </a:xfrm>
          <a:prstGeom prst="rect">
            <a:avLst/>
          </a:prstGeom>
        </p:spPr>
      </p:pic>
    </p:spTree>
  </p:cSld>
  <p:clrMapOvr>
    <a:masterClrMapping/>
  </p:clrMapOvr>
</p:sldLayout>
</file>

<file path=ppt/slideLayouts/slideLayout4.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matchingName="中面②" preserve="1" userDrawn="1">
  <p:cSld name="中面②">
    <p:spTree>
      <p:nvGrpSpPr>
        <p:cNvPr id="1" name=""/>
        <p:cNvGrpSpPr/>
        <p:nvPr/>
      </p:nvGrpSpPr>
      <p:grpSpPr>
        <a:xfrm>
          <a:off x="0" y="0"/>
          <a:ext cx="0" cy="0"/>
          <a:chOff x="0" y="0"/>
          <a:chExt cx="0" cy="0"/>
        </a:xfrm>
      </p:grpSpPr>
      <p:pic>
        <p:nvPicPr>
          <p:cNvPr id="7" name="図 6"/>
          <p:cNvPicPr>
            <a:picLocks noChangeAspect="1"/>
          </p:cNvPicPr>
          <p:nvPr userDrawn="1"/>
        </p:nvPicPr>
        <p:blipFill rotWithShape="1">
          <a:blip r:embed="rId2"/>
          <a:srcRect t="8770" b="16230"/>
          <a:stretch>
            <a:fillRect/>
          </a:stretch>
        </p:blipFill>
        <p:spPr>
          <a:xfrm>
            <a:off x="0" y="0"/>
            <a:ext cx="12192000" cy="6858000"/>
          </a:xfrm>
          <a:prstGeom prst="rect">
            <a:avLst/>
          </a:prstGeom>
        </p:spPr>
      </p:pic>
      <p:sp>
        <p:nvSpPr>
          <p:cNvPr id="6" name="片側の 2 つの角を丸めた四角形 5"/>
          <p:cNvSpPr/>
          <p:nvPr userDrawn="1"/>
        </p:nvSpPr>
        <p:spPr>
          <a:xfrm>
            <a:off x="288000" y="189000"/>
            <a:ext cx="11616000" cy="6480000"/>
          </a:xfrm>
          <a:prstGeom prst="round2SameRect">
            <a:avLst>
              <a:gd name="adj1" fmla="val 3068"/>
              <a:gd name="adj2" fmla="val 0"/>
            </a:avLst>
          </a:prstGeom>
          <a:solidFill>
            <a:schemeClr val="bg1"/>
          </a:solidFill>
          <a:ln>
            <a:noFill/>
          </a:ln>
          <a:effectLst>
            <a:outerShdw dist="889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sz="1800">
              <a:solidFill>
                <a:prstClr val="white"/>
              </a:solidFill>
            </a:endParaRPr>
          </a:p>
        </p:txBody>
      </p:sp>
      <p:sp>
        <p:nvSpPr>
          <p:cNvPr id="8" name="Text Box 4"/>
          <p:cNvSpPr txBox="1">
            <a:spLocks noChangeArrowheads="1"/>
          </p:cNvSpPr>
          <p:nvPr userDrawn="1"/>
        </p:nvSpPr>
        <p:spPr>
          <a:xfrm>
            <a:off x="6" y="6705600"/>
            <a:ext cx="942969" cy="153888"/>
          </a:xfrm>
          <a:prstGeom prst="rect">
            <a:avLst/>
          </a:prstGeom>
          <a:noFill/>
          <a:ln>
            <a:noFill/>
          </a:ln>
        </p:spPr>
        <p:txBody>
          <a:bodyPr wrap="none" lIns="36000" tIns="0" rIns="0" bIns="0">
            <a:spAutoFit/>
          </a:bodyPr>
          <a:lstStyle>
            <a:lvl1pPr eaLnBrk="0" hangingPunct="0">
              <a:defRPr kumimoji="1">
                <a:solidFill>
                  <a:schemeClr val="tx1"/>
                </a:solidFill>
                <a:latin typeface="Arial"/>
                <a:ea typeface="ＭＳ Ｐゴシック"/>
              </a:defRPr>
            </a:lvl1pPr>
            <a:lvl2pPr marL="742950" indent="-285750" eaLnBrk="0" hangingPunct="0">
              <a:defRPr kumimoji="1">
                <a:solidFill>
                  <a:schemeClr val="tx1"/>
                </a:solidFill>
                <a:latin typeface="Arial"/>
                <a:ea typeface="ＭＳ Ｐゴシック"/>
              </a:defRPr>
            </a:lvl2pPr>
            <a:lvl3pPr marL="1143000" indent="-228600" eaLnBrk="0" hangingPunct="0">
              <a:defRPr kumimoji="1">
                <a:solidFill>
                  <a:schemeClr val="tx1"/>
                </a:solidFill>
                <a:latin typeface="Arial"/>
                <a:ea typeface="ＭＳ Ｐゴシック"/>
              </a:defRPr>
            </a:lvl3pPr>
            <a:lvl4pPr marL="1600200" indent="-228600" eaLnBrk="0" hangingPunct="0">
              <a:defRPr kumimoji="1">
                <a:solidFill>
                  <a:schemeClr val="tx1"/>
                </a:solidFill>
                <a:latin typeface="Arial"/>
                <a:ea typeface="ＭＳ Ｐゴシック"/>
              </a:defRPr>
            </a:lvl4pPr>
            <a:lvl5pPr marL="2057400" indent="-228600" eaLnBrk="0" hangingPunct="0">
              <a:defRPr kumimoji="1">
                <a:solidFill>
                  <a:schemeClr val="tx1"/>
                </a:solidFill>
                <a:latin typeface="Arial"/>
                <a:ea typeface="ＭＳ Ｐゴシック"/>
              </a:defRPr>
            </a:lvl5pPr>
            <a:lvl6pPr marL="2514600" indent="-228600" eaLnBrk="0" fontAlgn="base" hangingPunct="0">
              <a:spcBef>
                <a:spcPct val="0"/>
              </a:spcBef>
              <a:spcAft>
                <a:spcPct val="0"/>
              </a:spcAft>
              <a:defRPr kumimoji="1">
                <a:solidFill>
                  <a:schemeClr val="tx1"/>
                </a:solidFill>
                <a:latin typeface="Arial"/>
                <a:ea typeface="ＭＳ Ｐゴシック"/>
              </a:defRPr>
            </a:lvl6pPr>
            <a:lvl7pPr marL="2971800" indent="-228600" eaLnBrk="0" fontAlgn="base" hangingPunct="0">
              <a:spcBef>
                <a:spcPct val="0"/>
              </a:spcBef>
              <a:spcAft>
                <a:spcPct val="0"/>
              </a:spcAft>
              <a:defRPr kumimoji="1">
                <a:solidFill>
                  <a:schemeClr val="tx1"/>
                </a:solidFill>
                <a:latin typeface="Arial"/>
                <a:ea typeface="ＭＳ Ｐゴシック"/>
              </a:defRPr>
            </a:lvl7pPr>
            <a:lvl8pPr marL="3429000" indent="-228600" eaLnBrk="0" fontAlgn="base" hangingPunct="0">
              <a:spcBef>
                <a:spcPct val="0"/>
              </a:spcBef>
              <a:spcAft>
                <a:spcPct val="0"/>
              </a:spcAft>
              <a:defRPr kumimoji="1">
                <a:solidFill>
                  <a:schemeClr val="tx1"/>
                </a:solidFill>
                <a:latin typeface="Arial"/>
                <a:ea typeface="ＭＳ Ｐゴシック"/>
              </a:defRPr>
            </a:lvl8pPr>
            <a:lvl9pPr marL="3886200" indent="-228600" eaLnBrk="0" fontAlgn="base" hangingPunct="0">
              <a:spcBef>
                <a:spcPct val="0"/>
              </a:spcBef>
              <a:spcAft>
                <a:spcPct val="0"/>
              </a:spcAft>
              <a:defRPr kumimoji="1">
                <a:solidFill>
                  <a:schemeClr val="tx1"/>
                </a:solidFill>
                <a:latin typeface="Arial"/>
                <a:ea typeface="ＭＳ Ｐゴシック"/>
              </a:defRPr>
            </a:lvl9pPr>
          </a:lstStyle>
          <a:p>
            <a:pPr>
              <a:spcBef>
                <a:spcPct val="0"/>
              </a:spcBef>
              <a:spcAft>
                <a:spcPct val="0"/>
              </a:spcAft>
            </a:pPr>
            <a:r>
              <a:rPr lang="en-US" altLang="ja-JP" sz="1000">
                <a:solidFill>
                  <a:srgbClr val="000000"/>
                </a:solidFill>
                <a:latin typeface="Meiryo UI"/>
                <a:ea typeface="Meiryo UI"/>
              </a:rPr>
              <a:t>GRD19SS0101</a:t>
            </a:r>
            <a:endParaRPr lang="en-US" altLang="ja-JP" sz="1000">
              <a:solidFill>
                <a:srgbClr val="000000"/>
              </a:solidFill>
              <a:latin typeface="Meiryo UI"/>
              <a:ea typeface="Meiryo U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  /><Relationship Id="rId2" Type="http://schemas.openxmlformats.org/officeDocument/2006/relationships/slideLayout" Target="../slideLayouts/slideLayout1.xml"  /><Relationship Id="rId3" Type="http://schemas.openxmlformats.org/officeDocument/2006/relationships/slideLayout" Target="../slideLayouts/slideLayout2.xml"  /><Relationship Id="rId4" Type="http://schemas.openxmlformats.org/officeDocument/2006/relationships/slideLayout" Target="../slideLayouts/slideLayout3.xml"  /><Relationship Id="rId5" Type="http://schemas.openxmlformats.org/officeDocument/2006/relationships/slideLayout" Target="../slideLayouts/slideLayout4.xml"  /></Relationships>
</file>

<file path=ppt/slideMasters/slideMaster1.xml><?xml version="1.0" encoding="utf-8"?>
<p:sldMaste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name="Office ​​テーマ">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Lst>
  <p:hf sldNum="0" hdr="0" ftr="0" dt="0"/>
  <p:txStyles>
    <p:titleStyle>
      <a:lvl1pPr algn="ctr" defTabSz="914309" rtl="0" eaLnBrk="1" latinLnBrk="0" hangingPunct="1">
        <a:spcBef>
          <a:spcPct val="0"/>
        </a:spcBef>
        <a:buNone/>
        <a:defRPr kumimoji="1" sz="4400" kern="1200">
          <a:solidFill>
            <a:schemeClr val="tx1"/>
          </a:solidFill>
          <a:latin typeface="+mj-lt"/>
          <a:ea typeface="+mj-ea"/>
          <a:cs typeface="+mj-cs"/>
        </a:defRPr>
      </a:lvl1pPr>
    </p:titleStyle>
    <p:bodyStyle>
      <a:lvl1pPr marL="342866" indent="-342866" algn="l" defTabSz="914309" rtl="0" eaLnBrk="1" latinLnBrk="0" hangingPunct="1">
        <a:spcBef>
          <a:spcPct val="20000"/>
        </a:spcBef>
        <a:buFont typeface="Arial"/>
        <a:buChar char="•"/>
        <a:defRPr kumimoji="1" sz="3200" kern="1200">
          <a:solidFill>
            <a:schemeClr val="tx1"/>
          </a:solidFill>
          <a:latin typeface="+mn-lt"/>
          <a:ea typeface="+mn-ea"/>
          <a:cs typeface="+mn-cs"/>
        </a:defRPr>
      </a:lvl1pPr>
      <a:lvl2pPr marL="742876" indent="-285724" algn="l" defTabSz="914309" rtl="0" eaLnBrk="1" latinLnBrk="0" hangingPunct="1">
        <a:spcBef>
          <a:spcPct val="20000"/>
        </a:spcBef>
        <a:buFont typeface="Arial"/>
        <a:buChar char="–"/>
        <a:defRPr kumimoji="1" sz="2800" kern="1200">
          <a:solidFill>
            <a:schemeClr val="tx1"/>
          </a:solidFill>
          <a:latin typeface="+mn-lt"/>
          <a:ea typeface="+mn-ea"/>
          <a:cs typeface="+mn-cs"/>
        </a:defRPr>
      </a:lvl2pPr>
      <a:lvl3pPr marL="1142886" indent="-228578" algn="l" defTabSz="914309" rtl="0" eaLnBrk="1" latinLnBrk="0" hangingPunct="1">
        <a:spcBef>
          <a:spcPct val="20000"/>
        </a:spcBef>
        <a:buFont typeface="Arial"/>
        <a:buChar char="•"/>
        <a:defRPr kumimoji="1" sz="2400" kern="1200">
          <a:solidFill>
            <a:schemeClr val="tx1"/>
          </a:solidFill>
          <a:latin typeface="+mn-lt"/>
          <a:ea typeface="+mn-ea"/>
          <a:cs typeface="+mn-cs"/>
        </a:defRPr>
      </a:lvl3pPr>
      <a:lvl4pPr marL="1600040" indent="-228578" algn="l" defTabSz="914309" rtl="0" eaLnBrk="1" latinLnBrk="0" hangingPunct="1">
        <a:spcBef>
          <a:spcPct val="20000"/>
        </a:spcBef>
        <a:buFont typeface="Arial"/>
        <a:buChar char="–"/>
        <a:defRPr kumimoji="1" sz="2000" kern="1200">
          <a:solidFill>
            <a:schemeClr val="tx1"/>
          </a:solidFill>
          <a:latin typeface="+mn-lt"/>
          <a:ea typeface="+mn-ea"/>
          <a:cs typeface="+mn-cs"/>
        </a:defRPr>
      </a:lvl4pPr>
      <a:lvl5pPr marL="2057195" indent="-228578" algn="l" defTabSz="914309" rtl="0" eaLnBrk="1" latinLnBrk="0" hangingPunct="1">
        <a:spcBef>
          <a:spcPct val="20000"/>
        </a:spcBef>
        <a:buFont typeface="Arial"/>
        <a:buChar char="»"/>
        <a:defRPr kumimoji="1" sz="2000" kern="1200">
          <a:solidFill>
            <a:schemeClr val="tx1"/>
          </a:solidFill>
          <a:latin typeface="+mn-lt"/>
          <a:ea typeface="+mn-ea"/>
          <a:cs typeface="+mn-cs"/>
        </a:defRPr>
      </a:lvl5pPr>
      <a:lvl6pPr marL="2514349" indent="-228578" algn="l" defTabSz="914309" rtl="0" eaLnBrk="1" latinLnBrk="0" hangingPunct="1">
        <a:spcBef>
          <a:spcPct val="20000"/>
        </a:spcBef>
        <a:buFont typeface="Arial"/>
        <a:buChar char="•"/>
        <a:defRPr kumimoji="1" sz="2000" kern="1200">
          <a:solidFill>
            <a:schemeClr val="tx1"/>
          </a:solidFill>
          <a:latin typeface="+mn-lt"/>
          <a:ea typeface="+mn-ea"/>
          <a:cs typeface="+mn-cs"/>
        </a:defRPr>
      </a:lvl6pPr>
      <a:lvl7pPr marL="2971504" indent="-228578" algn="l" defTabSz="914309" rtl="0" eaLnBrk="1" latinLnBrk="0" hangingPunct="1">
        <a:spcBef>
          <a:spcPct val="20000"/>
        </a:spcBef>
        <a:buFont typeface="Arial"/>
        <a:buChar char="•"/>
        <a:defRPr kumimoji="1" sz="2000" kern="1200">
          <a:solidFill>
            <a:schemeClr val="tx1"/>
          </a:solidFill>
          <a:latin typeface="+mn-lt"/>
          <a:ea typeface="+mn-ea"/>
          <a:cs typeface="+mn-cs"/>
        </a:defRPr>
      </a:lvl7pPr>
      <a:lvl8pPr marL="3428658" indent="-228578" algn="l" defTabSz="914309" rtl="0" eaLnBrk="1" latinLnBrk="0" hangingPunct="1">
        <a:spcBef>
          <a:spcPct val="20000"/>
        </a:spcBef>
        <a:buFont typeface="Arial"/>
        <a:buChar char="•"/>
        <a:defRPr kumimoji="1" sz="2000" kern="1200">
          <a:solidFill>
            <a:schemeClr val="tx1"/>
          </a:solidFill>
          <a:latin typeface="+mn-lt"/>
          <a:ea typeface="+mn-ea"/>
          <a:cs typeface="+mn-cs"/>
        </a:defRPr>
      </a:lvl8pPr>
      <a:lvl9pPr marL="3885814" indent="-228578" algn="l" defTabSz="914309"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914309" rtl="0" eaLnBrk="1" latinLnBrk="0" hangingPunct="1">
        <a:defRPr kumimoji="1" sz="1800" kern="1200">
          <a:solidFill>
            <a:schemeClr val="tx1"/>
          </a:solidFill>
          <a:latin typeface="+mn-lt"/>
          <a:ea typeface="+mn-ea"/>
          <a:cs typeface="+mn-cs"/>
        </a:defRPr>
      </a:lvl1pPr>
      <a:lvl2pPr marL="457155" algn="l" defTabSz="914309" rtl="0" eaLnBrk="1" latinLnBrk="0" hangingPunct="1">
        <a:defRPr kumimoji="1" sz="1800" kern="1200">
          <a:solidFill>
            <a:schemeClr val="tx1"/>
          </a:solidFill>
          <a:latin typeface="+mn-lt"/>
          <a:ea typeface="+mn-ea"/>
          <a:cs typeface="+mn-cs"/>
        </a:defRPr>
      </a:lvl2pPr>
      <a:lvl3pPr marL="914309" algn="l" defTabSz="914309" rtl="0" eaLnBrk="1" latinLnBrk="0" hangingPunct="1">
        <a:defRPr kumimoji="1" sz="1800" kern="1200">
          <a:solidFill>
            <a:schemeClr val="tx1"/>
          </a:solidFill>
          <a:latin typeface="+mn-lt"/>
          <a:ea typeface="+mn-ea"/>
          <a:cs typeface="+mn-cs"/>
        </a:defRPr>
      </a:lvl3pPr>
      <a:lvl4pPr marL="1371464" algn="l" defTabSz="914309" rtl="0" eaLnBrk="1" latinLnBrk="0" hangingPunct="1">
        <a:defRPr kumimoji="1" sz="1800" kern="1200">
          <a:solidFill>
            <a:schemeClr val="tx1"/>
          </a:solidFill>
          <a:latin typeface="+mn-lt"/>
          <a:ea typeface="+mn-ea"/>
          <a:cs typeface="+mn-cs"/>
        </a:defRPr>
      </a:lvl4pPr>
      <a:lvl5pPr marL="1828618" algn="l" defTabSz="914309" rtl="0" eaLnBrk="1" latinLnBrk="0" hangingPunct="1">
        <a:defRPr kumimoji="1" sz="1800" kern="1200">
          <a:solidFill>
            <a:schemeClr val="tx1"/>
          </a:solidFill>
          <a:latin typeface="+mn-lt"/>
          <a:ea typeface="+mn-ea"/>
          <a:cs typeface="+mn-cs"/>
        </a:defRPr>
      </a:lvl5pPr>
      <a:lvl6pPr marL="2285774" algn="l" defTabSz="914309" rtl="0" eaLnBrk="1" latinLnBrk="0" hangingPunct="1">
        <a:defRPr kumimoji="1" sz="1800" kern="1200">
          <a:solidFill>
            <a:schemeClr val="tx1"/>
          </a:solidFill>
          <a:latin typeface="+mn-lt"/>
          <a:ea typeface="+mn-ea"/>
          <a:cs typeface="+mn-cs"/>
        </a:defRPr>
      </a:lvl6pPr>
      <a:lvl7pPr marL="2742926" algn="l" defTabSz="914309" rtl="0" eaLnBrk="1" latinLnBrk="0" hangingPunct="1">
        <a:defRPr kumimoji="1" sz="1800" kern="1200">
          <a:solidFill>
            <a:schemeClr val="tx1"/>
          </a:solidFill>
          <a:latin typeface="+mn-lt"/>
          <a:ea typeface="+mn-ea"/>
          <a:cs typeface="+mn-cs"/>
        </a:defRPr>
      </a:lvl7pPr>
      <a:lvl8pPr marL="3200080" algn="l" defTabSz="914309" rtl="0" eaLnBrk="1" latinLnBrk="0" hangingPunct="1">
        <a:defRPr kumimoji="1" sz="1800" kern="1200">
          <a:solidFill>
            <a:schemeClr val="tx1"/>
          </a:solidFill>
          <a:latin typeface="+mn-lt"/>
          <a:ea typeface="+mn-ea"/>
          <a:cs typeface="+mn-cs"/>
        </a:defRPr>
      </a:lvl8pPr>
      <a:lvl9pPr marL="3657235" algn="l" defTabSz="914309"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jpeg"  /><Relationship Id="rId3" Type="http://schemas.openxmlformats.org/officeDocument/2006/relationships/notesSlide" Target="../notesSlides/notesSlide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2.png"  /><Relationship Id="rId3" Type="http://schemas.openxmlformats.org/officeDocument/2006/relationships/notesSlide" Target="../notesSlides/notesSlide10.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7.png"  /><Relationship Id="rId3" Type="http://schemas.openxmlformats.org/officeDocument/2006/relationships/image" Target="../media/image12.png"  /><Relationship Id="rId4" Type="http://schemas.openxmlformats.org/officeDocument/2006/relationships/notesSlide" Target="../notesSlides/notesSlide11.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  /><Relationship Id="rId10" Type="http://schemas.openxmlformats.org/officeDocument/2006/relationships/notesSlide" Target="../notesSlides/notesSlide12.xml"  /><Relationship Id="rId2" Type="http://schemas.openxmlformats.org/officeDocument/2006/relationships/image" Target="../media/image16.png"  /><Relationship Id="rId3" Type="http://schemas.openxmlformats.org/officeDocument/2006/relationships/image" Target="../media/image18.jpeg"  /><Relationship Id="rId4" Type="http://schemas.openxmlformats.org/officeDocument/2006/relationships/image" Target="../media/image19.jpeg"  /><Relationship Id="rId5" Type="http://schemas.openxmlformats.org/officeDocument/2006/relationships/image" Target="../media/image20.jpeg"  /><Relationship Id="rId6" Type="http://schemas.openxmlformats.org/officeDocument/2006/relationships/image" Target="../media/image21.jpeg"  /><Relationship Id="rId7" Type="http://schemas.openxmlformats.org/officeDocument/2006/relationships/image" Target="../media/image22.jpeg"  /><Relationship Id="rId8" Type="http://schemas.openxmlformats.org/officeDocument/2006/relationships/image" Target="../media/image23.jpeg"  /><Relationship Id="rId9" Type="http://schemas.openxmlformats.org/officeDocument/2006/relationships/image" Target="../media/image24.png"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5.png"  /><Relationship Id="rId3" Type="http://schemas.openxmlformats.org/officeDocument/2006/relationships/image" Target="../media/image26.png"  /><Relationship Id="rId4" Type="http://schemas.openxmlformats.org/officeDocument/2006/relationships/image" Target="../media/image27.png"  /><Relationship Id="rId5" Type="http://schemas.openxmlformats.org/officeDocument/2006/relationships/image" Target="../media/image28.png"  /><Relationship Id="rId6" Type="http://schemas.openxmlformats.org/officeDocument/2006/relationships/image" Target="../media/image29.png"  /><Relationship Id="rId7" Type="http://schemas.openxmlformats.org/officeDocument/2006/relationships/image" Target="../media/image12.png"  /><Relationship Id="rId8" Type="http://schemas.openxmlformats.org/officeDocument/2006/relationships/notesSlide" Target="../notesSlides/notesSlide13.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5.png"  /><Relationship Id="rId3" Type="http://schemas.openxmlformats.org/officeDocument/2006/relationships/image" Target="../media/image12.png"  /><Relationship Id="rId4" Type="http://schemas.openxmlformats.org/officeDocument/2006/relationships/notesSlide" Target="../notesSlides/notesSlide14.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2.png"  /><Relationship Id="rId3" Type="http://schemas.openxmlformats.org/officeDocument/2006/relationships/notesSlide" Target="../notesSlides/notesSlide15.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5.png"  /><Relationship Id="rId3" Type="http://schemas.openxmlformats.org/officeDocument/2006/relationships/notesSlide" Target="../notesSlides/notesSlide16.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2.png"  /><Relationship Id="rId3" Type="http://schemas.openxmlformats.org/officeDocument/2006/relationships/notesSlide" Target="../notesSlides/notesSlide17.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5.png"  /><Relationship Id="rId3" Type="http://schemas.openxmlformats.org/officeDocument/2006/relationships/notesSlide" Target="../notesSlides/notesSlide18.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0.png"  /><Relationship Id="rId3" Type="http://schemas.openxmlformats.org/officeDocument/2006/relationships/image" Target="../media/image31.png"  /><Relationship Id="rId4" Type="http://schemas.openxmlformats.org/officeDocument/2006/relationships/image" Target="../media/image15.png"  /><Relationship Id="rId5" Type="http://schemas.openxmlformats.org/officeDocument/2006/relationships/notesSlide" Target="../notesSlides/notesSlide19.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2.png"  /><Relationship Id="rId3" Type="http://schemas.openxmlformats.org/officeDocument/2006/relationships/image" Target="../media/image32.png"  /><Relationship Id="rId4" Type="http://schemas.openxmlformats.org/officeDocument/2006/relationships/image" Target="../media/image33.png"  /><Relationship Id="rId5" Type="http://schemas.openxmlformats.org/officeDocument/2006/relationships/image" Target="../media/image34.png"  /><Relationship Id="rId6" Type="http://schemas.openxmlformats.org/officeDocument/2006/relationships/image" Target="../media/image35.png"  /><Relationship Id="rId7" Type="http://schemas.openxmlformats.org/officeDocument/2006/relationships/image" Target="../media/image36.png"  /><Relationship Id="rId8" Type="http://schemas.openxmlformats.org/officeDocument/2006/relationships/notesSlide" Target="../notesSlides/notesSlide20.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2.png"  /><Relationship Id="rId3" Type="http://schemas.openxmlformats.org/officeDocument/2006/relationships/notesSlide" Target="../notesSlides/notesSlide21.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7.png"  /><Relationship Id="rId3" Type="http://schemas.openxmlformats.org/officeDocument/2006/relationships/image" Target="../media/image12.png"  /><Relationship Id="rId4" Type="http://schemas.openxmlformats.org/officeDocument/2006/relationships/notesSlide" Target="../notesSlides/notesSlide2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  /><Relationship Id="rId10" Type="http://schemas.openxmlformats.org/officeDocument/2006/relationships/image" Target="../media/image12.png"  /><Relationship Id="rId11" Type="http://schemas.openxmlformats.org/officeDocument/2006/relationships/notesSlide" Target="../notesSlides/notesSlide23.xml"  /><Relationship Id="rId2" Type="http://schemas.openxmlformats.org/officeDocument/2006/relationships/image" Target="../media/image38.png"  /><Relationship Id="rId3" Type="http://schemas.openxmlformats.org/officeDocument/2006/relationships/image" Target="../media/image39.png"  /><Relationship Id="rId4" Type="http://schemas.openxmlformats.org/officeDocument/2006/relationships/image" Target="../media/image40.png"  /><Relationship Id="rId5" Type="http://schemas.openxmlformats.org/officeDocument/2006/relationships/image" Target="../media/image41.png"  /><Relationship Id="rId6" Type="http://schemas.openxmlformats.org/officeDocument/2006/relationships/image" Target="../media/image26.png"  /><Relationship Id="rId7" Type="http://schemas.openxmlformats.org/officeDocument/2006/relationships/image" Target="../media/image29.png"  /><Relationship Id="rId8" Type="http://schemas.openxmlformats.org/officeDocument/2006/relationships/image" Target="../media/image27.png"  /><Relationship Id="rId9" Type="http://schemas.openxmlformats.org/officeDocument/2006/relationships/image" Target="../media/image28.png"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6.png"  /><Relationship Id="rId3" Type="http://schemas.openxmlformats.org/officeDocument/2006/relationships/image" Target="../media/image29.png"  /><Relationship Id="rId4" Type="http://schemas.openxmlformats.org/officeDocument/2006/relationships/image" Target="../media/image27.png"  /><Relationship Id="rId5" Type="http://schemas.openxmlformats.org/officeDocument/2006/relationships/image" Target="../media/image28.png"  /><Relationship Id="rId6" Type="http://schemas.openxmlformats.org/officeDocument/2006/relationships/image" Target="../media/image12.png"  /><Relationship Id="rId7" Type="http://schemas.openxmlformats.org/officeDocument/2006/relationships/notesSlide" Target="../notesSlides/notesSlide24.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9.png"  /><Relationship Id="rId3" Type="http://schemas.openxmlformats.org/officeDocument/2006/relationships/image" Target="../media/image40.png"  /><Relationship Id="rId4" Type="http://schemas.openxmlformats.org/officeDocument/2006/relationships/image" Target="../media/image38.png"  /><Relationship Id="rId5" Type="http://schemas.openxmlformats.org/officeDocument/2006/relationships/image" Target="../media/image41.png"  /><Relationship Id="rId6" Type="http://schemas.openxmlformats.org/officeDocument/2006/relationships/image" Target="../media/image12.png"  /><Relationship Id="rId7" Type="http://schemas.openxmlformats.org/officeDocument/2006/relationships/notesSlide" Target="../notesSlides/notesSlide25.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2.png"  /><Relationship Id="rId3" Type="http://schemas.openxmlformats.org/officeDocument/2006/relationships/notesSlide" Target="../notesSlides/notesSlide26.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2.png"  /><Relationship Id="rId3" Type="http://schemas.openxmlformats.org/officeDocument/2006/relationships/notesSlide" Target="../notesSlides/notesSlide27.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2.png"  /><Relationship Id="rId3" Type="http://schemas.openxmlformats.org/officeDocument/2006/relationships/image" Target="../media/image43.png"  /><Relationship Id="rId4" Type="http://schemas.openxmlformats.org/officeDocument/2006/relationships/image" Target="../media/image12.png"  /><Relationship Id="rId5" Type="http://schemas.openxmlformats.org/officeDocument/2006/relationships/image" Target="../media/image44.png"  /><Relationship Id="rId6" Type="http://schemas.openxmlformats.org/officeDocument/2006/relationships/notesSlide" Target="../notesSlides/notesSlide28.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5.png"  /><Relationship Id="rId3" Type="http://schemas.openxmlformats.org/officeDocument/2006/relationships/notesSlide" Target="../notesSlides/notesSlide29.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2.png"  /><Relationship Id="rId3" Type="http://schemas.openxmlformats.org/officeDocument/2006/relationships/notesSlide" Target="../notesSlides/notesSlide3.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2.png"  /><Relationship Id="rId3" Type="http://schemas.openxmlformats.org/officeDocument/2006/relationships/notesSlide" Target="../notesSlides/notesSlide30.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2.png"  /><Relationship Id="rId3" Type="http://schemas.openxmlformats.org/officeDocument/2006/relationships/notesSlide" Target="../notesSlides/notesSlide31.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chart" Target="../charts/chart1.bin"  /><Relationship Id="rId3" Type="http://schemas.openxmlformats.org/officeDocument/2006/relationships/chart" Target="../charts/chart1.xml"  /><Relationship Id="rId4" Type="http://schemas.openxmlformats.org/officeDocument/2006/relationships/image" Target="../media/image12.png"  /><Relationship Id="rId5" Type="http://schemas.openxmlformats.org/officeDocument/2006/relationships/notesSlide" Target="../notesSlides/notesSlide3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45.png"  /><Relationship Id="rId3" Type="http://schemas.openxmlformats.org/officeDocument/2006/relationships/image" Target="../media/image46.png"  /><Relationship Id="rId4" Type="http://schemas.openxmlformats.org/officeDocument/2006/relationships/notesSlide" Target="../notesSlides/notesSlide33.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47.png"  /><Relationship Id="rId3" Type="http://schemas.openxmlformats.org/officeDocument/2006/relationships/notesSlide" Target="../notesSlides/notesSlide34.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3.png"  /><Relationship Id="rId3" Type="http://schemas.openxmlformats.org/officeDocument/2006/relationships/image" Target="../media/image12.png"  /><Relationship Id="rId4" Type="http://schemas.openxmlformats.org/officeDocument/2006/relationships/notesSlide" Target="../notesSlides/notesSlide4.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4.png"  /><Relationship Id="rId3" Type="http://schemas.openxmlformats.org/officeDocument/2006/relationships/image" Target="../media/image12.png"  /><Relationship Id="rId4" Type="http://schemas.openxmlformats.org/officeDocument/2006/relationships/notesSlide" Target="../notesSlides/notesSlide5.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5.png"  /><Relationship Id="rId3" Type="http://schemas.openxmlformats.org/officeDocument/2006/relationships/notesSlide" Target="../notesSlides/notesSlide6.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6.png"  /><Relationship Id="rId3" Type="http://schemas.openxmlformats.org/officeDocument/2006/relationships/notesSlide" Target="../notesSlides/notesSlide7.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2.png"  /><Relationship Id="rId3" Type="http://schemas.openxmlformats.org/officeDocument/2006/relationships/notesSlide" Target="../notesSlides/notesSlide8.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6.png"  /><Relationship Id="rId3" Type="http://schemas.openxmlformats.org/officeDocument/2006/relationships/notesSlide" Target="../notesSlides/notesSlide9.xml"  /></Relationships>
</file>

<file path=ppt/slides/slide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pic>
        <p:nvPicPr>
          <p:cNvPr id="3" name="図 2" hidden="1"/>
          <p:cNvPicPr>
            <a:picLocks noSelect="1" noChangeAspect="1"/>
          </p:cNvPicPr>
          <p:nvPr/>
        </p:nvPicPr>
        <p:blipFill rotWithShape="1">
          <a:blip r:embed="rId2"/>
          <a:stretch>
            <a:fillRect/>
          </a:stretch>
        </p:blipFill>
        <p:spPr>
          <a:xfrm>
            <a:off x="0" y="0"/>
            <a:ext cx="12192000" cy="6858000"/>
          </a:xfrm>
          <a:prstGeom prst="rect">
            <a:avLst/>
          </a:prstGeom>
        </p:spPr>
      </p:pic>
      <p:grpSp>
        <p:nvGrpSpPr>
          <p:cNvPr id="7" name="グループ化 6"/>
          <p:cNvGrpSpPr>
            <a:grpSpLocks noChangeAspect="1"/>
          </p:cNvGrpSpPr>
          <p:nvPr/>
        </p:nvGrpSpPr>
        <p:grpSpPr>
          <a:xfrm rot="0">
            <a:off x="216000" y="189876"/>
            <a:ext cx="1250023" cy="468000"/>
            <a:chOff x="-4032250" y="1804988"/>
            <a:chExt cx="4252913" cy="1592262"/>
          </a:xfrm>
          <a:solidFill>
            <a:schemeClr val="bg1"/>
          </a:solidFill>
        </p:grpSpPr>
        <p:sp>
          <p:nvSpPr>
            <p:cNvPr id="8" name="Freeform 7"/>
            <p:cNvSpPr/>
            <p:nvPr/>
          </p:nvSpPr>
          <p:spPr>
            <a:xfrm>
              <a:off x="-3635375" y="1804988"/>
              <a:ext cx="800100" cy="396875"/>
            </a:xfrm>
            <a:custGeom>
              <a:avLst/>
              <a:gdLst>
                <a:gd name="T0" fmla="*/ 213 w 213"/>
                <a:gd name="T1" fmla="*/ 106 h 106"/>
                <a:gd name="T2" fmla="*/ 107 w 213"/>
                <a:gd name="T3" fmla="*/ 0 h 106"/>
                <a:gd name="T4" fmla="*/ 0 w 213"/>
                <a:gd name="T5" fmla="*/ 106 h 106"/>
                <a:gd name="T6" fmla="*/ 213 w 213"/>
                <a:gd name="T7" fmla="*/ 106 h 106"/>
              </a:gdLst>
              <a:cxnLst>
                <a:cxn ang="0">
                  <a:pos x="T0" y="T1"/>
                </a:cxn>
                <a:cxn ang="0">
                  <a:pos x="T2" y="T3"/>
                </a:cxn>
                <a:cxn ang="0">
                  <a:pos x="T4" y="T5"/>
                </a:cxn>
                <a:cxn ang="0">
                  <a:pos x="T6" y="T7"/>
                </a:cxn>
              </a:cxnLst>
              <a:rect l="0" t="0" r="r" b="b"/>
              <a:pathLst>
                <a:path w="213" h="106">
                  <a:moveTo>
                    <a:pt x="213" y="106"/>
                  </a:moveTo>
                  <a:cubicBezTo>
                    <a:pt x="213" y="47"/>
                    <a:pt x="165" y="0"/>
                    <a:pt x="107" y="0"/>
                  </a:cubicBezTo>
                  <a:cubicBezTo>
                    <a:pt x="48" y="0"/>
                    <a:pt x="0" y="47"/>
                    <a:pt x="0" y="106"/>
                  </a:cubicBezTo>
                  <a:lnTo>
                    <a:pt x="213" y="106"/>
                  </a:lnTo>
                  <a:close/>
                </a:path>
              </a:pathLst>
            </a:custGeom>
            <a:grpFill/>
            <a:ln>
              <a:noFill/>
            </a:ln>
          </p:spPr>
          <p:txBody>
            <a:bodyPr vert="horz" wrap="square" lIns="91440" tIns="45720" rIns="91440" bIns="45720" anchor="t" anchorCtr="0"/>
            <a:lstStyle/>
            <a:p>
              <a:pPr lvl="0"/>
              <a:endParaRPr lang="ja-JP" altLang="en-US">
                <a:solidFill>
                  <a:prstClr val="black"/>
                </a:solidFill>
              </a:endParaRPr>
            </a:p>
          </p:txBody>
        </p:sp>
        <p:sp>
          <p:nvSpPr>
            <p:cNvPr id="9" name="Freeform 8"/>
            <p:cNvSpPr/>
            <p:nvPr/>
          </p:nvSpPr>
          <p:spPr>
            <a:xfrm>
              <a:off x="-3635375" y="3000375"/>
              <a:ext cx="800100" cy="396875"/>
            </a:xfrm>
            <a:custGeom>
              <a:avLst/>
              <a:gdLst>
                <a:gd name="T0" fmla="*/ 213 w 213"/>
                <a:gd name="T1" fmla="*/ 0 h 106"/>
                <a:gd name="T2" fmla="*/ 107 w 213"/>
                <a:gd name="T3" fmla="*/ 106 h 106"/>
                <a:gd name="T4" fmla="*/ 0 w 213"/>
                <a:gd name="T5" fmla="*/ 0 h 106"/>
                <a:gd name="T6" fmla="*/ 213 w 213"/>
                <a:gd name="T7" fmla="*/ 0 h 106"/>
              </a:gdLst>
              <a:cxnLst>
                <a:cxn ang="0">
                  <a:pos x="T0" y="T1"/>
                </a:cxn>
                <a:cxn ang="0">
                  <a:pos x="T2" y="T3"/>
                </a:cxn>
                <a:cxn ang="0">
                  <a:pos x="T4" y="T5"/>
                </a:cxn>
                <a:cxn ang="0">
                  <a:pos x="T6" y="T7"/>
                </a:cxn>
              </a:cxnLst>
              <a:rect l="0" t="0" r="r" b="b"/>
              <a:pathLst>
                <a:path w="213" h="106">
                  <a:moveTo>
                    <a:pt x="213" y="0"/>
                  </a:moveTo>
                  <a:cubicBezTo>
                    <a:pt x="213" y="59"/>
                    <a:pt x="165" y="106"/>
                    <a:pt x="107" y="106"/>
                  </a:cubicBezTo>
                  <a:cubicBezTo>
                    <a:pt x="48" y="106"/>
                    <a:pt x="0" y="59"/>
                    <a:pt x="0" y="0"/>
                  </a:cubicBezTo>
                  <a:lnTo>
                    <a:pt x="213" y="0"/>
                  </a:lnTo>
                  <a:close/>
                </a:path>
              </a:pathLst>
            </a:custGeom>
            <a:grpFill/>
            <a:ln>
              <a:noFill/>
            </a:ln>
          </p:spPr>
          <p:txBody>
            <a:bodyPr vert="horz" wrap="square" lIns="91440" tIns="45720" rIns="91440" bIns="45720" anchor="t" anchorCtr="0"/>
            <a:lstStyle/>
            <a:p>
              <a:pPr lvl="0"/>
              <a:endParaRPr lang="ja-JP" altLang="en-US">
                <a:solidFill>
                  <a:prstClr val="black"/>
                </a:solidFill>
              </a:endParaRPr>
            </a:p>
          </p:txBody>
        </p:sp>
        <p:sp>
          <p:nvSpPr>
            <p:cNvPr id="10" name="Freeform 9"/>
            <p:cNvSpPr/>
            <p:nvPr/>
          </p:nvSpPr>
          <p:spPr>
            <a:xfrm>
              <a:off x="-4032250" y="2201863"/>
              <a:ext cx="757238" cy="798512"/>
            </a:xfrm>
            <a:custGeom>
              <a:avLst/>
              <a:gdLst>
                <a:gd name="T0" fmla="*/ 202 w 202"/>
                <a:gd name="T1" fmla="*/ 107 h 213"/>
                <a:gd name="T2" fmla="*/ 106 w 202"/>
                <a:gd name="T3" fmla="*/ 213 h 213"/>
                <a:gd name="T4" fmla="*/ 0 w 202"/>
                <a:gd name="T5" fmla="*/ 107 h 213"/>
                <a:gd name="T6" fmla="*/ 106 w 202"/>
                <a:gd name="T7" fmla="*/ 0 h 213"/>
                <a:gd name="T8" fmla="*/ 202 w 202"/>
                <a:gd name="T9" fmla="*/ 106 h 213"/>
                <a:gd name="T10" fmla="*/ 202 w 202"/>
                <a:gd name="T11" fmla="*/ 107 h 213"/>
              </a:gdLst>
              <a:cxnLst>
                <a:cxn ang="0">
                  <a:pos x="T0" y="T1"/>
                </a:cxn>
                <a:cxn ang="0">
                  <a:pos x="T2" y="T3"/>
                </a:cxn>
                <a:cxn ang="0">
                  <a:pos x="T4" y="T5"/>
                </a:cxn>
                <a:cxn ang="0">
                  <a:pos x="T6" y="T7"/>
                </a:cxn>
                <a:cxn ang="0">
                  <a:pos x="T8" y="T9"/>
                </a:cxn>
                <a:cxn ang="0">
                  <a:pos x="T10" y="T11"/>
                </a:cxn>
              </a:cxnLst>
              <a:rect l="0" t="0" r="r" b="b"/>
              <a:pathLst>
                <a:path w="202" h="213">
                  <a:moveTo>
                    <a:pt x="202" y="107"/>
                  </a:moveTo>
                  <a:cubicBezTo>
                    <a:pt x="148" y="112"/>
                    <a:pt x="106" y="158"/>
                    <a:pt x="106" y="213"/>
                  </a:cubicBezTo>
                  <a:cubicBezTo>
                    <a:pt x="47" y="213"/>
                    <a:pt x="0" y="165"/>
                    <a:pt x="0" y="107"/>
                  </a:cubicBezTo>
                  <a:cubicBezTo>
                    <a:pt x="0" y="48"/>
                    <a:pt x="47" y="0"/>
                    <a:pt x="106" y="0"/>
                  </a:cubicBezTo>
                  <a:cubicBezTo>
                    <a:pt x="106" y="56"/>
                    <a:pt x="148" y="101"/>
                    <a:pt x="202" y="106"/>
                  </a:cubicBezTo>
                  <a:lnTo>
                    <a:pt x="202" y="107"/>
                  </a:lnTo>
                  <a:close/>
                </a:path>
              </a:pathLst>
            </a:custGeom>
            <a:grpFill/>
            <a:ln>
              <a:noFill/>
            </a:ln>
          </p:spPr>
          <p:txBody>
            <a:bodyPr vert="horz" wrap="square" lIns="91440" tIns="45720" rIns="91440" bIns="45720" anchor="t" anchorCtr="0"/>
            <a:lstStyle/>
            <a:p>
              <a:pPr lvl="0"/>
              <a:endParaRPr lang="ja-JP" altLang="en-US">
                <a:solidFill>
                  <a:prstClr val="black"/>
                </a:solidFill>
              </a:endParaRPr>
            </a:p>
          </p:txBody>
        </p:sp>
        <p:sp>
          <p:nvSpPr>
            <p:cNvPr id="11" name="Freeform 10"/>
            <p:cNvSpPr/>
            <p:nvPr/>
          </p:nvSpPr>
          <p:spPr>
            <a:xfrm>
              <a:off x="-3195637" y="2201863"/>
              <a:ext cx="757238" cy="798512"/>
            </a:xfrm>
            <a:custGeom>
              <a:avLst/>
              <a:gdLst>
                <a:gd name="T0" fmla="*/ 0 w 202"/>
                <a:gd name="T1" fmla="*/ 107 h 213"/>
                <a:gd name="T2" fmla="*/ 96 w 202"/>
                <a:gd name="T3" fmla="*/ 213 h 213"/>
                <a:gd name="T4" fmla="*/ 202 w 202"/>
                <a:gd name="T5" fmla="*/ 107 h 213"/>
                <a:gd name="T6" fmla="*/ 96 w 202"/>
                <a:gd name="T7" fmla="*/ 0 h 213"/>
                <a:gd name="T8" fmla="*/ 0 w 202"/>
                <a:gd name="T9" fmla="*/ 106 h 213"/>
                <a:gd name="T10" fmla="*/ 0 w 202"/>
                <a:gd name="T11" fmla="*/ 107 h 213"/>
              </a:gdLst>
              <a:cxnLst>
                <a:cxn ang="0">
                  <a:pos x="T0" y="T1"/>
                </a:cxn>
                <a:cxn ang="0">
                  <a:pos x="T2" y="T3"/>
                </a:cxn>
                <a:cxn ang="0">
                  <a:pos x="T4" y="T5"/>
                </a:cxn>
                <a:cxn ang="0">
                  <a:pos x="T6" y="T7"/>
                </a:cxn>
                <a:cxn ang="0">
                  <a:pos x="T8" y="T9"/>
                </a:cxn>
                <a:cxn ang="0">
                  <a:pos x="T10" y="T11"/>
                </a:cxn>
              </a:cxnLst>
              <a:rect l="0" t="0" r="r" b="b"/>
              <a:pathLst>
                <a:path w="202" h="213">
                  <a:moveTo>
                    <a:pt x="0" y="107"/>
                  </a:moveTo>
                  <a:cubicBezTo>
                    <a:pt x="54" y="112"/>
                    <a:pt x="96" y="158"/>
                    <a:pt x="96" y="213"/>
                  </a:cubicBezTo>
                  <a:cubicBezTo>
                    <a:pt x="155" y="213"/>
                    <a:pt x="202" y="165"/>
                    <a:pt x="202" y="107"/>
                  </a:cubicBezTo>
                  <a:cubicBezTo>
                    <a:pt x="202" y="48"/>
                    <a:pt x="155" y="0"/>
                    <a:pt x="96" y="0"/>
                  </a:cubicBezTo>
                  <a:cubicBezTo>
                    <a:pt x="96" y="56"/>
                    <a:pt x="54" y="101"/>
                    <a:pt x="0" y="106"/>
                  </a:cubicBezTo>
                  <a:lnTo>
                    <a:pt x="0" y="107"/>
                  </a:lnTo>
                  <a:close/>
                </a:path>
              </a:pathLst>
            </a:custGeom>
            <a:grpFill/>
            <a:ln>
              <a:noFill/>
            </a:ln>
          </p:spPr>
          <p:txBody>
            <a:bodyPr vert="horz" wrap="square" lIns="91440" tIns="45720" rIns="91440" bIns="45720" anchor="t" anchorCtr="0"/>
            <a:lstStyle/>
            <a:p>
              <a:pPr lvl="0"/>
              <a:endParaRPr lang="ja-JP" altLang="en-US">
                <a:solidFill>
                  <a:prstClr val="black"/>
                </a:solidFill>
              </a:endParaRPr>
            </a:p>
          </p:txBody>
        </p:sp>
        <p:sp>
          <p:nvSpPr>
            <p:cNvPr id="12" name="Freeform 11"/>
            <p:cNvSpPr/>
            <p:nvPr/>
          </p:nvSpPr>
          <p:spPr>
            <a:xfrm>
              <a:off x="-1144587" y="2190750"/>
              <a:ext cx="614363" cy="839787"/>
            </a:xfrm>
            <a:custGeom>
              <a:avLst/>
              <a:gdLst>
                <a:gd name="T0" fmla="*/ 158 w 164"/>
                <a:gd name="T1" fmla="*/ 66 h 224"/>
                <a:gd name="T2" fmla="*/ 87 w 164"/>
                <a:gd name="T3" fmla="*/ 0 h 224"/>
                <a:gd name="T4" fmla="*/ 7 w 164"/>
                <a:gd name="T5" fmla="*/ 66 h 224"/>
                <a:gd name="T6" fmla="*/ 73 w 164"/>
                <a:gd name="T7" fmla="*/ 129 h 224"/>
                <a:gd name="T8" fmla="*/ 118 w 164"/>
                <a:gd name="T9" fmla="*/ 160 h 224"/>
                <a:gd name="T10" fmla="*/ 78 w 164"/>
                <a:gd name="T11" fmla="*/ 188 h 224"/>
                <a:gd name="T12" fmla="*/ 45 w 164"/>
                <a:gd name="T13" fmla="*/ 149 h 224"/>
                <a:gd name="T14" fmla="*/ 1 w 164"/>
                <a:gd name="T15" fmla="*/ 149 h 224"/>
                <a:gd name="T16" fmla="*/ 78 w 164"/>
                <a:gd name="T17" fmla="*/ 223 h 224"/>
                <a:gd name="T18" fmla="*/ 164 w 164"/>
                <a:gd name="T19" fmla="*/ 156 h 224"/>
                <a:gd name="T20" fmla="*/ 89 w 164"/>
                <a:gd name="T21" fmla="*/ 91 h 224"/>
                <a:gd name="T22" fmla="*/ 52 w 164"/>
                <a:gd name="T23" fmla="*/ 62 h 224"/>
                <a:gd name="T24" fmla="*/ 84 w 164"/>
                <a:gd name="T25" fmla="*/ 35 h 224"/>
                <a:gd name="T26" fmla="*/ 117 w 164"/>
                <a:gd name="T27" fmla="*/ 66 h 224"/>
                <a:gd name="T28" fmla="*/ 158 w 164"/>
                <a:gd name="T29" fmla="*/ 66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4" h="224">
                  <a:moveTo>
                    <a:pt x="158" y="66"/>
                  </a:moveTo>
                  <a:cubicBezTo>
                    <a:pt x="158" y="24"/>
                    <a:pt x="126" y="0"/>
                    <a:pt x="87" y="0"/>
                  </a:cubicBezTo>
                  <a:cubicBezTo>
                    <a:pt x="49" y="0"/>
                    <a:pt x="7" y="22"/>
                    <a:pt x="7" y="66"/>
                  </a:cubicBezTo>
                  <a:cubicBezTo>
                    <a:pt x="7" y="103"/>
                    <a:pt x="49" y="123"/>
                    <a:pt x="73" y="129"/>
                  </a:cubicBezTo>
                  <a:cubicBezTo>
                    <a:pt x="86" y="132"/>
                    <a:pt x="118" y="136"/>
                    <a:pt x="118" y="160"/>
                  </a:cubicBezTo>
                  <a:cubicBezTo>
                    <a:pt x="118" y="182"/>
                    <a:pt x="95" y="188"/>
                    <a:pt x="78" y="188"/>
                  </a:cubicBezTo>
                  <a:cubicBezTo>
                    <a:pt x="56" y="188"/>
                    <a:pt x="43" y="173"/>
                    <a:pt x="45" y="149"/>
                  </a:cubicBezTo>
                  <a:quadBezTo>
                    <a:pt x="1" y="149"/>
                    <a:pt x="1" y="149"/>
                  </a:quadBezTo>
                  <a:cubicBezTo>
                    <a:pt x="0" y="202"/>
                    <a:pt x="36" y="222"/>
                    <a:pt x="78" y="223"/>
                  </a:cubicBezTo>
                  <a:cubicBezTo>
                    <a:pt x="126" y="224"/>
                    <a:pt x="164" y="203"/>
                    <a:pt x="164" y="156"/>
                  </a:cubicBezTo>
                  <a:cubicBezTo>
                    <a:pt x="164" y="109"/>
                    <a:pt x="122" y="102"/>
                    <a:pt x="89" y="91"/>
                  </a:cubicBezTo>
                  <a:cubicBezTo>
                    <a:pt x="76" y="87"/>
                    <a:pt x="52" y="83"/>
                    <a:pt x="52" y="62"/>
                  </a:cubicBezTo>
                  <a:cubicBezTo>
                    <a:pt x="52" y="43"/>
                    <a:pt x="68" y="35"/>
                    <a:pt x="84" y="35"/>
                  </a:cubicBezTo>
                  <a:cubicBezTo>
                    <a:pt x="105" y="35"/>
                    <a:pt x="115" y="45"/>
                    <a:pt x="117" y="66"/>
                  </a:cubicBezTo>
                  <a:quadBezTo>
                    <a:pt x="158" y="66"/>
                    <a:pt x="158" y="66"/>
                  </a:quadBezTo>
                </a:path>
              </a:pathLst>
            </a:custGeom>
            <a:grpFill/>
            <a:ln>
              <a:noFill/>
            </a:ln>
          </p:spPr>
          <p:txBody>
            <a:bodyPr vert="horz" wrap="square" lIns="91440" tIns="45720" rIns="91440" bIns="45720" anchor="t" anchorCtr="0"/>
            <a:lstStyle/>
            <a:p>
              <a:pPr lvl="0"/>
              <a:endParaRPr lang="ja-JP" altLang="en-US">
                <a:solidFill>
                  <a:prstClr val="black"/>
                </a:solidFill>
              </a:endParaRPr>
            </a:p>
          </p:txBody>
        </p:sp>
        <p:sp>
          <p:nvSpPr>
            <p:cNvPr id="13" name="Freeform 12"/>
            <p:cNvSpPr/>
            <p:nvPr/>
          </p:nvSpPr>
          <p:spPr>
            <a:xfrm>
              <a:off x="-2036762" y="2201863"/>
              <a:ext cx="831850" cy="806450"/>
            </a:xfrm>
            <a:custGeom>
              <a:avLst/>
              <a:gdLst>
                <a:gd name="T0" fmla="*/ 262 w 524"/>
                <a:gd name="T1" fmla="*/ 508 h 508"/>
                <a:gd name="T2" fmla="*/ 418 w 524"/>
                <a:gd name="T3" fmla="*/ 146 h 508"/>
                <a:gd name="T4" fmla="*/ 418 w 524"/>
                <a:gd name="T5" fmla="*/ 503 h 508"/>
                <a:gd name="T6" fmla="*/ 524 w 524"/>
                <a:gd name="T7" fmla="*/ 503 h 508"/>
                <a:gd name="T8" fmla="*/ 524 w 524"/>
                <a:gd name="T9" fmla="*/ 0 h 508"/>
                <a:gd name="T10" fmla="*/ 366 w 524"/>
                <a:gd name="T11" fmla="*/ 0 h 508"/>
                <a:gd name="T12" fmla="*/ 262 w 524"/>
                <a:gd name="T13" fmla="*/ 257 h 508"/>
                <a:gd name="T14" fmla="*/ 158 w 524"/>
                <a:gd name="T15" fmla="*/ 0 h 508"/>
                <a:gd name="T16" fmla="*/ 0 w 524"/>
                <a:gd name="T17" fmla="*/ 0 h 508"/>
                <a:gd name="T18" fmla="*/ 0 w 524"/>
                <a:gd name="T19" fmla="*/ 503 h 508"/>
                <a:gd name="T20" fmla="*/ 106 w 524"/>
                <a:gd name="T21" fmla="*/ 503 h 508"/>
                <a:gd name="T22" fmla="*/ 106 w 524"/>
                <a:gd name="T23" fmla="*/ 146 h 508"/>
                <a:gd name="T24" fmla="*/ 262 w 524"/>
                <a:gd name="T25" fmla="*/ 508 h 508"/>
                <a:gd name="T26" fmla="*/ 262 w 524"/>
                <a:gd name="T27" fmla="*/ 508 h 5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4" h="508">
                  <a:moveTo>
                    <a:pt x="262" y="508"/>
                  </a:moveTo>
                  <a:lnTo>
                    <a:pt x="418" y="146"/>
                  </a:lnTo>
                  <a:lnTo>
                    <a:pt x="418" y="503"/>
                  </a:lnTo>
                  <a:lnTo>
                    <a:pt x="524" y="503"/>
                  </a:lnTo>
                  <a:lnTo>
                    <a:pt x="524" y="0"/>
                  </a:lnTo>
                  <a:lnTo>
                    <a:pt x="366" y="0"/>
                  </a:lnTo>
                  <a:lnTo>
                    <a:pt x="262" y="257"/>
                  </a:lnTo>
                  <a:lnTo>
                    <a:pt x="158" y="0"/>
                  </a:lnTo>
                  <a:lnTo>
                    <a:pt x="0" y="0"/>
                  </a:lnTo>
                  <a:lnTo>
                    <a:pt x="0" y="503"/>
                  </a:lnTo>
                  <a:lnTo>
                    <a:pt x="106" y="503"/>
                  </a:lnTo>
                  <a:lnTo>
                    <a:pt x="106" y="146"/>
                  </a:lnTo>
                  <a:lnTo>
                    <a:pt x="262" y="508"/>
                  </a:lnTo>
                  <a:lnTo>
                    <a:pt x="262" y="508"/>
                  </a:lnTo>
                  <a:close/>
                </a:path>
              </a:pathLst>
            </a:custGeom>
            <a:grpFill/>
            <a:ln>
              <a:noFill/>
            </a:ln>
          </p:spPr>
          <p:txBody>
            <a:bodyPr vert="horz" wrap="square" lIns="91440" tIns="45720" rIns="91440" bIns="45720" anchor="t" anchorCtr="0"/>
            <a:lstStyle/>
            <a:p>
              <a:pPr lvl="0"/>
              <a:endParaRPr lang="ja-JP" altLang="en-US">
                <a:solidFill>
                  <a:prstClr val="black"/>
                </a:solidFill>
              </a:endParaRPr>
            </a:p>
          </p:txBody>
        </p:sp>
        <p:sp>
          <p:nvSpPr>
            <p:cNvPr id="14" name="Freeform 13"/>
            <p:cNvSpPr/>
            <p:nvPr/>
          </p:nvSpPr>
          <p:spPr>
            <a:xfrm>
              <a:off x="-2036762" y="2201863"/>
              <a:ext cx="831850" cy="806450"/>
            </a:xfrm>
            <a:custGeom>
              <a:avLst/>
              <a:gdLst>
                <a:gd name="T0" fmla="*/ 262 w 524"/>
                <a:gd name="T1" fmla="*/ 508 h 508"/>
                <a:gd name="T2" fmla="*/ 418 w 524"/>
                <a:gd name="T3" fmla="*/ 146 h 508"/>
                <a:gd name="T4" fmla="*/ 418 w 524"/>
                <a:gd name="T5" fmla="*/ 503 h 508"/>
                <a:gd name="T6" fmla="*/ 524 w 524"/>
                <a:gd name="T7" fmla="*/ 503 h 508"/>
                <a:gd name="T8" fmla="*/ 524 w 524"/>
                <a:gd name="T9" fmla="*/ 0 h 508"/>
                <a:gd name="T10" fmla="*/ 366 w 524"/>
                <a:gd name="T11" fmla="*/ 0 h 508"/>
                <a:gd name="T12" fmla="*/ 262 w 524"/>
                <a:gd name="T13" fmla="*/ 257 h 508"/>
                <a:gd name="T14" fmla="*/ 158 w 524"/>
                <a:gd name="T15" fmla="*/ 0 h 508"/>
                <a:gd name="T16" fmla="*/ 0 w 524"/>
                <a:gd name="T17" fmla="*/ 0 h 508"/>
                <a:gd name="T18" fmla="*/ 0 w 524"/>
                <a:gd name="T19" fmla="*/ 503 h 508"/>
                <a:gd name="T20" fmla="*/ 106 w 524"/>
                <a:gd name="T21" fmla="*/ 503 h 508"/>
                <a:gd name="T22" fmla="*/ 106 w 524"/>
                <a:gd name="T23" fmla="*/ 146 h 508"/>
                <a:gd name="T24" fmla="*/ 262 w 524"/>
                <a:gd name="T25" fmla="*/ 508 h 508"/>
                <a:gd name="T26" fmla="*/ 262 w 524"/>
                <a:gd name="T27" fmla="*/ 508 h 5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4" h="508">
                  <a:moveTo>
                    <a:pt x="262" y="508"/>
                  </a:moveTo>
                  <a:lnTo>
                    <a:pt x="418" y="146"/>
                  </a:lnTo>
                  <a:lnTo>
                    <a:pt x="418" y="503"/>
                  </a:lnTo>
                  <a:lnTo>
                    <a:pt x="524" y="503"/>
                  </a:lnTo>
                  <a:lnTo>
                    <a:pt x="524" y="0"/>
                  </a:lnTo>
                  <a:lnTo>
                    <a:pt x="366" y="0"/>
                  </a:lnTo>
                  <a:lnTo>
                    <a:pt x="262" y="257"/>
                  </a:lnTo>
                  <a:lnTo>
                    <a:pt x="158" y="0"/>
                  </a:lnTo>
                  <a:lnTo>
                    <a:pt x="0" y="0"/>
                  </a:lnTo>
                  <a:lnTo>
                    <a:pt x="0" y="503"/>
                  </a:lnTo>
                  <a:lnTo>
                    <a:pt x="106" y="503"/>
                  </a:lnTo>
                  <a:lnTo>
                    <a:pt x="106" y="146"/>
                  </a:lnTo>
                  <a:lnTo>
                    <a:pt x="262" y="508"/>
                  </a:lnTo>
                  <a:lnTo>
                    <a:pt x="262" y="508"/>
                  </a:lnTo>
                  <a:close/>
                </a:path>
              </a:pathLst>
            </a:custGeom>
            <a:grpFill/>
            <a:ln>
              <a:noFill/>
            </a:ln>
          </p:spPr>
          <p:txBody>
            <a:bodyPr vert="horz" wrap="square" lIns="91440" tIns="45720" rIns="91440" bIns="45720" anchor="t" anchorCtr="0"/>
            <a:lstStyle/>
            <a:p>
              <a:pPr lvl="0"/>
              <a:endParaRPr lang="ja-JP" altLang="en-US">
                <a:solidFill>
                  <a:prstClr val="black"/>
                </a:solidFill>
              </a:endParaRPr>
            </a:p>
          </p:txBody>
        </p:sp>
        <p:sp>
          <p:nvSpPr>
            <p:cNvPr id="15" name="Freeform 14"/>
            <p:cNvSpPr/>
            <p:nvPr/>
          </p:nvSpPr>
          <p:spPr>
            <a:xfrm>
              <a:off x="-461962" y="2201863"/>
              <a:ext cx="682625" cy="798512"/>
            </a:xfrm>
            <a:custGeom>
              <a:avLst/>
              <a:gdLst>
                <a:gd name="T0" fmla="*/ 0 w 182"/>
                <a:gd name="T1" fmla="*/ 0 h 213"/>
                <a:gd name="T2" fmla="*/ 0 w 182"/>
                <a:gd name="T3" fmla="*/ 213 h 213"/>
                <a:gd name="T4" fmla="*/ 46 w 182"/>
                <a:gd name="T5" fmla="*/ 213 h 213"/>
                <a:gd name="T6" fmla="*/ 46 w 182"/>
                <a:gd name="T7" fmla="*/ 174 h 213"/>
                <a:gd name="T8" fmla="*/ 46 w 182"/>
                <a:gd name="T9" fmla="*/ 39 h 213"/>
                <a:gd name="T10" fmla="*/ 65 w 182"/>
                <a:gd name="T11" fmla="*/ 39 h 213"/>
                <a:gd name="T12" fmla="*/ 135 w 182"/>
                <a:gd name="T13" fmla="*/ 107 h 213"/>
                <a:gd name="T14" fmla="*/ 65 w 182"/>
                <a:gd name="T15" fmla="*/ 174 h 213"/>
                <a:gd name="T16" fmla="*/ 46 w 182"/>
                <a:gd name="T17" fmla="*/ 174 h 213"/>
                <a:gd name="T18" fmla="*/ 46 w 182"/>
                <a:gd name="T19" fmla="*/ 213 h 213"/>
                <a:gd name="T20" fmla="*/ 68 w 182"/>
                <a:gd name="T21" fmla="*/ 213 h 213"/>
                <a:gd name="T22" fmla="*/ 182 w 182"/>
                <a:gd name="T23" fmla="*/ 107 h 213"/>
                <a:gd name="T24" fmla="*/ 68 w 182"/>
                <a:gd name="T25" fmla="*/ 0 h 213"/>
                <a:gd name="T26" fmla="*/ 0 w 182"/>
                <a:gd name="T27" fmla="*/ 0 h 2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 h="213">
                  <a:moveTo>
                    <a:pt x="0" y="0"/>
                  </a:moveTo>
                  <a:quadBezTo>
                    <a:pt x="0" y="213"/>
                    <a:pt x="0" y="213"/>
                  </a:quadBezTo>
                  <a:quadBezTo>
                    <a:pt x="46" y="213"/>
                    <a:pt x="46" y="213"/>
                  </a:quadBezTo>
                  <a:quadBezTo>
                    <a:pt x="46" y="174"/>
                    <a:pt x="46" y="174"/>
                  </a:quadBezTo>
                  <a:quadBezTo>
                    <a:pt x="46" y="39"/>
                    <a:pt x="46" y="39"/>
                  </a:quadBezTo>
                  <a:quadBezTo>
                    <a:pt x="65" y="39"/>
                    <a:pt x="65" y="39"/>
                  </a:quadBezTo>
                  <a:cubicBezTo>
                    <a:pt x="117" y="39"/>
                    <a:pt x="135" y="73"/>
                    <a:pt x="135" y="107"/>
                  </a:cubicBezTo>
                  <a:cubicBezTo>
                    <a:pt x="135" y="140"/>
                    <a:pt x="117" y="174"/>
                    <a:pt x="65" y="174"/>
                  </a:cubicBezTo>
                  <a:quadBezTo>
                    <a:pt x="46" y="174"/>
                    <a:pt x="46" y="174"/>
                  </a:quadBezTo>
                  <a:quadBezTo>
                    <a:pt x="46" y="213"/>
                    <a:pt x="46" y="213"/>
                  </a:quadBezTo>
                  <a:quadBezTo>
                    <a:pt x="68" y="213"/>
                    <a:pt x="68" y="213"/>
                  </a:quadBezTo>
                  <a:cubicBezTo>
                    <a:pt x="125" y="213"/>
                    <a:pt x="182" y="180"/>
                    <a:pt x="182" y="107"/>
                  </a:cubicBezTo>
                  <a:cubicBezTo>
                    <a:pt x="182" y="33"/>
                    <a:pt x="125" y="0"/>
                    <a:pt x="68" y="0"/>
                  </a:cubicBezTo>
                  <a:quadBezTo>
                    <a:pt x="0" y="0"/>
                    <a:pt x="0" y="0"/>
                  </a:quadBezTo>
                </a:path>
              </a:pathLst>
            </a:custGeom>
            <a:grpFill/>
            <a:ln>
              <a:noFill/>
            </a:ln>
          </p:spPr>
          <p:txBody>
            <a:bodyPr vert="horz" wrap="square" lIns="91440" tIns="45720" rIns="91440" bIns="45720" anchor="t" anchorCtr="0"/>
            <a:lstStyle/>
            <a:p>
              <a:pPr lvl="0"/>
              <a:endParaRPr lang="ja-JP" altLang="en-US">
                <a:solidFill>
                  <a:prstClr val="black"/>
                </a:solidFill>
              </a:endParaRPr>
            </a:p>
          </p:txBody>
        </p:sp>
      </p:grpSp>
      <p:sp>
        <p:nvSpPr>
          <p:cNvPr id="19" name="テキスト ボックス 18"/>
          <p:cNvSpPr txBox="1"/>
          <p:nvPr/>
        </p:nvSpPr>
        <p:spPr>
          <a:xfrm>
            <a:off x="3347085" y="3458767"/>
            <a:ext cx="5488305" cy="444578"/>
          </a:xfrm>
          <a:prstGeom prst="rect">
            <a:avLst/>
          </a:prstGeom>
          <a:noFill/>
        </p:spPr>
        <p:txBody>
          <a:bodyPr wrap="none">
            <a:spAutoFit/>
          </a:bodyPr>
          <a:lstStyle/>
          <a:p>
            <a:pPr algn="ctr"/>
            <a:r>
              <a:rPr lang="ja-JP" altLang="en-US" sz="2400" b="1">
                <a:solidFill>
                  <a:srgbClr val="00b0f0"/>
                </a:solidFill>
              </a:rPr>
              <a:t>未来を守るために、いま知っておきたいこと。</a:t>
            </a:r>
            <a:endParaRPr lang="ja-JP" altLang="en-US" sz="2400" b="1">
              <a:solidFill>
                <a:srgbClr val="00b0f0"/>
              </a:solidFill>
            </a:endParaRPr>
          </a:p>
        </p:txBody>
      </p:sp>
      <p:sp>
        <p:nvSpPr>
          <p:cNvPr id="20" name="テキスト ボックス 19"/>
          <p:cNvSpPr txBox="1"/>
          <p:nvPr/>
        </p:nvSpPr>
        <p:spPr>
          <a:xfrm>
            <a:off x="2518410" y="2621188"/>
            <a:ext cx="7145655" cy="872581"/>
          </a:xfrm>
          <a:prstGeom prst="rect">
            <a:avLst/>
          </a:prstGeom>
          <a:noFill/>
        </p:spPr>
        <p:txBody>
          <a:bodyPr wrap="none">
            <a:spAutoFit/>
          </a:bodyPr>
          <a:lstStyle/>
          <a:p>
            <a:pPr algn="ctr"/>
            <a:r>
              <a:rPr lang="ja-JP" altLang="en-US" sz="5200" b="1" spc="160">
                <a:solidFill>
                  <a:srgbClr val="00b0f0"/>
                </a:solidFill>
              </a:rPr>
              <a:t>子宮頸がん予防のために</a:t>
            </a:r>
            <a:endParaRPr lang="ja-JP" altLang="en-US" sz="5200" b="1" spc="160">
              <a:solidFill>
                <a:srgbClr val="00b0f0"/>
              </a:solidFill>
            </a:endParaRPr>
          </a:p>
        </p:txBody>
      </p:sp>
      <p:sp>
        <p:nvSpPr>
          <p:cNvPr id="21" name="テキスト ボックス 20"/>
          <p:cNvSpPr txBox="1"/>
          <p:nvPr/>
        </p:nvSpPr>
        <p:spPr>
          <a:xfrm>
            <a:off x="3994785" y="2472231"/>
            <a:ext cx="601980" cy="338554"/>
          </a:xfrm>
          <a:prstGeom prst="rect">
            <a:avLst/>
          </a:prstGeom>
          <a:noFill/>
        </p:spPr>
        <p:txBody>
          <a:bodyPr wrap="none" anchor="b">
            <a:spAutoFit/>
          </a:bodyPr>
          <a:lstStyle/>
          <a:p>
            <a:pPr algn="ctr"/>
            <a:r>
              <a:rPr lang="ja-JP" altLang="en-US" sz="1600" b="1" spc="293">
                <a:solidFill>
                  <a:srgbClr val="00b0f0"/>
                </a:solidFill>
              </a:rPr>
              <a:t>けい</a:t>
            </a:r>
            <a:endParaRPr lang="ja-JP" altLang="en-US" sz="1600" b="1" spc="293">
              <a:solidFill>
                <a:srgbClr val="00b0f0"/>
              </a:solidFill>
            </a:endParaRPr>
          </a:p>
        </p:txBody>
      </p:sp>
    </p:spTree>
  </p:cSld>
  <p:clrMapOvr>
    <a:masterClrMapping/>
  </p:clrMapOvr>
  <p:transition xmlns:mc="http://schemas.openxmlformats.org/markup-compatibility/2006" xmlns:hp="http://schemas.haansoft.com/office/presentation/8.0" mc:Ignorable="hp" hp:hslDur="500">
    <p:fade/>
  </p:transition>
</p:sld>
</file>

<file path=ppt/slides/slide10.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0483" name="正方形/長方形 3"/>
          <p:cNvSpPr>
            <a:spLocks noChangeArrowheads="1"/>
          </p:cNvSpPr>
          <p:nvPr/>
        </p:nvSpPr>
        <p:spPr>
          <a:xfrm>
            <a:off x="1012441" y="1584014"/>
            <a:ext cx="7175248" cy="833431"/>
          </a:xfrm>
          <a:prstGeom prst="rect">
            <a:avLst/>
          </a:prstGeom>
          <a:noFill/>
          <a:ln>
            <a:noFill/>
          </a:ln>
          <a:effectLst/>
        </p:spPr>
        <p:txBody>
          <a:bodyPr wrap="none">
            <a:spAutoFit/>
          </a:bodyPr>
          <a:lstStyle/>
          <a:p>
            <a:pPr marL="287971" indent="-287971" eaLnBrk="0" hangingPunct="0">
              <a:lnSpc>
                <a:spcPct val="110000"/>
              </a:lnSpc>
              <a:spcBef>
                <a:spcPct val="12000"/>
              </a:spcBef>
              <a:buFont typeface="Wingdings"/>
              <a:buChar char="l"/>
            </a:pPr>
            <a:r>
              <a:rPr lang="ja-JP" altLang="en-US" sz="2200">
                <a:solidFill>
                  <a:srgbClr val="000000">
                    <a:lumMod val="95000"/>
                    <a:lumOff val="5000"/>
                  </a:srgbClr>
                </a:solidFill>
                <a:latin typeface="+mn-ea"/>
                <a:ea typeface="+mn-ea"/>
                <a:cs typeface="Meiryo UI"/>
              </a:rPr>
              <a:t>子宮頸がん治療は、がんの病期や年齢、合併症の有無など、</a:t>
            </a:r>
            <a:br>
              <a:rPr lang="en-US" altLang="ja-JP" sz="2200">
                <a:solidFill>
                  <a:srgbClr val="000000">
                    <a:lumMod val="95000"/>
                    <a:lumOff val="5000"/>
                  </a:srgbClr>
                </a:solidFill>
                <a:latin typeface="+mn-ea"/>
                <a:ea typeface="+mn-ea"/>
                <a:cs typeface="Meiryo UI"/>
              </a:rPr>
            </a:br>
            <a:r>
              <a:rPr lang="ja-JP" altLang="en-US" sz="2200">
                <a:solidFill>
                  <a:srgbClr val="000000">
                    <a:lumMod val="95000"/>
                    <a:lumOff val="5000"/>
                  </a:srgbClr>
                </a:solidFill>
                <a:latin typeface="+mn-ea"/>
                <a:ea typeface="+mn-ea"/>
                <a:cs typeface="Meiryo UI"/>
              </a:rPr>
              <a:t>患者さんそれぞれの病状に応じて選択されます。</a:t>
            </a:r>
            <a:endParaRPr lang="en-US" altLang="ja-JP" sz="2200">
              <a:solidFill>
                <a:srgbClr val="000000">
                  <a:lumMod val="95000"/>
                  <a:lumOff val="5000"/>
                </a:srgbClr>
              </a:solidFill>
              <a:latin typeface="+mn-ea"/>
              <a:ea typeface="+mn-ea"/>
              <a:cs typeface="Meiryo UI"/>
            </a:endParaRPr>
          </a:p>
        </p:txBody>
      </p:sp>
      <p:sp>
        <p:nvSpPr>
          <p:cNvPr id="20499" name="テキスト ボックス 1"/>
          <p:cNvSpPr txBox="1">
            <a:spLocks noChangeArrowheads="1"/>
          </p:cNvSpPr>
          <p:nvPr/>
        </p:nvSpPr>
        <p:spPr>
          <a:xfrm>
            <a:off x="8364098" y="6386433"/>
            <a:ext cx="3501952" cy="282573"/>
          </a:xfrm>
          <a:prstGeom prst="rect">
            <a:avLst/>
          </a:prstGeom>
          <a:noFill/>
          <a:ln>
            <a:noFill/>
          </a:ln>
        </p:spPr>
        <p:txBody>
          <a:bodyPr wrap="none" lIns="0" tIns="0" rIns="36000" bIns="36000">
            <a:spAutoFit/>
          </a:bodyPr>
          <a:lstStyle>
            <a:lvl1pPr eaLnBrk="0" hangingPunct="0">
              <a:defRPr kumimoji="1">
                <a:solidFill>
                  <a:schemeClr val="tx1"/>
                </a:solidFill>
                <a:latin typeface="Arial"/>
                <a:ea typeface="ＭＳ Ｐゴシック"/>
              </a:defRPr>
            </a:lvl1pPr>
            <a:lvl2pPr marL="742950" indent="-285750" eaLnBrk="0" hangingPunct="0">
              <a:defRPr kumimoji="1">
                <a:solidFill>
                  <a:schemeClr val="tx1"/>
                </a:solidFill>
                <a:latin typeface="Arial"/>
                <a:ea typeface="ＭＳ Ｐゴシック"/>
              </a:defRPr>
            </a:lvl2pPr>
            <a:lvl3pPr marL="1143000" indent="-228600" eaLnBrk="0" hangingPunct="0">
              <a:defRPr kumimoji="1">
                <a:solidFill>
                  <a:schemeClr val="tx1"/>
                </a:solidFill>
                <a:latin typeface="Arial"/>
                <a:ea typeface="ＭＳ Ｐゴシック"/>
              </a:defRPr>
            </a:lvl3pPr>
            <a:lvl4pPr marL="1600200" indent="-228600" eaLnBrk="0" hangingPunct="0">
              <a:defRPr kumimoji="1">
                <a:solidFill>
                  <a:schemeClr val="tx1"/>
                </a:solidFill>
                <a:latin typeface="Arial"/>
                <a:ea typeface="ＭＳ Ｐゴシック"/>
              </a:defRPr>
            </a:lvl4pPr>
            <a:lvl5pPr marL="2057400" indent="-228600" eaLnBrk="0" hangingPunct="0">
              <a:defRPr kumimoji="1">
                <a:solidFill>
                  <a:schemeClr val="tx1"/>
                </a:solidFill>
                <a:latin typeface="Arial"/>
                <a:ea typeface="ＭＳ Ｐゴシック"/>
              </a:defRPr>
            </a:lvl5pPr>
            <a:lvl6pPr marL="2514600" indent="-228600" eaLnBrk="0" fontAlgn="base" hangingPunct="0">
              <a:spcBef>
                <a:spcPct val="0"/>
              </a:spcBef>
              <a:spcAft>
                <a:spcPct val="0"/>
              </a:spcAft>
              <a:defRPr kumimoji="1">
                <a:solidFill>
                  <a:schemeClr val="tx1"/>
                </a:solidFill>
                <a:latin typeface="Arial"/>
                <a:ea typeface="ＭＳ Ｐゴシック"/>
              </a:defRPr>
            </a:lvl6pPr>
            <a:lvl7pPr marL="2971800" indent="-228600" eaLnBrk="0" fontAlgn="base" hangingPunct="0">
              <a:spcBef>
                <a:spcPct val="0"/>
              </a:spcBef>
              <a:spcAft>
                <a:spcPct val="0"/>
              </a:spcAft>
              <a:defRPr kumimoji="1">
                <a:solidFill>
                  <a:schemeClr val="tx1"/>
                </a:solidFill>
                <a:latin typeface="Arial"/>
                <a:ea typeface="ＭＳ Ｐゴシック"/>
              </a:defRPr>
            </a:lvl7pPr>
            <a:lvl8pPr marL="3429000" indent="-228600" eaLnBrk="0" fontAlgn="base" hangingPunct="0">
              <a:spcBef>
                <a:spcPct val="0"/>
              </a:spcBef>
              <a:spcAft>
                <a:spcPct val="0"/>
              </a:spcAft>
              <a:defRPr kumimoji="1">
                <a:solidFill>
                  <a:schemeClr val="tx1"/>
                </a:solidFill>
                <a:latin typeface="Arial"/>
                <a:ea typeface="ＭＳ Ｐゴシック"/>
              </a:defRPr>
            </a:lvl8pPr>
            <a:lvl9pPr marL="3886200" indent="-228600" eaLnBrk="0" fontAlgn="base" hangingPunct="0">
              <a:spcBef>
                <a:spcPct val="0"/>
              </a:spcBef>
              <a:spcAft>
                <a:spcPct val="0"/>
              </a:spcAft>
              <a:defRPr kumimoji="1">
                <a:solidFill>
                  <a:schemeClr val="tx1"/>
                </a:solidFill>
                <a:latin typeface="Arial"/>
                <a:ea typeface="ＭＳ Ｐゴシック"/>
              </a:defRPr>
            </a:lvl9pPr>
          </a:lstStyle>
          <a:p>
            <a:pPr eaLnBrk="1" hangingPunct="1"/>
            <a:r>
              <a:rPr lang="ja-JP" altLang="en-US" sz="800">
                <a:latin typeface="+mn-ea"/>
                <a:ea typeface="+mn-ea"/>
                <a:cs typeface="Meiryo UI"/>
              </a:rPr>
              <a:t>国立がん研究センターがん対策情報センター　がん情報サービス　それぞれのがんの解説</a:t>
            </a:r>
            <a:endParaRPr lang="ja-JP" altLang="en-US" sz="800">
              <a:latin typeface="+mn-ea"/>
              <a:ea typeface="+mn-ea"/>
              <a:cs typeface="Meiryo UI"/>
            </a:endParaRPr>
          </a:p>
          <a:p>
            <a:pPr eaLnBrk="1" hangingPunct="1"/>
            <a:r>
              <a:rPr lang="en-US" altLang="ja-JP" sz="800">
                <a:latin typeface="+mn-ea"/>
                <a:ea typeface="+mn-ea"/>
                <a:cs typeface="Meiryo UI"/>
              </a:rPr>
              <a:t>http://ganjoho.jp/professional/index.html(Accessed Dec.3. 2019)</a:t>
            </a:r>
            <a:endParaRPr lang="en-US" altLang="ja-JP" sz="800">
              <a:latin typeface="+mn-ea"/>
              <a:ea typeface="+mn-ea"/>
              <a:cs typeface="Meiryo UI"/>
            </a:endParaRPr>
          </a:p>
        </p:txBody>
      </p:sp>
      <p:grpSp>
        <p:nvGrpSpPr>
          <p:cNvPr id="2" name="グループ化 1"/>
          <p:cNvGrpSpPr/>
          <p:nvPr/>
        </p:nvGrpSpPr>
        <p:grpSpPr>
          <a:xfrm rot="0">
            <a:off x="1117171" y="2807734"/>
            <a:ext cx="9942848" cy="3214728"/>
            <a:chOff x="2136000" y="2862779"/>
            <a:chExt cx="7920000" cy="2560700"/>
          </a:xfrm>
        </p:grpSpPr>
        <p:sp>
          <p:nvSpPr>
            <p:cNvPr id="46" name="正方形/長方形 45"/>
            <p:cNvSpPr/>
            <p:nvPr/>
          </p:nvSpPr>
          <p:spPr>
            <a:xfrm>
              <a:off x="2136000" y="2862779"/>
              <a:ext cx="1008000" cy="1762443"/>
            </a:xfrm>
            <a:prstGeom prst="rect">
              <a:avLst/>
            </a:prstGeom>
            <a:solidFill>
              <a:srgbClr val="ccecff"/>
            </a:solidFill>
            <a:ln w="31750" cap="flat" cmpd="sng" algn="ctr">
              <a:solidFill>
                <a:srgbClr val="00b0f0"/>
              </a:solidFill>
              <a:prstDash val="solid"/>
            </a:ln>
            <a:effectLst/>
          </p:spPr>
          <p:txBody>
            <a:bodyPr anchor="ctr"/>
            <a:lstStyle/>
            <a:p>
              <a:pPr algn="ctr"/>
              <a:r>
                <a:rPr lang="ja-JP" altLang="en-US" sz="2000" b="1">
                  <a:solidFill>
                    <a:srgbClr val="00b0f0"/>
                  </a:solidFill>
                  <a:latin typeface="+mn-ea"/>
                  <a:ea typeface="+mn-ea"/>
                  <a:cs typeface="+mn-cs"/>
                </a:rPr>
                <a:t>前がん</a:t>
              </a:r>
              <a:br>
                <a:rPr lang="en-US" altLang="ja-JP" sz="2000" b="1">
                  <a:solidFill>
                    <a:srgbClr val="00b0f0"/>
                  </a:solidFill>
                  <a:latin typeface="+mn-ea"/>
                  <a:ea typeface="+mn-ea"/>
                  <a:cs typeface="+mn-cs"/>
                </a:rPr>
              </a:br>
              <a:r>
                <a:rPr lang="ja-JP" altLang="en-US" sz="2000" b="1">
                  <a:solidFill>
                    <a:srgbClr val="00b0f0"/>
                  </a:solidFill>
                  <a:latin typeface="+mn-ea"/>
                  <a:ea typeface="+mn-ea"/>
                  <a:cs typeface="+mn-cs"/>
                </a:rPr>
                <a:t>病変</a:t>
              </a:r>
              <a:endParaRPr lang="ja-JP" altLang="en-US" sz="2000" b="1">
                <a:solidFill>
                  <a:srgbClr val="00b0f0"/>
                </a:solidFill>
                <a:latin typeface="+mn-ea"/>
                <a:ea typeface="+mn-ea"/>
                <a:cs typeface="+mn-cs"/>
              </a:endParaRPr>
            </a:p>
          </p:txBody>
        </p:sp>
        <p:sp>
          <p:nvSpPr>
            <p:cNvPr id="3" name="二等辺三角形 2"/>
            <p:cNvSpPr/>
            <p:nvPr/>
          </p:nvSpPr>
          <p:spPr>
            <a:xfrm rot="5400000">
              <a:off x="3072000" y="3636000"/>
              <a:ext cx="360000" cy="216000"/>
            </a:xfrm>
            <a:prstGeom prst="triangle">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latin typeface="+mn-ea"/>
                <a:ea typeface="+mn-ea"/>
                <a:cs typeface="+mn-cs"/>
              </a:endParaRPr>
            </a:p>
          </p:txBody>
        </p:sp>
        <p:sp>
          <p:nvSpPr>
            <p:cNvPr id="49" name="正方形/長方形 48"/>
            <p:cNvSpPr/>
            <p:nvPr/>
          </p:nvSpPr>
          <p:spPr>
            <a:xfrm>
              <a:off x="5070000" y="2862779"/>
              <a:ext cx="1512000" cy="1762443"/>
            </a:xfrm>
            <a:prstGeom prst="rect">
              <a:avLst/>
            </a:prstGeom>
            <a:solidFill>
              <a:srgbClr val="ccecff"/>
            </a:solidFill>
            <a:ln w="31750" cap="flat" cmpd="sng" algn="ctr">
              <a:solidFill>
                <a:srgbClr val="00b0f0"/>
              </a:solidFill>
              <a:prstDash val="solid"/>
            </a:ln>
            <a:effectLst/>
          </p:spPr>
          <p:txBody>
            <a:bodyPr wrap="none" tIns="108000"/>
            <a:lstStyle/>
            <a:p>
              <a:pPr algn="ctr"/>
              <a:r>
                <a:rPr lang="en-US" altLang="ja-JP" sz="2000" b="1">
                  <a:solidFill>
                    <a:srgbClr val="00b0f0"/>
                  </a:solidFill>
                  <a:latin typeface="+mn-ea"/>
                  <a:ea typeface="+mn-ea"/>
                  <a:cs typeface="+mn-cs"/>
                </a:rPr>
                <a:t>Ⅱ</a:t>
              </a:r>
              <a:r>
                <a:rPr lang="ja-JP" altLang="en-US" sz="2000" b="1">
                  <a:solidFill>
                    <a:srgbClr val="00b0f0"/>
                  </a:solidFill>
                  <a:latin typeface="+mn-ea"/>
                  <a:ea typeface="+mn-ea"/>
                  <a:cs typeface="+mn-cs"/>
                </a:rPr>
                <a:t>期</a:t>
              </a:r>
              <a:endParaRPr lang="ja-JP" altLang="en-US" sz="2000" b="1">
                <a:solidFill>
                  <a:srgbClr val="00b0f0"/>
                </a:solidFill>
                <a:latin typeface="+mn-ea"/>
                <a:ea typeface="+mn-ea"/>
                <a:cs typeface="+mn-cs"/>
              </a:endParaRPr>
            </a:p>
          </p:txBody>
        </p:sp>
        <p:sp>
          <p:nvSpPr>
            <p:cNvPr id="19" name="二等辺三角形 18"/>
            <p:cNvSpPr/>
            <p:nvPr/>
          </p:nvSpPr>
          <p:spPr>
            <a:xfrm rot="5400000">
              <a:off x="6510221" y="3636000"/>
              <a:ext cx="360000" cy="216000"/>
            </a:xfrm>
            <a:prstGeom prst="triangle">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latin typeface="+mn-ea"/>
                <a:ea typeface="+mn-ea"/>
                <a:cs typeface="+mn-cs"/>
              </a:endParaRPr>
            </a:p>
          </p:txBody>
        </p:sp>
        <p:sp>
          <p:nvSpPr>
            <p:cNvPr id="20497" name="テキスト ボックス 36"/>
            <p:cNvSpPr txBox="1">
              <a:spLocks noChangeArrowheads="1"/>
            </p:cNvSpPr>
            <p:nvPr/>
          </p:nvSpPr>
          <p:spPr>
            <a:xfrm>
              <a:off x="5129088" y="3228697"/>
              <a:ext cx="1402243" cy="1091005"/>
            </a:xfrm>
            <a:prstGeom prst="rect">
              <a:avLst/>
            </a:prstGeom>
            <a:noFill/>
            <a:ln>
              <a:noFill/>
            </a:ln>
          </p:spPr>
          <p:txBody>
            <a:bodyPr wrap="none">
              <a:spAutoFit/>
            </a:bodyPr>
            <a:lstStyle>
              <a:lvl1pPr eaLnBrk="0" hangingPunct="0">
                <a:defRPr kumimoji="1">
                  <a:solidFill>
                    <a:schemeClr val="tx1"/>
                  </a:solidFill>
                  <a:latin typeface="Arial"/>
                  <a:ea typeface="ＭＳ Ｐゴシック"/>
                </a:defRPr>
              </a:lvl1pPr>
              <a:lvl2pPr marL="742950" indent="-285750" eaLnBrk="0" hangingPunct="0">
                <a:defRPr kumimoji="1">
                  <a:solidFill>
                    <a:schemeClr val="tx1"/>
                  </a:solidFill>
                  <a:latin typeface="Arial"/>
                  <a:ea typeface="ＭＳ Ｐゴシック"/>
                </a:defRPr>
              </a:lvl2pPr>
              <a:lvl3pPr marL="1143000" indent="-228600" eaLnBrk="0" hangingPunct="0">
                <a:defRPr kumimoji="1">
                  <a:solidFill>
                    <a:schemeClr val="tx1"/>
                  </a:solidFill>
                  <a:latin typeface="Arial"/>
                  <a:ea typeface="ＭＳ Ｐゴシック"/>
                </a:defRPr>
              </a:lvl3pPr>
              <a:lvl4pPr marL="1600200" indent="-228600" eaLnBrk="0" hangingPunct="0">
                <a:defRPr kumimoji="1">
                  <a:solidFill>
                    <a:schemeClr val="tx1"/>
                  </a:solidFill>
                  <a:latin typeface="Arial"/>
                  <a:ea typeface="ＭＳ Ｐゴシック"/>
                </a:defRPr>
              </a:lvl4pPr>
              <a:lvl5pPr marL="2057400" indent="-228600" eaLnBrk="0" hangingPunct="0">
                <a:defRPr kumimoji="1">
                  <a:solidFill>
                    <a:schemeClr val="tx1"/>
                  </a:solidFill>
                  <a:latin typeface="Arial"/>
                  <a:ea typeface="ＭＳ Ｐゴシック"/>
                </a:defRPr>
              </a:lvl5pPr>
              <a:lvl6pPr marL="2514600" indent="-228600" eaLnBrk="0" fontAlgn="base" hangingPunct="0">
                <a:spcBef>
                  <a:spcPct val="0"/>
                </a:spcBef>
                <a:spcAft>
                  <a:spcPct val="0"/>
                </a:spcAft>
                <a:defRPr kumimoji="1">
                  <a:solidFill>
                    <a:schemeClr val="tx1"/>
                  </a:solidFill>
                  <a:latin typeface="Arial"/>
                  <a:ea typeface="ＭＳ Ｐゴシック"/>
                </a:defRPr>
              </a:lvl6pPr>
              <a:lvl7pPr marL="2971800" indent="-228600" eaLnBrk="0" fontAlgn="base" hangingPunct="0">
                <a:spcBef>
                  <a:spcPct val="0"/>
                </a:spcBef>
                <a:spcAft>
                  <a:spcPct val="0"/>
                </a:spcAft>
                <a:defRPr kumimoji="1">
                  <a:solidFill>
                    <a:schemeClr val="tx1"/>
                  </a:solidFill>
                  <a:latin typeface="Arial"/>
                  <a:ea typeface="ＭＳ Ｐゴシック"/>
                </a:defRPr>
              </a:lvl7pPr>
              <a:lvl8pPr marL="3429000" indent="-228600" eaLnBrk="0" fontAlgn="base" hangingPunct="0">
                <a:spcBef>
                  <a:spcPct val="0"/>
                </a:spcBef>
                <a:spcAft>
                  <a:spcPct val="0"/>
                </a:spcAft>
                <a:defRPr kumimoji="1">
                  <a:solidFill>
                    <a:schemeClr val="tx1"/>
                  </a:solidFill>
                  <a:latin typeface="Arial"/>
                  <a:ea typeface="ＭＳ Ｐゴシック"/>
                </a:defRPr>
              </a:lvl8pPr>
              <a:lvl9pPr marL="3886200" indent="-228600" eaLnBrk="0" fontAlgn="base" hangingPunct="0">
                <a:spcBef>
                  <a:spcPct val="0"/>
                </a:spcBef>
                <a:spcAft>
                  <a:spcPct val="0"/>
                </a:spcAft>
                <a:defRPr kumimoji="1">
                  <a:solidFill>
                    <a:schemeClr val="tx1"/>
                  </a:solidFill>
                  <a:latin typeface="Arial"/>
                  <a:ea typeface="ＭＳ Ｐゴシック"/>
                </a:defRPr>
              </a:lvl9pPr>
            </a:lstStyle>
            <a:p>
              <a:pPr eaLnBrk="1" hangingPunct="1">
                <a:lnSpc>
                  <a:spcPct val="120000"/>
                </a:lnSpc>
              </a:pPr>
              <a:r>
                <a:rPr lang="ja-JP" altLang="en-US" sz="1400">
                  <a:latin typeface="+mn-ea"/>
                  <a:ea typeface="+mn-ea"/>
                </a:rPr>
                <a:t>がんが子宮頸部を</a:t>
              </a:r>
              <a:br>
                <a:rPr lang="en-US" altLang="ja-JP" sz="1400">
                  <a:latin typeface="+mn-ea"/>
                  <a:ea typeface="+mn-ea"/>
                </a:rPr>
              </a:br>
              <a:r>
                <a:rPr lang="ja-JP" altLang="en-US" sz="1400">
                  <a:latin typeface="+mn-ea"/>
                  <a:ea typeface="+mn-ea"/>
                </a:rPr>
                <a:t>超えて広がっているが、</a:t>
              </a:r>
              <a:endParaRPr lang="ja-JP" altLang="en-US" sz="1400">
                <a:latin typeface="+mn-ea"/>
                <a:ea typeface="+mn-ea"/>
              </a:endParaRPr>
            </a:p>
            <a:p>
              <a:pPr eaLnBrk="1" hangingPunct="1">
                <a:lnSpc>
                  <a:spcPct val="120000"/>
                </a:lnSpc>
              </a:pPr>
              <a:r>
                <a:rPr lang="ja-JP" altLang="en-US" sz="1400">
                  <a:latin typeface="+mn-ea"/>
                  <a:ea typeface="+mn-ea"/>
                </a:rPr>
                <a:t>骨盤壁または腟壁の</a:t>
              </a:r>
              <a:endParaRPr lang="ja-JP" altLang="en-US" sz="1400">
                <a:latin typeface="+mn-ea"/>
                <a:ea typeface="+mn-ea"/>
              </a:endParaRPr>
            </a:p>
            <a:p>
              <a:pPr eaLnBrk="1" hangingPunct="1">
                <a:lnSpc>
                  <a:spcPct val="120000"/>
                </a:lnSpc>
              </a:pPr>
              <a:r>
                <a:rPr lang="ja-JP" altLang="en-US" sz="1400">
                  <a:latin typeface="+mn-ea"/>
                  <a:ea typeface="+mn-ea"/>
                </a:rPr>
                <a:t>下</a:t>
              </a:r>
              <a:r>
                <a:rPr lang="en-US" altLang="ja-JP" sz="1400">
                  <a:latin typeface="+mn-ea"/>
                  <a:ea typeface="+mn-ea"/>
                </a:rPr>
                <a:t>1/3</a:t>
              </a:r>
              <a:r>
                <a:rPr lang="ja-JP" altLang="en-US" sz="1400">
                  <a:latin typeface="+mn-ea"/>
                  <a:ea typeface="+mn-ea"/>
                </a:rPr>
                <a:t>には達して</a:t>
              </a:r>
              <a:endParaRPr lang="ja-JP" altLang="en-US" sz="1400">
                <a:latin typeface="+mn-ea"/>
                <a:ea typeface="+mn-ea"/>
              </a:endParaRPr>
            </a:p>
            <a:p>
              <a:pPr eaLnBrk="1" hangingPunct="1">
                <a:lnSpc>
                  <a:spcPct val="120000"/>
                </a:lnSpc>
              </a:pPr>
              <a:r>
                <a:rPr lang="ja-JP" altLang="en-US" sz="1400">
                  <a:latin typeface="+mn-ea"/>
                  <a:ea typeface="+mn-ea"/>
                </a:rPr>
                <a:t>いないもの</a:t>
              </a:r>
              <a:endParaRPr lang="ja-JP" altLang="en-US" sz="1400">
                <a:latin typeface="+mn-ea"/>
                <a:ea typeface="+mn-ea"/>
              </a:endParaRPr>
            </a:p>
          </p:txBody>
        </p:sp>
        <p:sp>
          <p:nvSpPr>
            <p:cNvPr id="50" name="正方形/長方形 49"/>
            <p:cNvSpPr/>
            <p:nvPr/>
          </p:nvSpPr>
          <p:spPr>
            <a:xfrm>
              <a:off x="6843000" y="2862779"/>
              <a:ext cx="1692000" cy="1762443"/>
            </a:xfrm>
            <a:prstGeom prst="rect">
              <a:avLst/>
            </a:prstGeom>
            <a:solidFill>
              <a:srgbClr val="ccecff"/>
            </a:solidFill>
            <a:ln w="31750" cap="flat" cmpd="sng" algn="ctr">
              <a:solidFill>
                <a:srgbClr val="00b0f0"/>
              </a:solidFill>
              <a:prstDash val="solid"/>
            </a:ln>
            <a:effectLst/>
          </p:spPr>
          <p:txBody>
            <a:bodyPr wrap="none" tIns="108000"/>
            <a:lstStyle/>
            <a:p>
              <a:pPr algn="ctr"/>
              <a:r>
                <a:rPr lang="en-US" altLang="ja-JP" sz="2000" b="1">
                  <a:solidFill>
                    <a:srgbClr val="00b0f0"/>
                  </a:solidFill>
                  <a:latin typeface="+mn-ea"/>
                  <a:ea typeface="+mn-ea"/>
                  <a:cs typeface="+mn-cs"/>
                </a:rPr>
                <a:t>Ⅲ</a:t>
              </a:r>
              <a:r>
                <a:rPr lang="ja-JP" altLang="en-US" sz="2000" b="1">
                  <a:solidFill>
                    <a:srgbClr val="00b0f0"/>
                  </a:solidFill>
                  <a:latin typeface="+mn-ea"/>
                  <a:ea typeface="+mn-ea"/>
                  <a:cs typeface="+mn-cs"/>
                </a:rPr>
                <a:t>期</a:t>
              </a:r>
              <a:endParaRPr lang="ja-JP" altLang="en-US" sz="2000" b="1">
                <a:solidFill>
                  <a:srgbClr val="00b0f0"/>
                </a:solidFill>
                <a:latin typeface="+mn-ea"/>
                <a:ea typeface="+mn-ea"/>
                <a:cs typeface="+mn-cs"/>
              </a:endParaRPr>
            </a:p>
          </p:txBody>
        </p:sp>
        <p:sp>
          <p:nvSpPr>
            <p:cNvPr id="20" name="二等辺三角形 19"/>
            <p:cNvSpPr/>
            <p:nvPr/>
          </p:nvSpPr>
          <p:spPr>
            <a:xfrm rot="5400000">
              <a:off x="8463111" y="3636000"/>
              <a:ext cx="360000" cy="216000"/>
            </a:xfrm>
            <a:prstGeom prst="triangle">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latin typeface="+mn-ea"/>
                <a:ea typeface="+mn-ea"/>
                <a:cs typeface="+mn-cs"/>
              </a:endParaRPr>
            </a:p>
          </p:txBody>
        </p:sp>
        <p:sp>
          <p:nvSpPr>
            <p:cNvPr id="20498" name="テキスト ボックス 37"/>
            <p:cNvSpPr txBox="1">
              <a:spLocks noChangeArrowheads="1"/>
            </p:cNvSpPr>
            <p:nvPr/>
          </p:nvSpPr>
          <p:spPr>
            <a:xfrm>
              <a:off x="6933911" y="3228697"/>
              <a:ext cx="1538891" cy="1288271"/>
            </a:xfrm>
            <a:prstGeom prst="rect">
              <a:avLst/>
            </a:prstGeom>
            <a:noFill/>
            <a:ln>
              <a:noFill/>
            </a:ln>
          </p:spPr>
          <p:txBody>
            <a:bodyPr wrap="none">
              <a:spAutoFit/>
            </a:bodyPr>
            <a:lstStyle>
              <a:lvl1pPr eaLnBrk="0" hangingPunct="0">
                <a:defRPr kumimoji="1">
                  <a:solidFill>
                    <a:schemeClr val="tx1"/>
                  </a:solidFill>
                  <a:latin typeface="Arial"/>
                  <a:ea typeface="ＭＳ Ｐゴシック"/>
                </a:defRPr>
              </a:lvl1pPr>
              <a:lvl2pPr marL="742950" indent="-285750" eaLnBrk="0" hangingPunct="0">
                <a:defRPr kumimoji="1">
                  <a:solidFill>
                    <a:schemeClr val="tx1"/>
                  </a:solidFill>
                  <a:latin typeface="Arial"/>
                  <a:ea typeface="ＭＳ Ｐゴシック"/>
                </a:defRPr>
              </a:lvl2pPr>
              <a:lvl3pPr marL="1143000" indent="-228600" eaLnBrk="0" hangingPunct="0">
                <a:defRPr kumimoji="1">
                  <a:solidFill>
                    <a:schemeClr val="tx1"/>
                  </a:solidFill>
                  <a:latin typeface="Arial"/>
                  <a:ea typeface="ＭＳ Ｐゴシック"/>
                </a:defRPr>
              </a:lvl3pPr>
              <a:lvl4pPr marL="1600200" indent="-228600" eaLnBrk="0" hangingPunct="0">
                <a:defRPr kumimoji="1">
                  <a:solidFill>
                    <a:schemeClr val="tx1"/>
                  </a:solidFill>
                  <a:latin typeface="Arial"/>
                  <a:ea typeface="ＭＳ Ｐゴシック"/>
                </a:defRPr>
              </a:lvl4pPr>
              <a:lvl5pPr marL="2057400" indent="-228600" eaLnBrk="0" hangingPunct="0">
                <a:defRPr kumimoji="1">
                  <a:solidFill>
                    <a:schemeClr val="tx1"/>
                  </a:solidFill>
                  <a:latin typeface="Arial"/>
                  <a:ea typeface="ＭＳ Ｐゴシック"/>
                </a:defRPr>
              </a:lvl5pPr>
              <a:lvl6pPr marL="2514600" indent="-228600" eaLnBrk="0" fontAlgn="base" hangingPunct="0">
                <a:spcBef>
                  <a:spcPct val="0"/>
                </a:spcBef>
                <a:spcAft>
                  <a:spcPct val="0"/>
                </a:spcAft>
                <a:defRPr kumimoji="1">
                  <a:solidFill>
                    <a:schemeClr val="tx1"/>
                  </a:solidFill>
                  <a:latin typeface="Arial"/>
                  <a:ea typeface="ＭＳ Ｐゴシック"/>
                </a:defRPr>
              </a:lvl6pPr>
              <a:lvl7pPr marL="2971800" indent="-228600" eaLnBrk="0" fontAlgn="base" hangingPunct="0">
                <a:spcBef>
                  <a:spcPct val="0"/>
                </a:spcBef>
                <a:spcAft>
                  <a:spcPct val="0"/>
                </a:spcAft>
                <a:defRPr kumimoji="1">
                  <a:solidFill>
                    <a:schemeClr val="tx1"/>
                  </a:solidFill>
                  <a:latin typeface="Arial"/>
                  <a:ea typeface="ＭＳ Ｐゴシック"/>
                </a:defRPr>
              </a:lvl7pPr>
              <a:lvl8pPr marL="3429000" indent="-228600" eaLnBrk="0" fontAlgn="base" hangingPunct="0">
                <a:spcBef>
                  <a:spcPct val="0"/>
                </a:spcBef>
                <a:spcAft>
                  <a:spcPct val="0"/>
                </a:spcAft>
                <a:defRPr kumimoji="1">
                  <a:solidFill>
                    <a:schemeClr val="tx1"/>
                  </a:solidFill>
                  <a:latin typeface="Arial"/>
                  <a:ea typeface="ＭＳ Ｐゴシック"/>
                </a:defRPr>
              </a:lvl8pPr>
              <a:lvl9pPr marL="3886200" indent="-228600" eaLnBrk="0" fontAlgn="base" hangingPunct="0">
                <a:spcBef>
                  <a:spcPct val="0"/>
                </a:spcBef>
                <a:spcAft>
                  <a:spcPct val="0"/>
                </a:spcAft>
                <a:defRPr kumimoji="1">
                  <a:solidFill>
                    <a:schemeClr val="tx1"/>
                  </a:solidFill>
                  <a:latin typeface="Arial"/>
                  <a:ea typeface="ＭＳ Ｐゴシック"/>
                </a:defRPr>
              </a:lvl9pPr>
            </a:lstStyle>
            <a:p>
              <a:pPr eaLnBrk="1" hangingPunct="1">
                <a:lnSpc>
                  <a:spcPct val="120000"/>
                </a:lnSpc>
              </a:pPr>
              <a:r>
                <a:rPr lang="ja-JP" altLang="en-US" sz="1400">
                  <a:latin typeface="+mn-ea"/>
                  <a:ea typeface="+mn-ea"/>
                </a:rPr>
                <a:t>がんが骨盤壁まで達する</a:t>
              </a:r>
              <a:endParaRPr lang="ja-JP" altLang="en-US" sz="1400">
                <a:latin typeface="+mn-ea"/>
                <a:ea typeface="+mn-ea"/>
              </a:endParaRPr>
            </a:p>
            <a:p>
              <a:pPr eaLnBrk="1" hangingPunct="1">
                <a:lnSpc>
                  <a:spcPct val="120000"/>
                </a:lnSpc>
              </a:pPr>
              <a:r>
                <a:rPr lang="ja-JP" altLang="en-US" sz="1400">
                  <a:latin typeface="+mn-ea"/>
                  <a:ea typeface="+mn-ea"/>
                </a:rPr>
                <a:t>もので、がんと骨盤壁との</a:t>
              </a:r>
              <a:endParaRPr lang="ja-JP" altLang="en-US" sz="1400">
                <a:latin typeface="+mn-ea"/>
                <a:ea typeface="+mn-ea"/>
              </a:endParaRPr>
            </a:p>
            <a:p>
              <a:pPr eaLnBrk="1" hangingPunct="1">
                <a:lnSpc>
                  <a:spcPct val="120000"/>
                </a:lnSpc>
              </a:pPr>
              <a:r>
                <a:rPr lang="ja-JP" altLang="en-US" sz="1400">
                  <a:latin typeface="+mn-ea"/>
                  <a:ea typeface="+mn-ea"/>
                </a:rPr>
                <a:t>間にがんでない部分を</a:t>
              </a:r>
              <a:endParaRPr lang="ja-JP" altLang="en-US" sz="1400">
                <a:latin typeface="+mn-ea"/>
                <a:ea typeface="+mn-ea"/>
              </a:endParaRPr>
            </a:p>
            <a:p>
              <a:pPr eaLnBrk="1" hangingPunct="1">
                <a:lnSpc>
                  <a:spcPct val="120000"/>
                </a:lnSpc>
              </a:pPr>
              <a:r>
                <a:rPr lang="ja-JP" altLang="en-US" sz="1400">
                  <a:latin typeface="+mn-ea"/>
                  <a:ea typeface="+mn-ea"/>
                </a:rPr>
                <a:t>もたない、また腟壁の</a:t>
              </a:r>
              <a:endParaRPr lang="ja-JP" altLang="en-US" sz="1400">
                <a:latin typeface="+mn-ea"/>
                <a:ea typeface="+mn-ea"/>
              </a:endParaRPr>
            </a:p>
            <a:p>
              <a:pPr eaLnBrk="1" hangingPunct="1">
                <a:lnSpc>
                  <a:spcPct val="120000"/>
                </a:lnSpc>
              </a:pPr>
              <a:r>
                <a:rPr lang="ja-JP" altLang="en-US" sz="1400">
                  <a:latin typeface="+mn-ea"/>
                  <a:ea typeface="+mn-ea"/>
                </a:rPr>
                <a:t>浸潤が下方</a:t>
              </a:r>
              <a:r>
                <a:rPr lang="en-US" altLang="ja-JP" sz="1400">
                  <a:latin typeface="+mn-ea"/>
                  <a:ea typeface="+mn-ea"/>
                </a:rPr>
                <a:t>1/3</a:t>
              </a:r>
              <a:r>
                <a:rPr lang="ja-JP" altLang="en-US" sz="1400">
                  <a:latin typeface="+mn-ea"/>
                  <a:ea typeface="+mn-ea"/>
                </a:rPr>
                <a:t>に</a:t>
              </a:r>
              <a:endParaRPr lang="ja-JP" altLang="en-US" sz="1400">
                <a:latin typeface="+mn-ea"/>
                <a:ea typeface="+mn-ea"/>
              </a:endParaRPr>
            </a:p>
            <a:p>
              <a:pPr eaLnBrk="1" hangingPunct="1">
                <a:lnSpc>
                  <a:spcPct val="120000"/>
                </a:lnSpc>
              </a:pPr>
              <a:r>
                <a:rPr lang="ja-JP" altLang="en-US" sz="1400">
                  <a:latin typeface="+mn-ea"/>
                  <a:ea typeface="+mn-ea"/>
                </a:rPr>
                <a:t>達するもの</a:t>
              </a:r>
              <a:endParaRPr lang="ja-JP" altLang="en-US" sz="1400">
                <a:latin typeface="+mn-ea"/>
                <a:ea typeface="+mn-ea"/>
              </a:endParaRPr>
            </a:p>
          </p:txBody>
        </p:sp>
        <p:sp>
          <p:nvSpPr>
            <p:cNvPr id="21" name="正方形/長方形 20"/>
            <p:cNvSpPr/>
            <p:nvPr/>
          </p:nvSpPr>
          <p:spPr>
            <a:xfrm>
              <a:off x="8796000" y="2862779"/>
              <a:ext cx="1260000" cy="1762443"/>
            </a:xfrm>
            <a:prstGeom prst="rect">
              <a:avLst/>
            </a:prstGeom>
            <a:solidFill>
              <a:srgbClr val="ccecff"/>
            </a:solidFill>
            <a:ln w="31750" cap="flat" cmpd="sng" algn="ctr">
              <a:solidFill>
                <a:srgbClr val="00b0f0"/>
              </a:solidFill>
              <a:prstDash val="solid"/>
            </a:ln>
            <a:effectLst/>
          </p:spPr>
          <p:txBody>
            <a:bodyPr wrap="none" tIns="108000"/>
            <a:lstStyle/>
            <a:p>
              <a:pPr algn="ctr"/>
              <a:r>
                <a:rPr lang="en-US" altLang="ja-JP" sz="2000" b="1">
                  <a:solidFill>
                    <a:srgbClr val="00b0f0"/>
                  </a:solidFill>
                  <a:latin typeface="+mn-ea"/>
                  <a:ea typeface="+mn-ea"/>
                  <a:cs typeface="+mn-cs"/>
                </a:rPr>
                <a:t>Ⅳ</a:t>
              </a:r>
              <a:r>
                <a:rPr lang="ja-JP" altLang="en-US" sz="2000" b="1">
                  <a:solidFill>
                    <a:srgbClr val="00b0f0"/>
                  </a:solidFill>
                  <a:latin typeface="+mn-ea"/>
                  <a:ea typeface="+mn-ea"/>
                  <a:cs typeface="+mn-cs"/>
                </a:rPr>
                <a:t>期</a:t>
              </a:r>
              <a:endParaRPr lang="ja-JP" altLang="en-US" sz="2000" b="1">
                <a:solidFill>
                  <a:srgbClr val="00b0f0"/>
                </a:solidFill>
                <a:latin typeface="+mn-ea"/>
                <a:ea typeface="+mn-ea"/>
                <a:cs typeface="+mn-cs"/>
              </a:endParaRPr>
            </a:p>
          </p:txBody>
        </p:sp>
        <p:sp>
          <p:nvSpPr>
            <p:cNvPr id="20503" name="テキスト ボックス 38"/>
            <p:cNvSpPr txBox="1">
              <a:spLocks noChangeArrowheads="1"/>
            </p:cNvSpPr>
            <p:nvPr/>
          </p:nvSpPr>
          <p:spPr>
            <a:xfrm>
              <a:off x="8855091" y="3228697"/>
              <a:ext cx="1189097" cy="1091005"/>
            </a:xfrm>
            <a:prstGeom prst="rect">
              <a:avLst/>
            </a:prstGeom>
            <a:noFill/>
            <a:ln>
              <a:noFill/>
            </a:ln>
          </p:spPr>
          <p:txBody>
            <a:bodyPr wrap="none">
              <a:spAutoFit/>
            </a:bodyPr>
            <a:lstStyle>
              <a:lvl1pPr eaLnBrk="0" hangingPunct="0">
                <a:defRPr kumimoji="1">
                  <a:solidFill>
                    <a:schemeClr val="tx1"/>
                  </a:solidFill>
                  <a:latin typeface="Arial"/>
                  <a:ea typeface="ＭＳ Ｐゴシック"/>
                </a:defRPr>
              </a:lvl1pPr>
              <a:lvl2pPr marL="742950" indent="-285750" eaLnBrk="0" hangingPunct="0">
                <a:defRPr kumimoji="1">
                  <a:solidFill>
                    <a:schemeClr val="tx1"/>
                  </a:solidFill>
                  <a:latin typeface="Arial"/>
                  <a:ea typeface="ＭＳ Ｐゴシック"/>
                </a:defRPr>
              </a:lvl2pPr>
              <a:lvl3pPr marL="1143000" indent="-228600" eaLnBrk="0" hangingPunct="0">
                <a:defRPr kumimoji="1">
                  <a:solidFill>
                    <a:schemeClr val="tx1"/>
                  </a:solidFill>
                  <a:latin typeface="Arial"/>
                  <a:ea typeface="ＭＳ Ｐゴシック"/>
                </a:defRPr>
              </a:lvl3pPr>
              <a:lvl4pPr marL="1600200" indent="-228600" eaLnBrk="0" hangingPunct="0">
                <a:defRPr kumimoji="1">
                  <a:solidFill>
                    <a:schemeClr val="tx1"/>
                  </a:solidFill>
                  <a:latin typeface="Arial"/>
                  <a:ea typeface="ＭＳ Ｐゴシック"/>
                </a:defRPr>
              </a:lvl4pPr>
              <a:lvl5pPr marL="2057400" indent="-228600" eaLnBrk="0" hangingPunct="0">
                <a:defRPr kumimoji="1">
                  <a:solidFill>
                    <a:schemeClr val="tx1"/>
                  </a:solidFill>
                  <a:latin typeface="Arial"/>
                  <a:ea typeface="ＭＳ Ｐゴシック"/>
                </a:defRPr>
              </a:lvl5pPr>
              <a:lvl6pPr marL="2514600" indent="-228600" eaLnBrk="0" fontAlgn="base" hangingPunct="0">
                <a:spcBef>
                  <a:spcPct val="0"/>
                </a:spcBef>
                <a:spcAft>
                  <a:spcPct val="0"/>
                </a:spcAft>
                <a:defRPr kumimoji="1">
                  <a:solidFill>
                    <a:schemeClr val="tx1"/>
                  </a:solidFill>
                  <a:latin typeface="Arial"/>
                  <a:ea typeface="ＭＳ Ｐゴシック"/>
                </a:defRPr>
              </a:lvl6pPr>
              <a:lvl7pPr marL="2971800" indent="-228600" eaLnBrk="0" fontAlgn="base" hangingPunct="0">
                <a:spcBef>
                  <a:spcPct val="0"/>
                </a:spcBef>
                <a:spcAft>
                  <a:spcPct val="0"/>
                </a:spcAft>
                <a:defRPr kumimoji="1">
                  <a:solidFill>
                    <a:schemeClr val="tx1"/>
                  </a:solidFill>
                  <a:latin typeface="Arial"/>
                  <a:ea typeface="ＭＳ Ｐゴシック"/>
                </a:defRPr>
              </a:lvl7pPr>
              <a:lvl8pPr marL="3429000" indent="-228600" eaLnBrk="0" fontAlgn="base" hangingPunct="0">
                <a:spcBef>
                  <a:spcPct val="0"/>
                </a:spcBef>
                <a:spcAft>
                  <a:spcPct val="0"/>
                </a:spcAft>
                <a:defRPr kumimoji="1">
                  <a:solidFill>
                    <a:schemeClr val="tx1"/>
                  </a:solidFill>
                  <a:latin typeface="Arial"/>
                  <a:ea typeface="ＭＳ Ｐゴシック"/>
                </a:defRPr>
              </a:lvl8pPr>
              <a:lvl9pPr marL="3886200" indent="-228600" eaLnBrk="0" fontAlgn="base" hangingPunct="0">
                <a:spcBef>
                  <a:spcPct val="0"/>
                </a:spcBef>
                <a:spcAft>
                  <a:spcPct val="0"/>
                </a:spcAft>
                <a:defRPr kumimoji="1">
                  <a:solidFill>
                    <a:schemeClr val="tx1"/>
                  </a:solidFill>
                  <a:latin typeface="Arial"/>
                  <a:ea typeface="ＭＳ Ｐゴシック"/>
                </a:defRPr>
              </a:lvl9pPr>
            </a:lstStyle>
            <a:p>
              <a:pPr eaLnBrk="1" hangingPunct="1">
                <a:lnSpc>
                  <a:spcPct val="120000"/>
                </a:lnSpc>
              </a:pPr>
              <a:r>
                <a:rPr lang="ja-JP" altLang="en-US" sz="1400">
                  <a:latin typeface="+mn-ea"/>
                  <a:ea typeface="+mn-ea"/>
                </a:rPr>
                <a:t>がんが小骨盤腔</a:t>
              </a:r>
              <a:endParaRPr lang="ja-JP" altLang="en-US" sz="1400">
                <a:latin typeface="+mn-ea"/>
                <a:ea typeface="+mn-ea"/>
              </a:endParaRPr>
            </a:p>
            <a:p>
              <a:pPr eaLnBrk="1" hangingPunct="1">
                <a:lnSpc>
                  <a:spcPct val="120000"/>
                </a:lnSpc>
              </a:pPr>
              <a:r>
                <a:rPr lang="ja-JP" altLang="en-US" sz="1400">
                  <a:latin typeface="+mn-ea"/>
                  <a:ea typeface="+mn-ea"/>
                </a:rPr>
                <a:t>を</a:t>
              </a:r>
              <a:r>
                <a:rPr lang="ja-JP" altLang="en-US" sz="1400">
                  <a:latin typeface="+mn-ea"/>
                  <a:ea typeface="+mn-ea"/>
                  <a:cs typeface="+mn-cs"/>
                </a:rPr>
                <a:t>超</a:t>
              </a:r>
              <a:r>
                <a:rPr lang="ja-JP" altLang="en-US" sz="1400">
                  <a:latin typeface="+mn-ea"/>
                  <a:ea typeface="+mn-ea"/>
                </a:rPr>
                <a:t>えて広がるか、</a:t>
              </a:r>
              <a:endParaRPr lang="ja-JP" altLang="en-US" sz="1400">
                <a:latin typeface="+mn-ea"/>
                <a:ea typeface="+mn-ea"/>
              </a:endParaRPr>
            </a:p>
            <a:p>
              <a:pPr eaLnBrk="1" hangingPunct="1">
                <a:lnSpc>
                  <a:spcPct val="120000"/>
                </a:lnSpc>
              </a:pPr>
              <a:r>
                <a:rPr lang="ja-JP" altLang="en-US" sz="1400">
                  <a:latin typeface="+mn-ea"/>
                  <a:ea typeface="+mn-ea"/>
                </a:rPr>
                <a:t>膀胱・直腸の粘膜</a:t>
              </a:r>
              <a:br>
                <a:rPr lang="en-US" altLang="ja-JP" sz="1400">
                  <a:latin typeface="+mn-ea"/>
                  <a:ea typeface="+mn-ea"/>
                </a:rPr>
              </a:br>
              <a:r>
                <a:rPr lang="ja-JP" altLang="en-US" sz="1400">
                  <a:latin typeface="+mn-ea"/>
                  <a:ea typeface="+mn-ea"/>
                </a:rPr>
                <a:t>にも広がっている</a:t>
              </a:r>
              <a:endParaRPr lang="ja-JP" altLang="en-US" sz="1400">
                <a:latin typeface="+mn-ea"/>
                <a:ea typeface="+mn-ea"/>
              </a:endParaRPr>
            </a:p>
            <a:p>
              <a:pPr eaLnBrk="1" hangingPunct="1">
                <a:lnSpc>
                  <a:spcPct val="120000"/>
                </a:lnSpc>
              </a:pPr>
              <a:r>
                <a:rPr lang="ja-JP" altLang="en-US" sz="1400">
                  <a:latin typeface="+mn-ea"/>
                  <a:ea typeface="+mn-ea"/>
                </a:rPr>
                <a:t>もの</a:t>
              </a:r>
              <a:endParaRPr lang="ja-JP" altLang="en-US" sz="1400">
                <a:latin typeface="+mn-ea"/>
                <a:ea typeface="+mn-ea"/>
              </a:endParaRPr>
            </a:p>
          </p:txBody>
        </p:sp>
        <p:sp>
          <p:nvSpPr>
            <p:cNvPr id="48" name="正方形/長方形 47"/>
            <p:cNvSpPr/>
            <p:nvPr/>
          </p:nvSpPr>
          <p:spPr>
            <a:xfrm>
              <a:off x="3405000" y="2862779"/>
              <a:ext cx="1404000" cy="1762443"/>
            </a:xfrm>
            <a:prstGeom prst="rect">
              <a:avLst/>
            </a:prstGeom>
            <a:solidFill>
              <a:srgbClr val="ccecff"/>
            </a:solidFill>
            <a:ln w="31750" cap="flat" cmpd="sng" algn="ctr">
              <a:solidFill>
                <a:srgbClr val="00b0f0"/>
              </a:solidFill>
              <a:prstDash val="solid"/>
            </a:ln>
            <a:effectLst/>
          </p:spPr>
          <p:txBody>
            <a:bodyPr wrap="none" tIns="108000"/>
            <a:lstStyle/>
            <a:p>
              <a:pPr algn="ctr"/>
              <a:r>
                <a:rPr lang="en-US" altLang="ja-JP" sz="2000" b="1">
                  <a:solidFill>
                    <a:srgbClr val="00b0f0"/>
                  </a:solidFill>
                  <a:latin typeface="+mn-ea"/>
                  <a:ea typeface="+mn-ea"/>
                  <a:cs typeface="+mn-cs"/>
                </a:rPr>
                <a:t>Ⅰ</a:t>
              </a:r>
              <a:r>
                <a:rPr lang="ja-JP" altLang="en-US" sz="2000" b="1">
                  <a:solidFill>
                    <a:srgbClr val="00b0f0"/>
                  </a:solidFill>
                  <a:latin typeface="+mn-ea"/>
                  <a:ea typeface="+mn-ea"/>
                  <a:cs typeface="+mn-cs"/>
                </a:rPr>
                <a:t>期</a:t>
              </a:r>
              <a:endParaRPr lang="ja-JP" altLang="en-US" sz="2000" b="1">
                <a:solidFill>
                  <a:srgbClr val="00b0f0"/>
                </a:solidFill>
                <a:latin typeface="+mn-ea"/>
                <a:ea typeface="+mn-ea"/>
                <a:cs typeface="+mn-cs"/>
              </a:endParaRPr>
            </a:p>
          </p:txBody>
        </p:sp>
        <p:sp>
          <p:nvSpPr>
            <p:cNvPr id="18" name="二等辺三角形 17"/>
            <p:cNvSpPr/>
            <p:nvPr/>
          </p:nvSpPr>
          <p:spPr>
            <a:xfrm rot="5400000">
              <a:off x="4737000" y="3636000"/>
              <a:ext cx="360000" cy="216000"/>
            </a:xfrm>
            <a:prstGeom prst="triangle">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latin typeface="+mn-ea"/>
                <a:ea typeface="+mn-ea"/>
                <a:cs typeface="+mn-cs"/>
              </a:endParaRPr>
            </a:p>
          </p:txBody>
        </p:sp>
        <p:sp>
          <p:nvSpPr>
            <p:cNvPr id="20504" name="テキスト ボックス 31"/>
            <p:cNvSpPr txBox="1">
              <a:spLocks noChangeArrowheads="1"/>
            </p:cNvSpPr>
            <p:nvPr/>
          </p:nvSpPr>
          <p:spPr>
            <a:xfrm>
              <a:off x="3464088" y="3228697"/>
              <a:ext cx="1299435" cy="1288271"/>
            </a:xfrm>
            <a:prstGeom prst="rect">
              <a:avLst/>
            </a:prstGeom>
            <a:noFill/>
            <a:ln>
              <a:noFill/>
            </a:ln>
          </p:spPr>
          <p:txBody>
            <a:bodyPr wrap="none">
              <a:spAutoFit/>
            </a:bodyPr>
            <a:lstStyle>
              <a:lvl1pPr eaLnBrk="0" hangingPunct="0">
                <a:defRPr kumimoji="1">
                  <a:solidFill>
                    <a:schemeClr val="tx1"/>
                  </a:solidFill>
                  <a:latin typeface="Arial"/>
                  <a:ea typeface="ＭＳ Ｐゴシック"/>
                </a:defRPr>
              </a:lvl1pPr>
              <a:lvl2pPr marL="742950" indent="-285750" eaLnBrk="0" hangingPunct="0">
                <a:defRPr kumimoji="1">
                  <a:solidFill>
                    <a:schemeClr val="tx1"/>
                  </a:solidFill>
                  <a:latin typeface="Arial"/>
                  <a:ea typeface="ＭＳ Ｐゴシック"/>
                </a:defRPr>
              </a:lvl2pPr>
              <a:lvl3pPr marL="1143000" indent="-228600" eaLnBrk="0" hangingPunct="0">
                <a:defRPr kumimoji="1">
                  <a:solidFill>
                    <a:schemeClr val="tx1"/>
                  </a:solidFill>
                  <a:latin typeface="Arial"/>
                  <a:ea typeface="ＭＳ Ｐゴシック"/>
                </a:defRPr>
              </a:lvl3pPr>
              <a:lvl4pPr marL="1600200" indent="-228600" eaLnBrk="0" hangingPunct="0">
                <a:defRPr kumimoji="1">
                  <a:solidFill>
                    <a:schemeClr val="tx1"/>
                  </a:solidFill>
                  <a:latin typeface="Arial"/>
                  <a:ea typeface="ＭＳ Ｐゴシック"/>
                </a:defRPr>
              </a:lvl4pPr>
              <a:lvl5pPr marL="2057400" indent="-228600" eaLnBrk="0" hangingPunct="0">
                <a:defRPr kumimoji="1">
                  <a:solidFill>
                    <a:schemeClr val="tx1"/>
                  </a:solidFill>
                  <a:latin typeface="Arial"/>
                  <a:ea typeface="ＭＳ Ｐゴシック"/>
                </a:defRPr>
              </a:lvl5pPr>
              <a:lvl6pPr marL="2514600" indent="-228600" eaLnBrk="0" fontAlgn="base" hangingPunct="0">
                <a:spcBef>
                  <a:spcPct val="0"/>
                </a:spcBef>
                <a:spcAft>
                  <a:spcPct val="0"/>
                </a:spcAft>
                <a:defRPr kumimoji="1">
                  <a:solidFill>
                    <a:schemeClr val="tx1"/>
                  </a:solidFill>
                  <a:latin typeface="Arial"/>
                  <a:ea typeface="ＭＳ Ｐゴシック"/>
                </a:defRPr>
              </a:lvl6pPr>
              <a:lvl7pPr marL="2971800" indent="-228600" eaLnBrk="0" fontAlgn="base" hangingPunct="0">
                <a:spcBef>
                  <a:spcPct val="0"/>
                </a:spcBef>
                <a:spcAft>
                  <a:spcPct val="0"/>
                </a:spcAft>
                <a:defRPr kumimoji="1">
                  <a:solidFill>
                    <a:schemeClr val="tx1"/>
                  </a:solidFill>
                  <a:latin typeface="Arial"/>
                  <a:ea typeface="ＭＳ Ｐゴシック"/>
                </a:defRPr>
              </a:lvl7pPr>
              <a:lvl8pPr marL="3429000" indent="-228600" eaLnBrk="0" fontAlgn="base" hangingPunct="0">
                <a:spcBef>
                  <a:spcPct val="0"/>
                </a:spcBef>
                <a:spcAft>
                  <a:spcPct val="0"/>
                </a:spcAft>
                <a:defRPr kumimoji="1">
                  <a:solidFill>
                    <a:schemeClr val="tx1"/>
                  </a:solidFill>
                  <a:latin typeface="Arial"/>
                  <a:ea typeface="ＭＳ Ｐゴシック"/>
                </a:defRPr>
              </a:lvl8pPr>
              <a:lvl9pPr marL="3886200" indent="-228600" eaLnBrk="0" fontAlgn="base" hangingPunct="0">
                <a:spcBef>
                  <a:spcPct val="0"/>
                </a:spcBef>
                <a:spcAft>
                  <a:spcPct val="0"/>
                </a:spcAft>
                <a:defRPr kumimoji="1">
                  <a:solidFill>
                    <a:schemeClr val="tx1"/>
                  </a:solidFill>
                  <a:latin typeface="Arial"/>
                  <a:ea typeface="ＭＳ Ｐゴシック"/>
                </a:defRPr>
              </a:lvl9pPr>
            </a:lstStyle>
            <a:p>
              <a:pPr eaLnBrk="1" hangingPunct="1">
                <a:lnSpc>
                  <a:spcPct val="120000"/>
                </a:lnSpc>
              </a:pPr>
              <a:r>
                <a:rPr lang="ja-JP" altLang="en-US" sz="1400">
                  <a:latin typeface="+mn-ea"/>
                  <a:ea typeface="+mn-ea"/>
                </a:rPr>
                <a:t>がんが子宮頸部</a:t>
              </a:r>
              <a:endParaRPr lang="ja-JP" altLang="en-US" sz="1400">
                <a:latin typeface="+mn-ea"/>
                <a:ea typeface="+mn-ea"/>
              </a:endParaRPr>
            </a:p>
            <a:p>
              <a:pPr eaLnBrk="1" hangingPunct="1">
                <a:lnSpc>
                  <a:spcPct val="120000"/>
                </a:lnSpc>
              </a:pPr>
              <a:r>
                <a:rPr lang="ja-JP" altLang="en-US" sz="1400">
                  <a:latin typeface="+mn-ea"/>
                  <a:ea typeface="+mn-ea"/>
                </a:rPr>
                <a:t>のみに認められ、</a:t>
              </a:r>
              <a:endParaRPr lang="ja-JP" altLang="en-US" sz="1400">
                <a:latin typeface="+mn-ea"/>
                <a:ea typeface="+mn-ea"/>
              </a:endParaRPr>
            </a:p>
            <a:p>
              <a:pPr eaLnBrk="1" hangingPunct="1">
                <a:lnSpc>
                  <a:spcPct val="120000"/>
                </a:lnSpc>
              </a:pPr>
              <a:r>
                <a:rPr lang="ja-JP" altLang="en-US" sz="1400">
                  <a:latin typeface="+mn-ea"/>
                  <a:ea typeface="+mn-ea"/>
                </a:rPr>
                <a:t>ほかに広がっていない</a:t>
              </a:r>
              <a:endParaRPr lang="ja-JP" altLang="en-US" sz="1400">
                <a:latin typeface="+mn-ea"/>
                <a:ea typeface="+mn-ea"/>
              </a:endParaRPr>
            </a:p>
            <a:p>
              <a:pPr eaLnBrk="1" hangingPunct="1">
                <a:lnSpc>
                  <a:spcPct val="120000"/>
                </a:lnSpc>
              </a:pPr>
              <a:r>
                <a:rPr lang="en-US" altLang="ja-JP" sz="1400">
                  <a:latin typeface="+mn-ea"/>
                  <a:ea typeface="+mn-ea"/>
                </a:rPr>
                <a:t>(</a:t>
              </a:r>
              <a:r>
                <a:rPr lang="ja-JP" altLang="en-US" sz="1400">
                  <a:latin typeface="+mn-ea"/>
                  <a:ea typeface="+mn-ea"/>
                </a:rPr>
                <a:t>子宮体部への</a:t>
              </a:r>
              <a:endParaRPr lang="ja-JP" altLang="en-US" sz="1400">
                <a:latin typeface="+mn-ea"/>
                <a:ea typeface="+mn-ea"/>
              </a:endParaRPr>
            </a:p>
            <a:p>
              <a:pPr eaLnBrk="1" hangingPunct="1">
                <a:lnSpc>
                  <a:spcPct val="120000"/>
                </a:lnSpc>
              </a:pPr>
              <a:r>
                <a:rPr lang="ja-JP" altLang="en-US" sz="1400">
                  <a:latin typeface="+mn-ea"/>
                  <a:ea typeface="+mn-ea"/>
                </a:rPr>
                <a:t>浸潤</a:t>
              </a:r>
              <a:r>
                <a:rPr lang="en-US" altLang="ja-JP" sz="1400">
                  <a:latin typeface="+mn-ea"/>
                  <a:ea typeface="+mn-ea"/>
                </a:rPr>
                <a:t>[</a:t>
              </a:r>
              <a:r>
                <a:rPr lang="ja-JP" altLang="en-US" sz="1400">
                  <a:latin typeface="+mn-ea"/>
                  <a:ea typeface="+mn-ea"/>
                </a:rPr>
                <a:t>広がり</a:t>
              </a:r>
              <a:r>
                <a:rPr lang="en-US" altLang="ja-JP" sz="1400">
                  <a:latin typeface="+mn-ea"/>
                  <a:ea typeface="+mn-ea"/>
                </a:rPr>
                <a:t>]</a:t>
              </a:r>
              <a:r>
                <a:rPr lang="ja-JP" altLang="en-US" sz="1400">
                  <a:latin typeface="+mn-ea"/>
                  <a:ea typeface="+mn-ea"/>
                </a:rPr>
                <a:t>は</a:t>
              </a:r>
              <a:endParaRPr lang="ja-JP" altLang="en-US" sz="1400">
                <a:latin typeface="+mn-ea"/>
                <a:ea typeface="+mn-ea"/>
              </a:endParaRPr>
            </a:p>
            <a:p>
              <a:pPr eaLnBrk="1" hangingPunct="1">
                <a:lnSpc>
                  <a:spcPct val="120000"/>
                </a:lnSpc>
              </a:pPr>
              <a:r>
                <a:rPr lang="ja-JP" altLang="en-US" sz="1400">
                  <a:latin typeface="+mn-ea"/>
                  <a:ea typeface="+mn-ea"/>
                </a:rPr>
                <a:t>考えない</a:t>
              </a:r>
              <a:r>
                <a:rPr lang="en-US" altLang="ja-JP" sz="1400">
                  <a:latin typeface="+mn-ea"/>
                  <a:ea typeface="+mn-ea"/>
                </a:rPr>
                <a:t>)</a:t>
              </a:r>
              <a:endParaRPr lang="ja-JP" altLang="en-US" sz="1400">
                <a:latin typeface="+mn-ea"/>
                <a:ea typeface="+mn-ea"/>
              </a:endParaRPr>
            </a:p>
          </p:txBody>
        </p:sp>
        <p:sp>
          <p:nvSpPr>
            <p:cNvPr id="25" name="角丸四角形 24"/>
            <p:cNvSpPr/>
            <p:nvPr/>
          </p:nvSpPr>
          <p:spPr>
            <a:xfrm>
              <a:off x="2136000" y="4860030"/>
              <a:ext cx="3752574" cy="563449"/>
            </a:xfrm>
            <a:prstGeom prst="roundRect">
              <a:avLst>
                <a:gd name="adj" fmla="val 13165"/>
              </a:avLst>
            </a:prstGeom>
            <a:solidFill>
              <a:srgbClr val="ffebf2"/>
            </a:solidFill>
            <a:ln w="25400" cap="flat" cmpd="sng" algn="ctr">
              <a:solidFill>
                <a:srgbClr val="ff6699"/>
              </a:solidFill>
              <a:prstDash val="solid"/>
            </a:ln>
            <a:effectLst/>
          </p:spPr>
          <p:txBody>
            <a:bodyPr wrap="none" tIns="89999" anchor="ctr"/>
            <a:lstStyle/>
            <a:p>
              <a:pPr>
                <a:lnSpc>
                  <a:spcPct val="110000"/>
                </a:lnSpc>
              </a:pPr>
              <a:r>
                <a:rPr lang="ja-JP" altLang="en-US" sz="1600" b="1">
                  <a:solidFill>
                    <a:srgbClr val="ff6699"/>
                  </a:solidFill>
                  <a:latin typeface="+mn-ea"/>
                  <a:ea typeface="+mn-ea"/>
                  <a:cs typeface="+mn-cs"/>
                </a:rPr>
                <a:t>この時期に発見できれば、子宮を温存する治療ができ、</a:t>
              </a:r>
              <a:endParaRPr lang="ja-JP" altLang="en-US" sz="1600" b="1">
                <a:solidFill>
                  <a:srgbClr val="ff6699"/>
                </a:solidFill>
                <a:latin typeface="+mn-ea"/>
                <a:ea typeface="+mn-ea"/>
                <a:cs typeface="+mn-cs"/>
              </a:endParaRPr>
            </a:p>
            <a:p>
              <a:pPr>
                <a:lnSpc>
                  <a:spcPct val="110000"/>
                </a:lnSpc>
              </a:pPr>
              <a:r>
                <a:rPr lang="ja-JP" altLang="en-US" sz="1600" b="1">
                  <a:solidFill>
                    <a:srgbClr val="ff6699"/>
                  </a:solidFill>
                  <a:latin typeface="+mn-ea"/>
                  <a:ea typeface="+mn-ea"/>
                  <a:cs typeface="+mn-cs"/>
                </a:rPr>
                <a:t>治療後の妊娠や出産も可能です。</a:t>
              </a:r>
              <a:endParaRPr lang="ja-JP" altLang="en-US" sz="1600" baseline="30000">
                <a:solidFill>
                  <a:srgbClr val="ff6699"/>
                </a:solidFill>
                <a:latin typeface="+mn-ea"/>
                <a:ea typeface="+mn-ea"/>
                <a:cs typeface="+mn-cs"/>
              </a:endParaRPr>
            </a:p>
          </p:txBody>
        </p:sp>
        <p:sp>
          <p:nvSpPr>
            <p:cNvPr id="12" name="二等辺三角形 11"/>
            <p:cNvSpPr/>
            <p:nvPr/>
          </p:nvSpPr>
          <p:spPr>
            <a:xfrm>
              <a:off x="2550000" y="4489696"/>
              <a:ext cx="180000" cy="432000"/>
            </a:xfrm>
            <a:custGeom>
              <a:avLst/>
              <a:gdLst>
                <a:gd name="connsiteX0" fmla="*/ 0 w 568600"/>
                <a:gd name="connsiteY0" fmla="*/ 768350 h 768350"/>
                <a:gd name="connsiteX1" fmla="*/ 284300 w 568600"/>
                <a:gd name="connsiteY1" fmla="*/ 0 h 768350"/>
                <a:gd name="connsiteX2" fmla="*/ 568600 w 568600"/>
                <a:gd name="connsiteY2" fmla="*/ 768350 h 768350"/>
                <a:gd name="connsiteX3" fmla="*/ 0 w 568600"/>
                <a:gd name="connsiteY3" fmla="*/ 768350 h 768350"/>
                <a:gd name="connsiteX0" fmla="*/ 0 w 568600"/>
                <a:gd name="connsiteY0" fmla="*/ 768350 h 768350"/>
                <a:gd name="connsiteX1" fmla="*/ 284300 w 568600"/>
                <a:gd name="connsiteY1" fmla="*/ 0 h 768350"/>
                <a:gd name="connsiteX2" fmla="*/ 568600 w 568600"/>
                <a:gd name="connsiteY2" fmla="*/ 768350 h 768350"/>
                <a:gd name="connsiteX3" fmla="*/ 0 w 568600"/>
                <a:gd name="connsiteY3" fmla="*/ 768350 h 768350"/>
                <a:gd name="connsiteX0" fmla="*/ 0 w 568600"/>
                <a:gd name="connsiteY0" fmla="*/ 768350 h 768350"/>
                <a:gd name="connsiteX1" fmla="*/ 284300 w 568600"/>
                <a:gd name="connsiteY1" fmla="*/ 0 h 768350"/>
                <a:gd name="connsiteX2" fmla="*/ 568600 w 568600"/>
                <a:gd name="connsiteY2" fmla="*/ 768350 h 768350"/>
                <a:gd name="connsiteX3" fmla="*/ 403500 w 568600"/>
                <a:gd name="connsiteY3" fmla="*/ 755650 h 768350"/>
                <a:gd name="connsiteX4" fmla="*/ 0 w 568600"/>
                <a:gd name="connsiteY4" fmla="*/ 768350 h 768350"/>
                <a:gd name="connsiteX0" fmla="*/ 403500 w 568600"/>
                <a:gd name="connsiteY0" fmla="*/ 755650 h 847090"/>
                <a:gd name="connsiteX1" fmla="*/ 0 w 568600"/>
                <a:gd name="connsiteY1" fmla="*/ 768350 h 847090"/>
                <a:gd name="connsiteX2" fmla="*/ 284300 w 568600"/>
                <a:gd name="connsiteY2" fmla="*/ 0 h 847090"/>
                <a:gd name="connsiteX3" fmla="*/ 568600 w 568600"/>
                <a:gd name="connsiteY3" fmla="*/ 768350 h 847090"/>
                <a:gd name="connsiteX4" fmla="*/ 494940 w 568600"/>
                <a:gd name="connsiteY4" fmla="*/ 847090 h 847090"/>
                <a:gd name="connsiteX0" fmla="*/ 403500 w 568600"/>
                <a:gd name="connsiteY0" fmla="*/ 755650 h 768350"/>
                <a:gd name="connsiteX1" fmla="*/ 0 w 568600"/>
                <a:gd name="connsiteY1" fmla="*/ 768350 h 768350"/>
                <a:gd name="connsiteX2" fmla="*/ 284300 w 568600"/>
                <a:gd name="connsiteY2" fmla="*/ 0 h 768350"/>
                <a:gd name="connsiteX3" fmla="*/ 568600 w 568600"/>
                <a:gd name="connsiteY3" fmla="*/ 768350 h 768350"/>
                <a:gd name="connsiteX0" fmla="*/ 0 w 568600"/>
                <a:gd name="connsiteY0" fmla="*/ 768350 h 768350"/>
                <a:gd name="connsiteX1" fmla="*/ 284300 w 568600"/>
                <a:gd name="connsiteY1" fmla="*/ 0 h 768350"/>
                <a:gd name="connsiteX2" fmla="*/ 568600 w 568600"/>
                <a:gd name="connsiteY2" fmla="*/ 768350 h 768350"/>
              </a:gdLst>
              <a:cxnLst>
                <a:cxn ang="0">
                  <a:pos x="connsiteX0" y="connsiteY0"/>
                </a:cxn>
                <a:cxn ang="0">
                  <a:pos x="connsiteX1" y="connsiteY1"/>
                </a:cxn>
                <a:cxn ang="0">
                  <a:pos x="connsiteX2" y="connsiteY2"/>
                </a:cxn>
              </a:cxnLst>
              <a:rect l="l" t="t" r="r" b="b"/>
              <a:pathLst>
                <a:path w="568600" h="768350">
                  <a:moveTo>
                    <a:pt x="0" y="768350"/>
                  </a:moveTo>
                  <a:lnTo>
                    <a:pt x="284300" y="0"/>
                  </a:lnTo>
                  <a:lnTo>
                    <a:pt x="568600" y="768350"/>
                  </a:lnTo>
                </a:path>
              </a:pathLst>
            </a:custGeom>
            <a:solidFill>
              <a:srgbClr val="ffebf2"/>
            </a:solidFill>
            <a:ln w="25400" cap="flat" cmpd="sng" algn="ctr">
              <a:solidFill>
                <a:srgbClr val="ff6699"/>
              </a:solidFill>
              <a:prstDash val="solid"/>
            </a:ln>
            <a:effectLst/>
          </p:spPr>
          <p:txBody>
            <a:bodyPr wrap="none" anchor="ctr"/>
            <a:lstStyle/>
            <a:p>
              <a:pPr lvl="0"/>
              <a:endParaRPr lang="ja-JP" altLang="en-US" sz="1400">
                <a:solidFill>
                  <a:srgbClr val="ff6699"/>
                </a:solidFill>
                <a:latin typeface="+mn-ea"/>
                <a:ea typeface="+mn-ea"/>
                <a:cs typeface="+mn-cs"/>
              </a:endParaRPr>
            </a:p>
          </p:txBody>
        </p:sp>
      </p:grpSp>
      <p:sp>
        <p:nvSpPr>
          <p:cNvPr id="4" name="タイトル 3"/>
          <p:cNvSpPr>
            <a:spLocks noGrp="1"/>
          </p:cNvSpPr>
          <p:nvPr>
            <p:ph type="title" idx="0"/>
          </p:nvPr>
        </p:nvSpPr>
        <p:spPr>
          <a:xfrm>
            <a:off x="1920009" y="249555"/>
            <a:ext cx="7490691" cy="988695"/>
          </a:xfrm>
        </p:spPr>
        <p:txBody>
          <a:bodyPr/>
          <a:lstStyle/>
          <a:p>
            <a:pPr lvl="0"/>
            <a:r>
              <a:rPr lang="ja-JP" altLang="en-US"/>
              <a:t>早期に発見ができれば、子宮を守ることもできます。</a:t>
            </a:r>
            <a:endParaRPr lang="ja-JP" altLang="en-US"/>
          </a:p>
        </p:txBody>
      </p:sp>
      <p:pic>
        <p:nvPicPr>
          <p:cNvPr id="26" name="図 25"/>
          <p:cNvPicPr>
            <a:picLocks noChangeAspect="1"/>
          </p:cNvPicPr>
          <p:nvPr/>
        </p:nvPicPr>
        <p:blipFill rotWithShape="1">
          <a:blip r:embed="rId2"/>
          <a:stretch>
            <a:fillRect/>
          </a:stretch>
        </p:blipFill>
        <p:spPr>
          <a:xfrm>
            <a:off x="10721164" y="303652"/>
            <a:ext cx="844943" cy="1008000"/>
          </a:xfrm>
          <a:prstGeom prst="rect">
            <a:avLst/>
          </a:prstGeom>
        </p:spPr>
      </p:pic>
      <p:sp>
        <p:nvSpPr>
          <p:cNvPr id="22" name="テキスト ボックス 21"/>
          <p:cNvSpPr txBox="1"/>
          <p:nvPr/>
        </p:nvSpPr>
        <p:spPr>
          <a:xfrm>
            <a:off x="5686216" y="3218532"/>
            <a:ext cx="310724" cy="184666"/>
          </a:xfrm>
          <a:prstGeom prst="rect">
            <a:avLst/>
          </a:prstGeom>
          <a:noFill/>
        </p:spPr>
        <p:txBody>
          <a:bodyPr wrap="none">
            <a:spAutoFit/>
          </a:bodyPr>
          <a:lstStyle/>
          <a:p>
            <a:pPr algn="ctr"/>
            <a:r>
              <a:rPr lang="ja-JP" altLang="en-US" sz="600">
                <a:latin typeface="+mn-ea"/>
                <a:ea typeface="+mn-ea"/>
                <a:cs typeface="+mn-cs"/>
              </a:rPr>
              <a:t>けい</a:t>
            </a:r>
            <a:endParaRPr lang="ja-JP" altLang="en-US" sz="600">
              <a:latin typeface="+mn-ea"/>
              <a:ea typeface="+mn-ea"/>
              <a:cs typeface="+mn-cs"/>
            </a:endParaRPr>
          </a:p>
        </p:txBody>
      </p:sp>
      <p:sp>
        <p:nvSpPr>
          <p:cNvPr id="23" name="テキスト ボックス 22"/>
          <p:cNvSpPr txBox="1"/>
          <p:nvPr/>
        </p:nvSpPr>
        <p:spPr>
          <a:xfrm>
            <a:off x="10112723" y="3210717"/>
            <a:ext cx="667170" cy="184666"/>
          </a:xfrm>
          <a:prstGeom prst="rect">
            <a:avLst/>
          </a:prstGeom>
          <a:noFill/>
        </p:spPr>
        <p:txBody>
          <a:bodyPr wrap="none">
            <a:spAutoFit/>
          </a:bodyPr>
          <a:lstStyle/>
          <a:p>
            <a:pPr algn="ctr"/>
            <a:r>
              <a:rPr lang="ja-JP" altLang="en-US" sz="600">
                <a:latin typeface="+mn-ea"/>
                <a:ea typeface="+mn-ea"/>
                <a:cs typeface="+mn-cs"/>
              </a:rPr>
              <a:t>しょうこつばんくう</a:t>
            </a:r>
            <a:endParaRPr lang="ja-JP" altLang="en-US" sz="600">
              <a:latin typeface="+mn-ea"/>
              <a:ea typeface="+mn-ea"/>
              <a:cs typeface="+mn-cs"/>
            </a:endParaRPr>
          </a:p>
        </p:txBody>
      </p:sp>
      <p:sp>
        <p:nvSpPr>
          <p:cNvPr id="24" name="テキスト ボックス 23"/>
          <p:cNvSpPr txBox="1"/>
          <p:nvPr/>
        </p:nvSpPr>
        <p:spPr>
          <a:xfrm>
            <a:off x="3599508" y="3218532"/>
            <a:ext cx="311457" cy="184666"/>
          </a:xfrm>
          <a:prstGeom prst="rect">
            <a:avLst/>
          </a:prstGeom>
          <a:noFill/>
        </p:spPr>
        <p:txBody>
          <a:bodyPr wrap="none">
            <a:spAutoFit/>
          </a:bodyPr>
          <a:lstStyle/>
          <a:p>
            <a:pPr algn="ctr"/>
            <a:r>
              <a:rPr lang="ja-JP" altLang="en-US" sz="600">
                <a:latin typeface="+mn-ea"/>
                <a:ea typeface="+mn-ea"/>
                <a:cs typeface="+mn-cs"/>
              </a:rPr>
              <a:t>けい</a:t>
            </a:r>
            <a:endParaRPr lang="ja-JP" altLang="en-US" sz="600">
              <a:latin typeface="+mn-ea"/>
              <a:ea typeface="+mn-ea"/>
              <a:cs typeface="+mn-cs"/>
            </a:endParaRPr>
          </a:p>
        </p:txBody>
      </p:sp>
      <p:sp>
        <p:nvSpPr>
          <p:cNvPr id="27" name="テキスト ボックス 26"/>
          <p:cNvSpPr txBox="1"/>
          <p:nvPr/>
        </p:nvSpPr>
        <p:spPr>
          <a:xfrm>
            <a:off x="9618522" y="3726532"/>
            <a:ext cx="402674" cy="186337"/>
          </a:xfrm>
          <a:prstGeom prst="rect">
            <a:avLst/>
          </a:prstGeom>
          <a:noFill/>
        </p:spPr>
        <p:txBody>
          <a:bodyPr wrap="none">
            <a:spAutoFit/>
          </a:bodyPr>
          <a:lstStyle/>
          <a:p>
            <a:pPr algn="ctr"/>
            <a:r>
              <a:rPr lang="ja-JP" altLang="en-US" sz="600">
                <a:latin typeface="+mn-ea"/>
                <a:ea typeface="+mn-ea"/>
                <a:cs typeface="+mn-cs"/>
              </a:rPr>
              <a:t>ぼうこう</a:t>
            </a:r>
            <a:endParaRPr lang="ja-JP" altLang="en-US" sz="600">
              <a:latin typeface="+mn-ea"/>
              <a:ea typeface="+mn-ea"/>
              <a:cs typeface="+mn-cs"/>
            </a:endParaRPr>
          </a:p>
        </p:txBody>
      </p:sp>
      <p:sp>
        <p:nvSpPr>
          <p:cNvPr id="28" name="テキスト ボックス 27"/>
          <p:cNvSpPr txBox="1"/>
          <p:nvPr/>
        </p:nvSpPr>
        <p:spPr>
          <a:xfrm>
            <a:off x="1877521" y="1474559"/>
            <a:ext cx="393056" cy="246220"/>
          </a:xfrm>
          <a:prstGeom prst="rect">
            <a:avLst/>
          </a:prstGeom>
          <a:noFill/>
        </p:spPr>
        <p:txBody>
          <a:bodyPr wrap="none">
            <a:spAutoFit/>
          </a:bodyPr>
          <a:lstStyle/>
          <a:p>
            <a:pPr algn="ctr"/>
            <a:r>
              <a:rPr lang="ja-JP" altLang="en-US" sz="1000">
                <a:latin typeface="+mn-ea"/>
                <a:ea typeface="+mn-ea"/>
                <a:cs typeface="+mn-cs"/>
              </a:rPr>
              <a:t>けい</a:t>
            </a:r>
            <a:endParaRPr lang="ja-JP" altLang="en-US" sz="1000">
              <a:latin typeface="+mn-ea"/>
              <a:ea typeface="+mn-ea"/>
              <a:cs typeface="+mn-cs"/>
            </a:endParaRPr>
          </a:p>
        </p:txBody>
      </p:sp>
    </p:spTree>
  </p:cSld>
  <p:clrMapOvr>
    <a:masterClrMapping/>
  </p:clrMapOvr>
  <p:transition xmlns:mc="http://schemas.openxmlformats.org/markup-compatibility/2006" xmlns:hp="http://schemas.haansoft.com/office/presentation/8.0" mc:Ignorable="hp" hp:hslDur="500">
    <p:fade/>
  </p:transition>
</p:sld>
</file>

<file path=ppt/slides/slide1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1510" name="正方形/長方形 3"/>
          <p:cNvSpPr>
            <a:spLocks noChangeArrowheads="1"/>
          </p:cNvSpPr>
          <p:nvPr/>
        </p:nvSpPr>
        <p:spPr>
          <a:xfrm>
            <a:off x="998737" y="1584010"/>
            <a:ext cx="10066138" cy="1509710"/>
          </a:xfrm>
          <a:prstGeom prst="rect">
            <a:avLst/>
          </a:prstGeom>
          <a:noFill/>
          <a:ln>
            <a:noFill/>
          </a:ln>
          <a:effectLst/>
        </p:spPr>
        <p:txBody>
          <a:bodyPr wrap="square">
            <a:spAutoFit/>
          </a:bodyPr>
          <a:lstStyle/>
          <a:p>
            <a:pPr marL="287971" indent="-287971" eaLnBrk="0" hangingPunct="0">
              <a:lnSpc>
                <a:spcPct val="110000"/>
              </a:lnSpc>
              <a:spcBef>
                <a:spcPct val="6000"/>
              </a:spcBef>
              <a:buFont typeface="Wingdings"/>
              <a:buChar char="l"/>
            </a:pPr>
            <a:r>
              <a:rPr lang="ja-JP" altLang="en-US" sz="2000">
                <a:solidFill>
                  <a:srgbClr val="000000">
                    <a:lumMod val="95000"/>
                    <a:lumOff val="5000"/>
                  </a:srgbClr>
                </a:solidFill>
                <a:latin typeface="+mn-ea"/>
                <a:ea typeface="+mn-ea"/>
                <a:cs typeface="Meiryo UI"/>
              </a:rPr>
              <a:t>子宮頸がんは前がん病変</a:t>
            </a:r>
            <a:r>
              <a:rPr lang="en-US" altLang="ja-JP" sz="2000">
                <a:solidFill>
                  <a:srgbClr val="000000">
                    <a:lumMod val="95000"/>
                    <a:lumOff val="5000"/>
                  </a:srgbClr>
                </a:solidFill>
                <a:latin typeface="+mn-ea"/>
                <a:ea typeface="+mn-ea"/>
                <a:cs typeface="Meiryo UI"/>
              </a:rPr>
              <a:t>(</a:t>
            </a:r>
            <a:r>
              <a:rPr lang="ja-JP" altLang="en-US" sz="2000">
                <a:solidFill>
                  <a:srgbClr val="000000">
                    <a:lumMod val="95000"/>
                    <a:lumOff val="5000"/>
                  </a:srgbClr>
                </a:solidFill>
                <a:latin typeface="+mn-ea"/>
                <a:ea typeface="+mn-ea"/>
                <a:cs typeface="Meiryo UI"/>
              </a:rPr>
              <a:t>異形成・上皮内がん</a:t>
            </a:r>
            <a:r>
              <a:rPr lang="en-US" altLang="ja-JP" sz="2000">
                <a:solidFill>
                  <a:srgbClr val="000000">
                    <a:lumMod val="95000"/>
                    <a:lumOff val="5000"/>
                  </a:srgbClr>
                </a:solidFill>
                <a:latin typeface="+mn-ea"/>
                <a:ea typeface="+mn-ea"/>
                <a:cs typeface="Meiryo UI"/>
              </a:rPr>
              <a:t>)</a:t>
            </a:r>
            <a:r>
              <a:rPr lang="ja-JP" altLang="en-US" sz="2000">
                <a:solidFill>
                  <a:srgbClr val="000000">
                    <a:lumMod val="95000"/>
                    <a:lumOff val="5000"/>
                  </a:srgbClr>
                </a:solidFill>
                <a:latin typeface="+mn-ea"/>
                <a:ea typeface="+mn-ea"/>
                <a:cs typeface="Meiryo UI"/>
              </a:rPr>
              <a:t>の段階で発見できれば、「円錐切除術」によって取り除くことで、子宮が温存でき、その後の妊娠や出産の可能性を残すことができます。</a:t>
            </a:r>
            <a:br>
              <a:rPr lang="en-US" altLang="ja-JP" sz="2000">
                <a:solidFill>
                  <a:srgbClr val="000000">
                    <a:lumMod val="95000"/>
                    <a:lumOff val="5000"/>
                  </a:srgbClr>
                </a:solidFill>
                <a:latin typeface="+mn-ea"/>
                <a:ea typeface="+mn-ea"/>
                <a:cs typeface="Meiryo UI"/>
              </a:rPr>
            </a:br>
            <a:r>
              <a:rPr lang="ja-JP" altLang="en-US" sz="2000">
                <a:solidFill>
                  <a:srgbClr val="000000">
                    <a:lumMod val="95000"/>
                    <a:lumOff val="5000"/>
                  </a:srgbClr>
                </a:solidFill>
                <a:latin typeface="+mn-ea"/>
                <a:ea typeface="+mn-ea"/>
                <a:cs typeface="Meiryo UI"/>
              </a:rPr>
              <a:t>現に、年間</a:t>
            </a:r>
            <a:r>
              <a:rPr lang="en-US" altLang="ja-JP" sz="2000">
                <a:solidFill>
                  <a:srgbClr val="000000">
                    <a:lumMod val="95000"/>
                    <a:lumOff val="5000"/>
                  </a:srgbClr>
                </a:solidFill>
                <a:latin typeface="+mn-ea"/>
                <a:ea typeface="+mn-ea"/>
                <a:cs typeface="Meiryo UI"/>
              </a:rPr>
              <a:t>10,000</a:t>
            </a:r>
            <a:r>
              <a:rPr lang="ja-JP" altLang="en-US" sz="2000">
                <a:solidFill>
                  <a:srgbClr val="000000">
                    <a:lumMod val="95000"/>
                    <a:lumOff val="5000"/>
                  </a:srgbClr>
                </a:solidFill>
                <a:latin typeface="+mn-ea"/>
                <a:ea typeface="+mn-ea"/>
                <a:cs typeface="Meiryo UI"/>
              </a:rPr>
              <a:t>人の女性が、円錐切除術を受けています</a:t>
            </a:r>
            <a:r>
              <a:rPr lang="ja-JP" altLang="en-US" sz="2000" baseline="30000">
                <a:solidFill>
                  <a:srgbClr val="000000">
                    <a:lumMod val="95000"/>
                    <a:lumOff val="5000"/>
                  </a:srgbClr>
                </a:solidFill>
                <a:latin typeface="+mn-ea"/>
                <a:ea typeface="+mn-ea"/>
                <a:cs typeface="Meiryo UI"/>
              </a:rPr>
              <a:t>１</a:t>
            </a:r>
            <a:r>
              <a:rPr lang="en-US" altLang="ja-JP" sz="2000" baseline="30000">
                <a:solidFill>
                  <a:srgbClr val="000000">
                    <a:lumMod val="95000"/>
                    <a:lumOff val="5000"/>
                  </a:srgbClr>
                </a:solidFill>
                <a:latin typeface="+mn-ea"/>
                <a:ea typeface="+mn-ea"/>
                <a:cs typeface="Meiryo UI"/>
              </a:rPr>
              <a:t>)</a:t>
            </a:r>
            <a:r>
              <a:rPr lang="ja-JP" altLang="en-US" sz="2000">
                <a:solidFill>
                  <a:srgbClr val="000000">
                    <a:lumMod val="95000"/>
                    <a:lumOff val="5000"/>
                  </a:srgbClr>
                </a:solidFill>
                <a:latin typeface="+mn-ea"/>
                <a:ea typeface="+mn-ea"/>
                <a:cs typeface="Meiryo UI"/>
              </a:rPr>
              <a:t>。</a:t>
            </a:r>
            <a:endParaRPr lang="ja-JP" altLang="en-US" sz="2000">
              <a:solidFill>
                <a:srgbClr val="000000">
                  <a:lumMod val="95000"/>
                  <a:lumOff val="5000"/>
                </a:srgbClr>
              </a:solidFill>
              <a:latin typeface="+mn-ea"/>
              <a:ea typeface="+mn-ea"/>
              <a:cs typeface="Meiryo UI"/>
            </a:endParaRPr>
          </a:p>
          <a:p>
            <a:pPr marL="287971" indent="-287971" eaLnBrk="0" hangingPunct="0">
              <a:lnSpc>
                <a:spcPct val="110000"/>
              </a:lnSpc>
              <a:spcBef>
                <a:spcPct val="25000"/>
              </a:spcBef>
              <a:buFont typeface="Wingdings"/>
              <a:buChar char="l"/>
            </a:pPr>
            <a:r>
              <a:rPr lang="ja-JP" altLang="en-US" sz="2000">
                <a:solidFill>
                  <a:srgbClr val="000000">
                    <a:lumMod val="95000"/>
                    <a:lumOff val="5000"/>
                  </a:srgbClr>
                </a:solidFill>
                <a:latin typeface="+mn-ea"/>
                <a:ea typeface="+mn-ea"/>
                <a:cs typeface="Meiryo UI"/>
              </a:rPr>
              <a:t>ただし、手術のあとも流産・早産等を含む後遺症に悩まされることがあります</a:t>
            </a:r>
            <a:r>
              <a:rPr lang="ja-JP" altLang="en-US" sz="2000" baseline="30000">
                <a:solidFill>
                  <a:srgbClr val="000000">
                    <a:lumMod val="95000"/>
                    <a:lumOff val="5000"/>
                  </a:srgbClr>
                </a:solidFill>
                <a:latin typeface="+mn-ea"/>
                <a:ea typeface="+mn-ea"/>
                <a:cs typeface="Meiryo UI"/>
              </a:rPr>
              <a:t>２</a:t>
            </a:r>
            <a:r>
              <a:rPr lang="en-US" altLang="ja-JP" sz="2000" baseline="30000">
                <a:solidFill>
                  <a:srgbClr val="000000">
                    <a:lumMod val="95000"/>
                    <a:lumOff val="5000"/>
                  </a:srgbClr>
                </a:solidFill>
                <a:latin typeface="+mn-ea"/>
                <a:ea typeface="+mn-ea"/>
                <a:cs typeface="Meiryo UI"/>
              </a:rPr>
              <a:t>)</a:t>
            </a:r>
            <a:r>
              <a:rPr lang="ja-JP" altLang="en-US" sz="2000" baseline="30000">
                <a:solidFill>
                  <a:srgbClr val="000000">
                    <a:lumMod val="95000"/>
                    <a:lumOff val="5000"/>
                  </a:srgbClr>
                </a:solidFill>
                <a:latin typeface="+mn-ea"/>
                <a:ea typeface="+mn-ea"/>
                <a:cs typeface="Meiryo UI"/>
              </a:rPr>
              <a:t>３</a:t>
            </a:r>
            <a:r>
              <a:rPr lang="en-US" altLang="ja-JP" sz="2000" baseline="30000">
                <a:solidFill>
                  <a:srgbClr val="000000">
                    <a:lumMod val="95000"/>
                    <a:lumOff val="5000"/>
                  </a:srgbClr>
                </a:solidFill>
                <a:latin typeface="+mn-ea"/>
                <a:ea typeface="+mn-ea"/>
                <a:cs typeface="Meiryo UI"/>
              </a:rPr>
              <a:t>)</a:t>
            </a:r>
            <a:r>
              <a:rPr lang="ja-JP" altLang="en-US" sz="2000">
                <a:solidFill>
                  <a:srgbClr val="000000">
                    <a:lumMod val="95000"/>
                    <a:lumOff val="5000"/>
                  </a:srgbClr>
                </a:solidFill>
                <a:latin typeface="+mn-ea"/>
                <a:ea typeface="+mn-ea"/>
                <a:cs typeface="Meiryo UI"/>
              </a:rPr>
              <a:t>。</a:t>
            </a:r>
            <a:endParaRPr lang="en-US" altLang="ja-JP" sz="2000" baseline="30000">
              <a:solidFill>
                <a:srgbClr val="000000">
                  <a:lumMod val="95000"/>
                  <a:lumOff val="5000"/>
                </a:srgbClr>
              </a:solidFill>
              <a:latin typeface="+mn-ea"/>
              <a:ea typeface="+mn-ea"/>
              <a:cs typeface="Meiryo UI"/>
            </a:endParaRPr>
          </a:p>
        </p:txBody>
      </p:sp>
      <p:sp>
        <p:nvSpPr>
          <p:cNvPr id="21511" name="テキスト ボックス 4"/>
          <p:cNvSpPr txBox="1">
            <a:spLocks noChangeArrowheads="1"/>
          </p:cNvSpPr>
          <p:nvPr/>
        </p:nvSpPr>
        <p:spPr>
          <a:xfrm>
            <a:off x="5880016" y="3878073"/>
            <a:ext cx="5247858" cy="1292097"/>
          </a:xfrm>
          <a:prstGeom prst="rect">
            <a:avLst/>
          </a:prstGeom>
          <a:noFill/>
          <a:ln>
            <a:noFill/>
          </a:ln>
        </p:spPr>
        <p:txBody>
          <a:bodyPr wrap="square">
            <a:spAutoFit/>
          </a:bodyPr>
          <a:lstStyle>
            <a:lvl1pPr eaLnBrk="0" hangingPunct="0">
              <a:defRPr kumimoji="1">
                <a:solidFill>
                  <a:schemeClr val="tx1"/>
                </a:solidFill>
                <a:latin typeface="Arial"/>
                <a:ea typeface="ＭＳ Ｐゴシック"/>
              </a:defRPr>
            </a:lvl1pPr>
            <a:lvl2pPr marL="742950" indent="-285750" eaLnBrk="0" hangingPunct="0">
              <a:defRPr kumimoji="1">
                <a:solidFill>
                  <a:schemeClr val="tx1"/>
                </a:solidFill>
                <a:latin typeface="Arial"/>
                <a:ea typeface="ＭＳ Ｐゴシック"/>
              </a:defRPr>
            </a:lvl2pPr>
            <a:lvl3pPr marL="1143000" indent="-228600" eaLnBrk="0" hangingPunct="0">
              <a:defRPr kumimoji="1">
                <a:solidFill>
                  <a:schemeClr val="tx1"/>
                </a:solidFill>
                <a:latin typeface="Arial"/>
                <a:ea typeface="ＭＳ Ｐゴシック"/>
              </a:defRPr>
            </a:lvl3pPr>
            <a:lvl4pPr marL="1600200" indent="-228600" eaLnBrk="0" hangingPunct="0">
              <a:defRPr kumimoji="1">
                <a:solidFill>
                  <a:schemeClr val="tx1"/>
                </a:solidFill>
                <a:latin typeface="Arial"/>
                <a:ea typeface="ＭＳ Ｐゴシック"/>
              </a:defRPr>
            </a:lvl4pPr>
            <a:lvl5pPr marL="2057400" indent="-228600" eaLnBrk="0" hangingPunct="0">
              <a:defRPr kumimoji="1">
                <a:solidFill>
                  <a:schemeClr val="tx1"/>
                </a:solidFill>
                <a:latin typeface="Arial"/>
                <a:ea typeface="ＭＳ Ｐゴシック"/>
              </a:defRPr>
            </a:lvl5pPr>
            <a:lvl6pPr marL="2514600" indent="-228600" eaLnBrk="0" fontAlgn="base" hangingPunct="0">
              <a:spcBef>
                <a:spcPct val="0"/>
              </a:spcBef>
              <a:spcAft>
                <a:spcPct val="0"/>
              </a:spcAft>
              <a:defRPr kumimoji="1">
                <a:solidFill>
                  <a:schemeClr val="tx1"/>
                </a:solidFill>
                <a:latin typeface="Arial"/>
                <a:ea typeface="ＭＳ Ｐゴシック"/>
              </a:defRPr>
            </a:lvl6pPr>
            <a:lvl7pPr marL="2971800" indent="-228600" eaLnBrk="0" fontAlgn="base" hangingPunct="0">
              <a:spcBef>
                <a:spcPct val="0"/>
              </a:spcBef>
              <a:spcAft>
                <a:spcPct val="0"/>
              </a:spcAft>
              <a:defRPr kumimoji="1">
                <a:solidFill>
                  <a:schemeClr val="tx1"/>
                </a:solidFill>
                <a:latin typeface="Arial"/>
                <a:ea typeface="ＭＳ Ｐゴシック"/>
              </a:defRPr>
            </a:lvl7pPr>
            <a:lvl8pPr marL="3429000" indent="-228600" eaLnBrk="0" fontAlgn="base" hangingPunct="0">
              <a:spcBef>
                <a:spcPct val="0"/>
              </a:spcBef>
              <a:spcAft>
                <a:spcPct val="0"/>
              </a:spcAft>
              <a:defRPr kumimoji="1">
                <a:solidFill>
                  <a:schemeClr val="tx1"/>
                </a:solidFill>
                <a:latin typeface="Arial"/>
                <a:ea typeface="ＭＳ Ｐゴシック"/>
              </a:defRPr>
            </a:lvl8pPr>
            <a:lvl9pPr marL="3886200" indent="-228600" eaLnBrk="0" fontAlgn="base" hangingPunct="0">
              <a:spcBef>
                <a:spcPct val="0"/>
              </a:spcBef>
              <a:spcAft>
                <a:spcPct val="0"/>
              </a:spcAft>
              <a:defRPr kumimoji="1">
                <a:solidFill>
                  <a:schemeClr val="tx1"/>
                </a:solidFill>
                <a:latin typeface="Arial"/>
                <a:ea typeface="ＭＳ Ｐゴシック"/>
              </a:defRPr>
            </a:lvl9pPr>
          </a:lstStyle>
          <a:p>
            <a:pPr eaLnBrk="1" hangingPunct="1">
              <a:lnSpc>
                <a:spcPct val="110000"/>
              </a:lnSpc>
            </a:pPr>
            <a:r>
              <a:rPr lang="ja-JP" altLang="en-US">
                <a:latin typeface="+mn-ea"/>
                <a:ea typeface="+mn-ea"/>
              </a:rPr>
              <a:t>レーザーや高周波ループなどを使用してがんのできている</a:t>
            </a:r>
            <a:r>
              <a:rPr lang="ja-JP" altLang="en-US" spc="-22">
                <a:latin typeface="+mn-ea"/>
                <a:ea typeface="+mn-ea"/>
              </a:rPr>
              <a:t>ところを含めて子宮頸部の一部を円錐状に切除する方法</a:t>
            </a:r>
            <a:r>
              <a:rPr lang="ja-JP" altLang="en-US">
                <a:latin typeface="+mn-ea"/>
                <a:ea typeface="+mn-ea"/>
              </a:rPr>
              <a:t>です。</a:t>
            </a:r>
            <a:endParaRPr lang="ja-JP" altLang="en-US">
              <a:latin typeface="+mn-ea"/>
              <a:ea typeface="+mn-ea"/>
            </a:endParaRPr>
          </a:p>
          <a:p>
            <a:pPr eaLnBrk="1" hangingPunct="1">
              <a:lnSpc>
                <a:spcPct val="110000"/>
              </a:lnSpc>
            </a:pPr>
            <a:r>
              <a:rPr lang="ja-JP" altLang="en-US">
                <a:latin typeface="+mn-ea"/>
                <a:ea typeface="+mn-ea"/>
              </a:rPr>
              <a:t>開腹せずに腟から行い、</a:t>
            </a:r>
            <a:r>
              <a:rPr lang="en-US" altLang="ja-JP">
                <a:latin typeface="+mn-ea"/>
                <a:ea typeface="+mn-ea"/>
              </a:rPr>
              <a:t>15</a:t>
            </a:r>
            <a:r>
              <a:rPr lang="ja-JP" altLang="en-US">
                <a:latin typeface="+mn-ea"/>
                <a:ea typeface="+mn-ea"/>
              </a:rPr>
              <a:t>～</a:t>
            </a:r>
            <a:r>
              <a:rPr lang="en-US" altLang="ja-JP">
                <a:latin typeface="+mn-ea"/>
                <a:ea typeface="+mn-ea"/>
              </a:rPr>
              <a:t>30</a:t>
            </a:r>
            <a:r>
              <a:rPr lang="ja-JP" altLang="en-US">
                <a:latin typeface="+mn-ea"/>
                <a:ea typeface="+mn-ea"/>
              </a:rPr>
              <a:t>分ほどで終了します。</a:t>
            </a:r>
            <a:endParaRPr lang="ja-JP" altLang="en-US">
              <a:latin typeface="+mn-ea"/>
              <a:ea typeface="+mn-ea"/>
            </a:endParaRPr>
          </a:p>
        </p:txBody>
      </p:sp>
      <p:sp>
        <p:nvSpPr>
          <p:cNvPr id="21514" name="正方形/長方形 5"/>
          <p:cNvSpPr>
            <a:spLocks noChangeArrowheads="1"/>
          </p:cNvSpPr>
          <p:nvPr/>
        </p:nvSpPr>
        <p:spPr>
          <a:xfrm>
            <a:off x="8955612" y="6267450"/>
            <a:ext cx="2900913" cy="401557"/>
          </a:xfrm>
          <a:prstGeom prst="rect">
            <a:avLst/>
          </a:prstGeom>
          <a:noFill/>
          <a:ln>
            <a:noFill/>
          </a:ln>
        </p:spPr>
        <p:txBody>
          <a:bodyPr wrap="none" lIns="0" tIns="0" rIns="36000" bIns="36000" anchor="b">
            <a:spAutoFit/>
          </a:bodyPr>
          <a:lstStyle>
            <a:lvl1pPr marL="228600" indent="-228600" eaLnBrk="0" hangingPunct="0">
              <a:defRPr kumimoji="1">
                <a:solidFill>
                  <a:schemeClr val="tx1"/>
                </a:solidFill>
                <a:latin typeface="Arial"/>
                <a:ea typeface="ＭＳ Ｐゴシック"/>
              </a:defRPr>
            </a:lvl1pPr>
            <a:lvl2pPr marL="742950" indent="-285750" eaLnBrk="0" hangingPunct="0">
              <a:defRPr kumimoji="1">
                <a:solidFill>
                  <a:schemeClr val="tx1"/>
                </a:solidFill>
                <a:latin typeface="Arial"/>
                <a:ea typeface="ＭＳ Ｐゴシック"/>
              </a:defRPr>
            </a:lvl2pPr>
            <a:lvl3pPr marL="1143000" indent="-228600" eaLnBrk="0" hangingPunct="0">
              <a:defRPr kumimoji="1">
                <a:solidFill>
                  <a:schemeClr val="tx1"/>
                </a:solidFill>
                <a:latin typeface="Arial"/>
                <a:ea typeface="ＭＳ Ｐゴシック"/>
              </a:defRPr>
            </a:lvl3pPr>
            <a:lvl4pPr marL="1600200" indent="-228600" eaLnBrk="0" hangingPunct="0">
              <a:defRPr kumimoji="1">
                <a:solidFill>
                  <a:schemeClr val="tx1"/>
                </a:solidFill>
                <a:latin typeface="Arial"/>
                <a:ea typeface="ＭＳ Ｐゴシック"/>
              </a:defRPr>
            </a:lvl4pPr>
            <a:lvl5pPr marL="2057400" indent="-228600" eaLnBrk="0" hangingPunct="0">
              <a:defRPr kumimoji="1">
                <a:solidFill>
                  <a:schemeClr val="tx1"/>
                </a:solidFill>
                <a:latin typeface="Arial"/>
                <a:ea typeface="ＭＳ Ｐゴシック"/>
              </a:defRPr>
            </a:lvl5pPr>
            <a:lvl6pPr marL="2514600" indent="-228600" eaLnBrk="0" fontAlgn="base" hangingPunct="0">
              <a:spcBef>
                <a:spcPct val="0"/>
              </a:spcBef>
              <a:spcAft>
                <a:spcPct val="0"/>
              </a:spcAft>
              <a:defRPr kumimoji="1">
                <a:solidFill>
                  <a:schemeClr val="tx1"/>
                </a:solidFill>
                <a:latin typeface="Arial"/>
                <a:ea typeface="ＭＳ Ｐゴシック"/>
              </a:defRPr>
            </a:lvl6pPr>
            <a:lvl7pPr marL="2971800" indent="-228600" eaLnBrk="0" fontAlgn="base" hangingPunct="0">
              <a:spcBef>
                <a:spcPct val="0"/>
              </a:spcBef>
              <a:spcAft>
                <a:spcPct val="0"/>
              </a:spcAft>
              <a:defRPr kumimoji="1">
                <a:solidFill>
                  <a:schemeClr val="tx1"/>
                </a:solidFill>
                <a:latin typeface="Arial"/>
                <a:ea typeface="ＭＳ Ｐゴシック"/>
              </a:defRPr>
            </a:lvl7pPr>
            <a:lvl8pPr marL="3429000" indent="-228600" eaLnBrk="0" fontAlgn="base" hangingPunct="0">
              <a:spcBef>
                <a:spcPct val="0"/>
              </a:spcBef>
              <a:spcAft>
                <a:spcPct val="0"/>
              </a:spcAft>
              <a:defRPr kumimoji="1">
                <a:solidFill>
                  <a:schemeClr val="tx1"/>
                </a:solidFill>
                <a:latin typeface="Arial"/>
                <a:ea typeface="ＭＳ Ｐゴシック"/>
              </a:defRPr>
            </a:lvl8pPr>
            <a:lvl9pPr marL="3886200" indent="-228600" eaLnBrk="0" fontAlgn="base" hangingPunct="0">
              <a:spcBef>
                <a:spcPct val="0"/>
              </a:spcBef>
              <a:spcAft>
                <a:spcPct val="0"/>
              </a:spcAft>
              <a:defRPr kumimoji="1">
                <a:solidFill>
                  <a:schemeClr val="tx1"/>
                </a:solidFill>
                <a:latin typeface="Arial"/>
                <a:ea typeface="ＭＳ Ｐゴシック"/>
              </a:defRPr>
            </a:lvl9pPr>
          </a:lstStyle>
          <a:p>
            <a:pPr marL="0" indent="0" eaLnBrk="1" hangingPunct="1"/>
            <a:r>
              <a:rPr lang="en-US" altLang="ja-JP" sz="800">
                <a:latin typeface="+mn-ea"/>
                <a:ea typeface="+mn-ea"/>
                <a:cs typeface="Meiryo UI"/>
              </a:rPr>
              <a:t>1) </a:t>
            </a:r>
            <a:r>
              <a:rPr lang="ja-JP" altLang="en-US" sz="800">
                <a:latin typeface="+mn-ea"/>
                <a:ea typeface="+mn-ea"/>
                <a:cs typeface="Meiryo UI"/>
              </a:rPr>
              <a:t>産科婦人科学会　婦人科腫瘍委員会報告　</a:t>
            </a:r>
            <a:r>
              <a:rPr lang="en-US" altLang="ja-JP" sz="800">
                <a:latin typeface="+mn-ea"/>
                <a:ea typeface="+mn-ea"/>
                <a:cs typeface="Meiryo UI"/>
              </a:rPr>
              <a:t>2014</a:t>
            </a:r>
            <a:r>
              <a:rPr lang="ja-JP" altLang="en-US" sz="800">
                <a:latin typeface="+mn-ea"/>
                <a:ea typeface="+mn-ea"/>
                <a:cs typeface="Meiryo UI"/>
              </a:rPr>
              <a:t>年度患者年報</a:t>
            </a:r>
            <a:endParaRPr lang="ja-JP" altLang="en-US" sz="800">
              <a:latin typeface="+mn-ea"/>
              <a:ea typeface="+mn-ea"/>
              <a:cs typeface="Meiryo UI"/>
            </a:endParaRPr>
          </a:p>
          <a:p>
            <a:pPr marL="0" indent="0" eaLnBrk="1" hangingPunct="1"/>
            <a:r>
              <a:rPr lang="da-DK" altLang="ja-JP" sz="800">
                <a:latin typeface="+mn-ea"/>
                <a:ea typeface="+mn-ea"/>
                <a:cs typeface="Meiryo UI"/>
              </a:rPr>
              <a:t>2) Spracklen CN et al. </a:t>
            </a:r>
            <a:r>
              <a:rPr lang="da-DK" altLang="ja-JP" sz="800" i="1">
                <a:latin typeface="+mn-ea"/>
                <a:ea typeface="+mn-ea"/>
                <a:cs typeface="Meiryo UI"/>
              </a:rPr>
              <a:t>BJOG.</a:t>
            </a:r>
            <a:r>
              <a:rPr lang="da-DK" altLang="ja-JP" sz="800">
                <a:latin typeface="+mn-ea"/>
                <a:ea typeface="+mn-ea"/>
                <a:cs typeface="Meiryo UI"/>
              </a:rPr>
              <a:t> 2013; 120: 960-</a:t>
            </a:r>
            <a:r>
              <a:rPr lang="en-US" altLang="ja-JP" sz="800">
                <a:latin typeface="+mn-ea"/>
                <a:ea typeface="+mn-ea"/>
                <a:cs typeface="Meiryo UI"/>
              </a:rPr>
              <a:t>96</a:t>
            </a:r>
            <a:r>
              <a:rPr lang="da-DK" altLang="ja-JP" sz="800">
                <a:latin typeface="+mn-ea"/>
                <a:ea typeface="+mn-ea"/>
                <a:cs typeface="Meiryo UI"/>
              </a:rPr>
              <a:t>5</a:t>
            </a:r>
            <a:r>
              <a:rPr lang="en-US" altLang="ja-JP" sz="800">
                <a:latin typeface="+mn-ea"/>
                <a:ea typeface="+mn-ea"/>
                <a:cs typeface="Meiryo UI"/>
              </a:rPr>
              <a:t>.</a:t>
            </a:r>
            <a:endParaRPr lang="en-US" altLang="ja-JP" sz="800">
              <a:latin typeface="+mn-ea"/>
              <a:ea typeface="+mn-ea"/>
              <a:cs typeface="Meiryo UI"/>
            </a:endParaRPr>
          </a:p>
          <a:p>
            <a:pPr marL="0" indent="0" eaLnBrk="1" hangingPunct="1"/>
            <a:r>
              <a:rPr lang="en-US" altLang="ja-JP" sz="800">
                <a:latin typeface="+mn-ea"/>
                <a:ea typeface="+mn-ea"/>
                <a:cs typeface="Meiryo UI"/>
              </a:rPr>
              <a:t>3) Kyrgiou M et al. </a:t>
            </a:r>
            <a:r>
              <a:rPr lang="en-US" altLang="ja-JP" sz="800" i="1">
                <a:latin typeface="+mn-ea"/>
                <a:ea typeface="+mn-ea"/>
                <a:cs typeface="Meiryo UI"/>
              </a:rPr>
              <a:t>Lancet.</a:t>
            </a:r>
            <a:r>
              <a:rPr lang="en-US" altLang="ja-JP" sz="800">
                <a:latin typeface="+mn-ea"/>
                <a:ea typeface="+mn-ea"/>
                <a:cs typeface="Meiryo UI"/>
              </a:rPr>
              <a:t> 2006; 367: 489-498.</a:t>
            </a:r>
            <a:endParaRPr lang="en-US" altLang="ja-JP" sz="800">
              <a:latin typeface="+mn-ea"/>
              <a:ea typeface="+mn-ea"/>
              <a:cs typeface="Meiryo UI"/>
            </a:endParaRPr>
          </a:p>
        </p:txBody>
      </p:sp>
      <p:sp>
        <p:nvSpPr>
          <p:cNvPr id="5" name="角丸四角形 4"/>
          <p:cNvSpPr/>
          <p:nvPr/>
        </p:nvSpPr>
        <p:spPr>
          <a:xfrm>
            <a:off x="1127125" y="3223846"/>
            <a:ext cx="9937750" cy="408454"/>
          </a:xfrm>
          <a:prstGeom prst="roundRect">
            <a:avLst>
              <a:gd name="adj" fmla="val 50000"/>
            </a:avLst>
          </a:prstGeom>
          <a:solidFill>
            <a:srgbClr val="00b0f0"/>
          </a:solidFill>
        </p:spPr>
        <p:txBody>
          <a:bodyPr wrap="none" tIns="72000" bIns="0" anchor="ctr">
            <a:noAutofit/>
          </a:bodyPr>
          <a:lstStyle/>
          <a:p>
            <a:pPr lvl="0" algn="ctr"/>
            <a:r>
              <a:rPr lang="ja-JP" altLang="en-US" sz="2000" b="1">
                <a:solidFill>
                  <a:sysClr val="window" lastClr="ffffff"/>
                </a:solidFill>
              </a:rPr>
              <a:t>円錐切除手術</a:t>
            </a:r>
            <a:endParaRPr lang="en-US" altLang="ja-JP" sz="2000" b="1">
              <a:solidFill>
                <a:sysClr val="window" lastClr="ffffff"/>
              </a:solidFill>
            </a:endParaRPr>
          </a:p>
        </p:txBody>
      </p:sp>
      <p:grpSp>
        <p:nvGrpSpPr>
          <p:cNvPr id="21506" name="グループ化 21505"/>
          <p:cNvGrpSpPr/>
          <p:nvPr/>
        </p:nvGrpSpPr>
        <p:grpSpPr>
          <a:xfrm rot="0">
            <a:off x="1584664" y="3770097"/>
            <a:ext cx="4079336" cy="2670989"/>
            <a:chOff x="792000" y="4356007"/>
            <a:chExt cx="3240000" cy="2121425"/>
          </a:xfrm>
        </p:grpSpPr>
        <p:pic>
          <p:nvPicPr>
            <p:cNvPr id="4" name="図 3"/>
            <p:cNvPicPr>
              <a:picLocks noChangeAspect="1"/>
            </p:cNvPicPr>
            <p:nvPr/>
          </p:nvPicPr>
          <p:blipFill rotWithShape="1">
            <a:blip r:embed="rId2"/>
            <a:srcRect b="34250"/>
            <a:stretch>
              <a:fillRect/>
            </a:stretch>
          </p:blipFill>
          <p:spPr>
            <a:xfrm>
              <a:off x="792000" y="4644000"/>
              <a:ext cx="3240000" cy="1800000"/>
            </a:xfrm>
            <a:prstGeom prst="rect">
              <a:avLst/>
            </a:prstGeom>
          </p:spPr>
        </p:pic>
        <p:sp>
          <p:nvSpPr>
            <p:cNvPr id="20" name="角丸四角形 19"/>
            <p:cNvSpPr/>
            <p:nvPr/>
          </p:nvSpPr>
          <p:spPr>
            <a:xfrm>
              <a:off x="877164" y="4356007"/>
              <a:ext cx="648000" cy="252000"/>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a:solidFill>
                    <a:schemeClr val="bg1"/>
                  </a:solidFill>
                </a:rPr>
                <a:t>卵管</a:t>
              </a:r>
              <a:endParaRPr lang="ja-JP" altLang="en-US" sz="1400">
                <a:solidFill>
                  <a:schemeClr val="bg1"/>
                </a:solidFill>
              </a:endParaRPr>
            </a:p>
          </p:txBody>
        </p:sp>
        <p:sp>
          <p:nvSpPr>
            <p:cNvPr id="23" name="角丸四角形 22"/>
            <p:cNvSpPr/>
            <p:nvPr/>
          </p:nvSpPr>
          <p:spPr>
            <a:xfrm>
              <a:off x="1065954" y="5575618"/>
              <a:ext cx="648000" cy="252000"/>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a:solidFill>
                    <a:schemeClr val="bg1"/>
                  </a:solidFill>
                </a:rPr>
                <a:t>卵巣</a:t>
              </a:r>
              <a:endParaRPr lang="ja-JP" altLang="en-US" sz="1400">
                <a:solidFill>
                  <a:schemeClr val="bg1"/>
                </a:solidFill>
              </a:endParaRPr>
            </a:p>
          </p:txBody>
        </p:sp>
        <p:cxnSp>
          <p:nvCxnSpPr>
            <p:cNvPr id="25" name="直線矢印コネクタ 24"/>
            <p:cNvCxnSpPr>
              <a:stCxn id="20" idx="2"/>
            </p:cNvCxnSpPr>
            <p:nvPr/>
          </p:nvCxnSpPr>
          <p:spPr>
            <a:xfrm>
              <a:off x="1201164" y="4608007"/>
              <a:ext cx="0" cy="185355"/>
            </a:xfrm>
            <a:prstGeom prst="straightConnector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a:stCxn id="23" idx="0"/>
            </p:cNvCxnSpPr>
            <p:nvPr/>
          </p:nvCxnSpPr>
          <p:spPr>
            <a:xfrm flipV="1">
              <a:off x="1389954" y="5239172"/>
              <a:ext cx="0" cy="3364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3051448" y="6174601"/>
              <a:ext cx="404941" cy="269320"/>
            </a:xfrm>
            <a:prstGeom prst="rect">
              <a:avLst/>
            </a:prstGeom>
            <a:noFill/>
          </p:spPr>
          <p:txBody>
            <a:bodyPr wrap="none" lIns="72000" rIns="72000" anchor="ctr">
              <a:spAutoFit/>
            </a:bodyPr>
            <a:lstStyle/>
            <a:p>
              <a:pPr lvl="0"/>
              <a:r>
                <a:rPr lang="ja-JP" altLang="en-US" sz="1600" b="1"/>
                <a:t>がん</a:t>
              </a:r>
              <a:endParaRPr lang="ja-JP" altLang="en-US" sz="1600" b="1"/>
            </a:p>
          </p:txBody>
        </p:sp>
        <p:sp>
          <p:nvSpPr>
            <p:cNvPr id="10" name="フリーフォーム 9"/>
            <p:cNvSpPr/>
            <p:nvPr/>
          </p:nvSpPr>
          <p:spPr>
            <a:xfrm>
              <a:off x="2538413" y="5936456"/>
              <a:ext cx="513035" cy="371699"/>
            </a:xfrm>
            <a:custGeom>
              <a:avLst/>
              <a:gdLst>
                <a:gd name="connsiteX0" fmla="*/ 0 w 487680"/>
                <a:gd name="connsiteY0" fmla="*/ 0 h 297180"/>
                <a:gd name="connsiteX1" fmla="*/ 0 w 487680"/>
                <a:gd name="connsiteY1" fmla="*/ 297180 h 297180"/>
                <a:gd name="connsiteX2" fmla="*/ 487680 w 487680"/>
                <a:gd name="connsiteY2" fmla="*/ 297180 h 297180"/>
              </a:gdLst>
              <a:cxnLst>
                <a:cxn ang="0">
                  <a:pos x="connsiteX0" y="connsiteY0"/>
                </a:cxn>
                <a:cxn ang="0">
                  <a:pos x="connsiteX1" y="connsiteY1"/>
                </a:cxn>
                <a:cxn ang="0">
                  <a:pos x="connsiteX2" y="connsiteY2"/>
                </a:cxn>
              </a:cxnLst>
              <a:rect l="l" t="t" r="r" b="b"/>
              <a:pathLst>
                <a:path w="487680" h="297180">
                  <a:moveTo>
                    <a:pt x="0" y="0"/>
                  </a:moveTo>
                  <a:lnTo>
                    <a:pt x="0" y="297180"/>
                  </a:lnTo>
                  <a:lnTo>
                    <a:pt x="487680" y="29718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ja-JP" altLang="en-US"/>
            </a:p>
          </p:txBody>
        </p:sp>
        <p:sp>
          <p:nvSpPr>
            <p:cNvPr id="19" name="円/楕円 18"/>
            <p:cNvSpPr/>
            <p:nvPr/>
          </p:nvSpPr>
          <p:spPr>
            <a:xfrm>
              <a:off x="2142000" y="5727029"/>
              <a:ext cx="540000" cy="360000"/>
            </a:xfrm>
            <a:prstGeom prst="ellipse">
              <a:avLst/>
            </a:pr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sp>
          <p:nvSpPr>
            <p:cNvPr id="35" name="テキスト ボックス 34"/>
            <p:cNvSpPr txBox="1"/>
            <p:nvPr/>
          </p:nvSpPr>
          <p:spPr>
            <a:xfrm>
              <a:off x="3051447" y="5788775"/>
              <a:ext cx="677289" cy="239060"/>
            </a:xfrm>
            <a:prstGeom prst="rect">
              <a:avLst/>
            </a:prstGeom>
            <a:noFill/>
          </p:spPr>
          <p:txBody>
            <a:bodyPr wrap="none" lIns="72000" rIns="72000" anchor="ctr">
              <a:spAutoFit/>
            </a:bodyPr>
            <a:lstStyle/>
            <a:p>
              <a:pPr lvl="0"/>
              <a:r>
                <a:rPr lang="ja-JP" altLang="en-US" sz="1400" b="1">
                  <a:solidFill>
                    <a:srgbClr val="00b0f0"/>
                  </a:solidFill>
                </a:rPr>
                <a:t>切除範囲</a:t>
              </a:r>
              <a:endParaRPr lang="ja-JP" altLang="en-US" sz="1400" b="1">
                <a:solidFill>
                  <a:srgbClr val="00b0f0"/>
                </a:solidFill>
              </a:endParaRPr>
            </a:p>
          </p:txBody>
        </p:sp>
        <p:cxnSp>
          <p:nvCxnSpPr>
            <p:cNvPr id="8" name="直線コネクタ 7"/>
            <p:cNvCxnSpPr/>
            <p:nvPr/>
          </p:nvCxnSpPr>
          <p:spPr>
            <a:xfrm>
              <a:off x="2682000" y="5907029"/>
              <a:ext cx="369448" cy="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3" name="タイトル 2"/>
          <p:cNvSpPr>
            <a:spLocks noGrp="1"/>
          </p:cNvSpPr>
          <p:nvPr>
            <p:ph type="title" idx="0"/>
          </p:nvPr>
        </p:nvSpPr>
        <p:spPr>
          <a:xfrm>
            <a:off x="1920009" y="297180"/>
            <a:ext cx="5700705" cy="903796"/>
          </a:xfrm>
        </p:spPr>
        <p:txBody>
          <a:bodyPr/>
          <a:lstStyle/>
          <a:p>
            <a:pPr>
              <a:lnSpc>
                <a:spcPct val="100000"/>
              </a:lnSpc>
            </a:pPr>
            <a:r>
              <a:rPr lang="ja-JP" altLang="en-US"/>
              <a:t>早期に発見できれば、その後の妊娠、</a:t>
            </a:r>
            <a:br>
              <a:rPr lang="en-US" altLang="ja-JP"/>
            </a:br>
            <a:r>
              <a:rPr lang="ja-JP" altLang="en-US"/>
              <a:t>出産の可能性を残すことができます。</a:t>
            </a:r>
            <a:endParaRPr lang="ja-JP" altLang="en-US"/>
          </a:p>
        </p:txBody>
      </p:sp>
      <p:pic>
        <p:nvPicPr>
          <p:cNvPr id="24" name="図 23"/>
          <p:cNvPicPr>
            <a:picLocks noChangeAspect="1"/>
          </p:cNvPicPr>
          <p:nvPr/>
        </p:nvPicPr>
        <p:blipFill rotWithShape="1">
          <a:blip r:embed="rId3"/>
          <a:stretch>
            <a:fillRect/>
          </a:stretch>
        </p:blipFill>
        <p:spPr>
          <a:xfrm>
            <a:off x="10721164" y="303652"/>
            <a:ext cx="844943" cy="1008000"/>
          </a:xfrm>
          <a:prstGeom prst="rect">
            <a:avLst/>
          </a:prstGeom>
        </p:spPr>
      </p:pic>
      <p:sp>
        <p:nvSpPr>
          <p:cNvPr id="21" name="テキスト ボックス 20"/>
          <p:cNvSpPr txBox="1"/>
          <p:nvPr/>
        </p:nvSpPr>
        <p:spPr>
          <a:xfrm>
            <a:off x="8778753" y="1495242"/>
            <a:ext cx="562975" cy="217352"/>
          </a:xfrm>
          <a:prstGeom prst="rect">
            <a:avLst/>
          </a:prstGeom>
          <a:noFill/>
        </p:spPr>
        <p:txBody>
          <a:bodyPr wrap="none">
            <a:spAutoFit/>
          </a:bodyPr>
          <a:lstStyle/>
          <a:p>
            <a:pPr algn="ctr"/>
            <a:r>
              <a:rPr lang="ja-JP" altLang="en-US" sz="900">
                <a:latin typeface="+mn-ea"/>
                <a:ea typeface="+mn-ea"/>
                <a:cs typeface="+mn-cs"/>
              </a:rPr>
              <a:t>えんすい</a:t>
            </a:r>
            <a:endParaRPr lang="ja-JP" altLang="en-US" sz="900">
              <a:latin typeface="+mn-ea"/>
              <a:ea typeface="+mn-ea"/>
              <a:cs typeface="+mn-cs"/>
            </a:endParaRPr>
          </a:p>
        </p:txBody>
      </p:sp>
      <p:sp>
        <p:nvSpPr>
          <p:cNvPr id="22" name="テキスト ボックス 21"/>
          <p:cNvSpPr txBox="1"/>
          <p:nvPr/>
        </p:nvSpPr>
        <p:spPr>
          <a:xfrm>
            <a:off x="4696548" y="2171081"/>
            <a:ext cx="562975" cy="217788"/>
          </a:xfrm>
          <a:prstGeom prst="rect">
            <a:avLst/>
          </a:prstGeom>
          <a:noFill/>
        </p:spPr>
        <p:txBody>
          <a:bodyPr wrap="none">
            <a:spAutoFit/>
          </a:bodyPr>
          <a:lstStyle/>
          <a:p>
            <a:pPr algn="ctr"/>
            <a:r>
              <a:rPr lang="ja-JP" altLang="en-US" sz="900">
                <a:latin typeface="+mn-ea"/>
                <a:ea typeface="+mn-ea"/>
                <a:cs typeface="+mn-cs"/>
              </a:rPr>
              <a:t>えんすい</a:t>
            </a:r>
            <a:endParaRPr lang="ja-JP" altLang="en-US" sz="900">
              <a:latin typeface="+mn-ea"/>
              <a:ea typeface="+mn-ea"/>
              <a:cs typeface="+mn-cs"/>
            </a:endParaRPr>
          </a:p>
        </p:txBody>
      </p:sp>
      <p:sp>
        <p:nvSpPr>
          <p:cNvPr id="27" name="テキスト ボックス 26"/>
          <p:cNvSpPr txBox="1"/>
          <p:nvPr/>
        </p:nvSpPr>
        <p:spPr>
          <a:xfrm>
            <a:off x="1824614" y="1495242"/>
            <a:ext cx="373820" cy="217352"/>
          </a:xfrm>
          <a:prstGeom prst="rect">
            <a:avLst/>
          </a:prstGeom>
          <a:noFill/>
        </p:spPr>
        <p:txBody>
          <a:bodyPr wrap="none">
            <a:spAutoFit/>
          </a:bodyPr>
          <a:lstStyle/>
          <a:p>
            <a:pPr algn="ctr"/>
            <a:r>
              <a:rPr lang="ja-JP" altLang="en-US" sz="900">
                <a:latin typeface="+mn-ea"/>
                <a:ea typeface="+mn-ea"/>
                <a:cs typeface="+mn-cs"/>
              </a:rPr>
              <a:t>けい</a:t>
            </a:r>
            <a:endParaRPr lang="ja-JP" altLang="en-US" sz="900">
              <a:latin typeface="+mn-ea"/>
              <a:ea typeface="+mn-ea"/>
              <a:cs typeface="+mn-cs"/>
            </a:endParaRPr>
          </a:p>
        </p:txBody>
      </p:sp>
      <p:sp>
        <p:nvSpPr>
          <p:cNvPr id="28" name="テキスト ボックス 27"/>
          <p:cNvSpPr txBox="1"/>
          <p:nvPr/>
        </p:nvSpPr>
        <p:spPr>
          <a:xfrm>
            <a:off x="5318591" y="3183364"/>
            <a:ext cx="525949" cy="215444"/>
          </a:xfrm>
          <a:prstGeom prst="rect">
            <a:avLst/>
          </a:prstGeom>
          <a:noFill/>
        </p:spPr>
        <p:txBody>
          <a:bodyPr wrap="none">
            <a:spAutoFit/>
          </a:bodyPr>
          <a:lstStyle/>
          <a:p>
            <a:pPr algn="ctr"/>
            <a:r>
              <a:rPr lang="ja-JP" altLang="en-US" sz="800" b="1">
                <a:solidFill>
                  <a:schemeClr val="bg1"/>
                </a:solidFill>
                <a:latin typeface="+mn-ea"/>
                <a:ea typeface="+mn-ea"/>
                <a:cs typeface="+mn-cs"/>
              </a:rPr>
              <a:t>えんすい</a:t>
            </a:r>
            <a:endParaRPr lang="ja-JP" altLang="en-US" sz="800" b="1">
              <a:solidFill>
                <a:schemeClr val="bg1"/>
              </a:solidFill>
              <a:latin typeface="+mn-ea"/>
              <a:ea typeface="+mn-ea"/>
              <a:cs typeface="+mn-cs"/>
            </a:endParaRPr>
          </a:p>
        </p:txBody>
      </p:sp>
      <p:sp>
        <p:nvSpPr>
          <p:cNvPr id="29" name="テキスト ボックス 28"/>
          <p:cNvSpPr txBox="1"/>
          <p:nvPr/>
        </p:nvSpPr>
        <p:spPr>
          <a:xfrm>
            <a:off x="8861189" y="4099410"/>
            <a:ext cx="507602" cy="215444"/>
          </a:xfrm>
          <a:prstGeom prst="rect">
            <a:avLst/>
          </a:prstGeom>
          <a:noFill/>
        </p:spPr>
        <p:txBody>
          <a:bodyPr wrap="none">
            <a:spAutoFit/>
          </a:bodyPr>
          <a:lstStyle/>
          <a:p>
            <a:pPr algn="ctr"/>
            <a:r>
              <a:rPr lang="ja-JP" altLang="en-US" sz="800">
                <a:latin typeface="+mn-ea"/>
                <a:ea typeface="+mn-ea"/>
                <a:cs typeface="+mn-cs"/>
              </a:rPr>
              <a:t>えんすい</a:t>
            </a:r>
            <a:endParaRPr lang="ja-JP" altLang="en-US" sz="800">
              <a:latin typeface="+mn-ea"/>
              <a:ea typeface="+mn-ea"/>
              <a:cs typeface="+mn-cs"/>
            </a:endParaRPr>
          </a:p>
        </p:txBody>
      </p:sp>
      <p:sp>
        <p:nvSpPr>
          <p:cNvPr id="30" name="テキスト ボックス 29"/>
          <p:cNvSpPr txBox="1"/>
          <p:nvPr/>
        </p:nvSpPr>
        <p:spPr>
          <a:xfrm>
            <a:off x="7568214" y="4094063"/>
            <a:ext cx="352776" cy="215444"/>
          </a:xfrm>
          <a:prstGeom prst="rect">
            <a:avLst/>
          </a:prstGeom>
          <a:noFill/>
        </p:spPr>
        <p:txBody>
          <a:bodyPr wrap="none">
            <a:spAutoFit/>
          </a:bodyPr>
          <a:lstStyle/>
          <a:p>
            <a:pPr algn="ctr"/>
            <a:r>
              <a:rPr lang="ja-JP" altLang="en-US" sz="800">
                <a:latin typeface="+mn-ea"/>
                <a:ea typeface="+mn-ea"/>
                <a:cs typeface="+mn-cs"/>
              </a:rPr>
              <a:t>けい</a:t>
            </a:r>
            <a:endParaRPr lang="ja-JP" altLang="en-US" sz="800">
              <a:latin typeface="+mn-ea"/>
              <a:ea typeface="+mn-ea"/>
              <a:cs typeface="+mn-cs"/>
            </a:endParaRPr>
          </a:p>
        </p:txBody>
      </p:sp>
    </p:spTree>
  </p:cSld>
  <p:clrMapOvr>
    <a:masterClrMapping/>
  </p:clrMapOvr>
  <p:transition xmlns:mc="http://schemas.openxmlformats.org/markup-compatibility/2006" xmlns:hp="http://schemas.haansoft.com/office/presentation/8.0" mc:Ignorable="hp" hp:hslDur="500">
    <p:fade/>
  </p:transition>
</p:sld>
</file>

<file path=ppt/slides/slide12.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1127125" y="1508924"/>
            <a:ext cx="2492375" cy="205576"/>
          </a:xfrm>
          <a:prstGeom prst="rect">
            <a:avLst/>
          </a:prstGeom>
        </p:spPr>
        <p:txBody>
          <a:bodyPr wrap="none" lIns="0" tIns="0" rIns="0" bIns="0">
            <a:spAutoFit/>
          </a:bodyPr>
          <a:lstStyle/>
          <a:p>
            <a:pPr lvl="0"/>
            <a:r>
              <a:rPr lang="en-US" altLang="ja-JP" sz="1400">
                <a:solidFill>
                  <a:sysClr val="windowText" lastClr="000000"/>
                </a:solidFill>
                <a:latin typeface="+mn-ea"/>
                <a:ea typeface="+mn-ea"/>
                <a:cs typeface="+mn-cs"/>
              </a:rPr>
              <a:t>[</a:t>
            </a:r>
            <a:r>
              <a:rPr lang="ja-JP" altLang="en-US" sz="1400">
                <a:solidFill>
                  <a:sysClr val="windowText" lastClr="000000"/>
                </a:solidFill>
                <a:latin typeface="+mn-ea"/>
                <a:ea typeface="+mn-ea"/>
                <a:cs typeface="+mn-cs"/>
              </a:rPr>
              <a:t>例</a:t>
            </a:r>
            <a:r>
              <a:rPr lang="en-US" altLang="ja-JP" sz="1400">
                <a:solidFill>
                  <a:sysClr val="windowText" lastClr="000000"/>
                </a:solidFill>
                <a:latin typeface="+mn-ea"/>
                <a:ea typeface="+mn-ea"/>
                <a:cs typeface="+mn-cs"/>
              </a:rPr>
              <a:t>]</a:t>
            </a:r>
            <a:r>
              <a:rPr lang="ja-JP" altLang="en-US" sz="1400">
                <a:solidFill>
                  <a:sysClr val="windowText" lastClr="000000"/>
                </a:solidFill>
                <a:latin typeface="+mn-ea"/>
                <a:ea typeface="+mn-ea"/>
                <a:cs typeface="+mn-cs"/>
              </a:rPr>
              <a:t> </a:t>
            </a:r>
            <a:r>
              <a:rPr lang="ja-JP" altLang="ja-JP" sz="1400">
                <a:solidFill>
                  <a:sysClr val="windowText" lastClr="000000"/>
                </a:solidFill>
                <a:latin typeface="+mn-ea"/>
                <a:ea typeface="+mn-ea"/>
                <a:cs typeface="+mn-cs"/>
              </a:rPr>
              <a:t>広汎子宮全摘出術の後遺症</a:t>
            </a:r>
            <a:endParaRPr lang="ja-JP" altLang="ja-JP" sz="1400">
              <a:solidFill>
                <a:sysClr val="windowText" lastClr="000000"/>
              </a:solidFill>
              <a:latin typeface="+mn-ea"/>
              <a:ea typeface="+mn-ea"/>
              <a:cs typeface="+mn-cs"/>
            </a:endParaRPr>
          </a:p>
        </p:txBody>
      </p:sp>
      <p:sp>
        <p:nvSpPr>
          <p:cNvPr id="14" name="正方形/長方形 13"/>
          <p:cNvSpPr/>
          <p:nvPr/>
        </p:nvSpPr>
        <p:spPr>
          <a:xfrm>
            <a:off x="1127137" y="4212013"/>
            <a:ext cx="1606537"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t">
            <a:spAutoFit/>
          </a:bodyPr>
          <a:lstStyle/>
          <a:p>
            <a:pPr lvl="0"/>
            <a:r>
              <a:rPr lang="ja-JP" altLang="en-US" b="1">
                <a:solidFill>
                  <a:srgbClr val="00b0f0"/>
                </a:solidFill>
                <a:latin typeface="+mn-ea"/>
                <a:ea typeface="+mn-ea"/>
                <a:cs typeface="+mn-cs"/>
              </a:rPr>
              <a:t>卵巣欠落症候群</a:t>
            </a:r>
            <a:endParaRPr lang="ja-JP" altLang="en-US" b="1">
              <a:solidFill>
                <a:srgbClr val="00b0f0"/>
              </a:solidFill>
              <a:latin typeface="+mn-ea"/>
              <a:ea typeface="+mn-ea"/>
              <a:cs typeface="+mn-cs"/>
            </a:endParaRPr>
          </a:p>
        </p:txBody>
      </p:sp>
      <p:sp>
        <p:nvSpPr>
          <p:cNvPr id="18" name="テキスト ボックス 17"/>
          <p:cNvSpPr txBox="1"/>
          <p:nvPr/>
        </p:nvSpPr>
        <p:spPr>
          <a:xfrm>
            <a:off x="1127141" y="4536006"/>
            <a:ext cx="2501884" cy="588444"/>
          </a:xfrm>
          <a:prstGeom prst="rect">
            <a:avLst/>
          </a:prstGeom>
          <a:noFill/>
        </p:spPr>
        <p:txBody>
          <a:bodyPr wrap="none" lIns="0" tIns="0" rIns="0" bIns="0">
            <a:spAutoFit/>
          </a:bodyPr>
          <a:lstStyle/>
          <a:p>
            <a:pPr>
              <a:lnSpc>
                <a:spcPct val="110000"/>
              </a:lnSpc>
            </a:pPr>
            <a:r>
              <a:rPr lang="ja-JP" altLang="en-US" sz="1200">
                <a:solidFill>
                  <a:srgbClr val="000000"/>
                </a:solidFill>
                <a:latin typeface="+mn-ea"/>
                <a:ea typeface="+mn-ea"/>
                <a:cs typeface="+mn-cs"/>
              </a:rPr>
              <a:t>ほてり、肩こり、発汗、動悸、イライラなどの</a:t>
            </a:r>
            <a:br>
              <a:rPr lang="en-US" altLang="ja-JP" sz="1200">
                <a:solidFill>
                  <a:srgbClr val="000000"/>
                </a:solidFill>
                <a:latin typeface="+mn-ea"/>
                <a:ea typeface="+mn-ea"/>
                <a:cs typeface="+mn-cs"/>
              </a:rPr>
            </a:br>
            <a:r>
              <a:rPr lang="ja-JP" altLang="en-US" sz="1200">
                <a:solidFill>
                  <a:srgbClr val="000000"/>
                </a:solidFill>
                <a:latin typeface="+mn-ea"/>
                <a:ea typeface="+mn-ea"/>
                <a:cs typeface="+mn-cs"/>
              </a:rPr>
              <a:t>更年期障害のような症状。</a:t>
            </a:r>
            <a:br>
              <a:rPr lang="en-US" altLang="ja-JP" sz="1200">
                <a:solidFill>
                  <a:srgbClr val="000000"/>
                </a:solidFill>
                <a:latin typeface="+mn-ea"/>
                <a:ea typeface="+mn-ea"/>
                <a:cs typeface="+mn-cs"/>
              </a:rPr>
            </a:br>
            <a:r>
              <a:rPr lang="en-US" altLang="ja-JP" sz="1100">
                <a:solidFill>
                  <a:srgbClr val="000000"/>
                </a:solidFill>
                <a:latin typeface="+mn-ea"/>
                <a:ea typeface="+mn-ea"/>
                <a:cs typeface="+mn-cs"/>
              </a:rPr>
              <a:t>(</a:t>
            </a:r>
            <a:r>
              <a:rPr lang="ja-JP" altLang="en-US" sz="1100">
                <a:solidFill>
                  <a:srgbClr val="000000"/>
                </a:solidFill>
                <a:latin typeface="+mn-ea"/>
                <a:ea typeface="+mn-ea"/>
                <a:cs typeface="+mn-cs"/>
              </a:rPr>
              <a:t>特に若い年齢では症状が強くなる</a:t>
            </a:r>
            <a:r>
              <a:rPr lang="en-US" altLang="ja-JP" sz="1100">
                <a:solidFill>
                  <a:srgbClr val="000000"/>
                </a:solidFill>
                <a:latin typeface="+mn-ea"/>
                <a:ea typeface="+mn-ea"/>
                <a:cs typeface="+mn-cs"/>
              </a:rPr>
              <a:t>)</a:t>
            </a:r>
            <a:endParaRPr lang="ja-JP" altLang="en-US" sz="1100">
              <a:solidFill>
                <a:srgbClr val="000000"/>
              </a:solidFill>
              <a:latin typeface="+mn-ea"/>
              <a:ea typeface="+mn-ea"/>
              <a:cs typeface="+mn-cs"/>
            </a:endParaRPr>
          </a:p>
        </p:txBody>
      </p:sp>
      <p:sp>
        <p:nvSpPr>
          <p:cNvPr id="9" name="正方形/長方形 8"/>
          <p:cNvSpPr/>
          <p:nvPr/>
        </p:nvSpPr>
        <p:spPr>
          <a:xfrm>
            <a:off x="4562130" y="1944013"/>
            <a:ext cx="1314795"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t">
            <a:spAutoFit/>
          </a:bodyPr>
          <a:lstStyle/>
          <a:p>
            <a:pPr lvl="0"/>
            <a:r>
              <a:rPr lang="ja-JP" altLang="en-US" b="1">
                <a:solidFill>
                  <a:srgbClr val="00b0f0"/>
                </a:solidFill>
                <a:latin typeface="+mn-ea"/>
                <a:ea typeface="+mn-ea"/>
                <a:cs typeface="+mn-cs"/>
              </a:rPr>
              <a:t>性生活の悩み</a:t>
            </a:r>
            <a:endParaRPr lang="ja-JP" altLang="en-US" b="1">
              <a:solidFill>
                <a:srgbClr val="00b0f0"/>
              </a:solidFill>
              <a:latin typeface="+mn-ea"/>
              <a:ea typeface="+mn-ea"/>
              <a:cs typeface="+mn-cs"/>
            </a:endParaRPr>
          </a:p>
        </p:txBody>
      </p:sp>
      <p:sp>
        <p:nvSpPr>
          <p:cNvPr id="16" name="テキスト ボックス 15"/>
          <p:cNvSpPr txBox="1"/>
          <p:nvPr/>
        </p:nvSpPr>
        <p:spPr>
          <a:xfrm>
            <a:off x="4562129" y="2268000"/>
            <a:ext cx="3053217" cy="399000"/>
          </a:xfrm>
          <a:prstGeom prst="rect">
            <a:avLst/>
          </a:prstGeom>
          <a:noFill/>
        </p:spPr>
        <p:txBody>
          <a:bodyPr wrap="square" lIns="0" tIns="0" rIns="0" bIns="0">
            <a:spAutoFit/>
          </a:bodyPr>
          <a:lstStyle/>
          <a:p>
            <a:pPr>
              <a:lnSpc>
                <a:spcPct val="110000"/>
              </a:lnSpc>
            </a:pPr>
            <a:r>
              <a:rPr lang="ja-JP" altLang="en-US" sz="1200">
                <a:solidFill>
                  <a:srgbClr val="000000"/>
                </a:solidFill>
                <a:latin typeface="+mn-ea"/>
                <a:ea typeface="+mn-ea"/>
                <a:cs typeface="+mn-cs"/>
              </a:rPr>
              <a:t>腟の乾燥感、なめらかさの低下、性交時の痛み。</a:t>
            </a:r>
            <a:br>
              <a:rPr lang="en-US" altLang="ja-JP" sz="1200">
                <a:solidFill>
                  <a:srgbClr val="000000"/>
                </a:solidFill>
                <a:latin typeface="+mn-ea"/>
                <a:ea typeface="+mn-ea"/>
                <a:cs typeface="+mn-cs"/>
              </a:rPr>
            </a:br>
            <a:r>
              <a:rPr lang="ja-JP" altLang="en-US" sz="1200">
                <a:solidFill>
                  <a:srgbClr val="000000"/>
                </a:solidFill>
                <a:latin typeface="+mn-ea"/>
                <a:ea typeface="+mn-ea"/>
                <a:cs typeface="+mn-cs"/>
              </a:rPr>
              <a:t>腟が狭くなる、短くなるなど。</a:t>
            </a:r>
            <a:endParaRPr lang="ja-JP" altLang="en-US" sz="1200">
              <a:solidFill>
                <a:srgbClr val="000000"/>
              </a:solidFill>
              <a:latin typeface="+mn-ea"/>
              <a:ea typeface="+mn-ea"/>
              <a:cs typeface="+mn-cs"/>
            </a:endParaRPr>
          </a:p>
        </p:txBody>
      </p:sp>
      <p:sp>
        <p:nvSpPr>
          <p:cNvPr id="52" name="正方形/長方形 51"/>
          <p:cNvSpPr/>
          <p:nvPr/>
        </p:nvSpPr>
        <p:spPr>
          <a:xfrm>
            <a:off x="4562130" y="1832923"/>
            <a:ext cx="3067740" cy="3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sp>
        <p:nvSpPr>
          <p:cNvPr id="8" name="正方形/長方形 7"/>
          <p:cNvSpPr/>
          <p:nvPr/>
        </p:nvSpPr>
        <p:spPr>
          <a:xfrm>
            <a:off x="7997135" y="1944013"/>
            <a:ext cx="1489765"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t">
            <a:spAutoFit/>
          </a:bodyPr>
          <a:lstStyle/>
          <a:p>
            <a:pPr lvl="0"/>
            <a:r>
              <a:rPr lang="ja-JP" altLang="en-US" b="1">
                <a:solidFill>
                  <a:srgbClr val="00b0f0"/>
                </a:solidFill>
                <a:latin typeface="+mn-ea"/>
                <a:ea typeface="+mn-ea"/>
                <a:cs typeface="+mn-cs"/>
              </a:rPr>
              <a:t>排尿・排便障害</a:t>
            </a:r>
            <a:endParaRPr lang="ja-JP" altLang="en-US" b="1">
              <a:solidFill>
                <a:srgbClr val="00b0f0"/>
              </a:solidFill>
              <a:latin typeface="+mn-ea"/>
              <a:ea typeface="+mn-ea"/>
              <a:cs typeface="+mn-cs"/>
            </a:endParaRPr>
          </a:p>
        </p:txBody>
      </p:sp>
      <p:sp>
        <p:nvSpPr>
          <p:cNvPr id="17" name="テキスト ボックス 16"/>
          <p:cNvSpPr txBox="1"/>
          <p:nvPr/>
        </p:nvSpPr>
        <p:spPr>
          <a:xfrm>
            <a:off x="7997135" y="2268000"/>
            <a:ext cx="3067739" cy="599025"/>
          </a:xfrm>
          <a:prstGeom prst="rect">
            <a:avLst/>
          </a:prstGeom>
          <a:noFill/>
        </p:spPr>
        <p:txBody>
          <a:bodyPr wrap="square" lIns="0" tIns="0" rIns="0" bIns="0">
            <a:spAutoFit/>
          </a:bodyPr>
          <a:lstStyle/>
          <a:p>
            <a:pPr>
              <a:lnSpc>
                <a:spcPct val="110000"/>
              </a:lnSpc>
            </a:pPr>
            <a:r>
              <a:rPr lang="ja-JP" altLang="en-US" sz="1200">
                <a:solidFill>
                  <a:srgbClr val="000000"/>
                </a:solidFill>
                <a:latin typeface="+mn-ea"/>
                <a:ea typeface="+mn-ea"/>
                <a:cs typeface="+mn-cs"/>
              </a:rPr>
              <a:t>尿が出にくくなる、尿がたまっていても尿意を感じない。</a:t>
            </a:r>
            <a:br>
              <a:rPr lang="en-US" altLang="ja-JP" sz="1200">
                <a:solidFill>
                  <a:srgbClr val="000000"/>
                </a:solidFill>
                <a:latin typeface="+mn-ea"/>
                <a:ea typeface="+mn-ea"/>
                <a:cs typeface="+mn-cs"/>
              </a:rPr>
            </a:br>
            <a:r>
              <a:rPr lang="ja-JP" altLang="en-US" sz="1200">
                <a:solidFill>
                  <a:srgbClr val="000000"/>
                </a:solidFill>
                <a:latin typeface="+mn-ea"/>
                <a:ea typeface="+mn-ea"/>
                <a:cs typeface="+mn-cs"/>
              </a:rPr>
              <a:t>尿が漏れる、便秘、便が出にくいなど。</a:t>
            </a:r>
            <a:endParaRPr lang="ja-JP" altLang="en-US" sz="1200">
              <a:solidFill>
                <a:srgbClr val="000000"/>
              </a:solidFill>
              <a:latin typeface="+mn-ea"/>
              <a:ea typeface="+mn-ea"/>
              <a:cs typeface="+mn-cs"/>
            </a:endParaRPr>
          </a:p>
        </p:txBody>
      </p:sp>
      <p:sp>
        <p:nvSpPr>
          <p:cNvPr id="53" name="正方形/長方形 52"/>
          <p:cNvSpPr/>
          <p:nvPr/>
        </p:nvSpPr>
        <p:spPr>
          <a:xfrm>
            <a:off x="7997135" y="1832923"/>
            <a:ext cx="3067740" cy="3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sp>
        <p:nvSpPr>
          <p:cNvPr id="10" name="正方形/長方形 9"/>
          <p:cNvSpPr/>
          <p:nvPr/>
        </p:nvSpPr>
        <p:spPr>
          <a:xfrm>
            <a:off x="1127125" y="1944013"/>
            <a:ext cx="136575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t">
            <a:spAutoFit/>
          </a:bodyPr>
          <a:lstStyle/>
          <a:p>
            <a:pPr lvl="0"/>
            <a:r>
              <a:rPr lang="ja-JP" altLang="en-US" b="1">
                <a:solidFill>
                  <a:srgbClr val="00b0f0"/>
                </a:solidFill>
                <a:latin typeface="+mn-ea"/>
                <a:ea typeface="+mn-ea"/>
                <a:cs typeface="+mn-cs"/>
              </a:rPr>
              <a:t>妊孕性の喪失</a:t>
            </a:r>
            <a:endParaRPr lang="ja-JP" altLang="en-US" b="1">
              <a:solidFill>
                <a:srgbClr val="00b0f0"/>
              </a:solidFill>
              <a:latin typeface="+mn-ea"/>
              <a:ea typeface="+mn-ea"/>
              <a:cs typeface="+mn-cs"/>
            </a:endParaRPr>
          </a:p>
        </p:txBody>
      </p:sp>
      <p:sp>
        <p:nvSpPr>
          <p:cNvPr id="15" name="テキスト ボックス 14"/>
          <p:cNvSpPr txBox="1"/>
          <p:nvPr/>
        </p:nvSpPr>
        <p:spPr>
          <a:xfrm>
            <a:off x="1127125" y="2268013"/>
            <a:ext cx="1101725" cy="198962"/>
          </a:xfrm>
          <a:prstGeom prst="rect">
            <a:avLst/>
          </a:prstGeom>
          <a:noFill/>
        </p:spPr>
        <p:txBody>
          <a:bodyPr wrap="none" lIns="0" tIns="0" rIns="0" bIns="0">
            <a:spAutoFit/>
          </a:bodyPr>
          <a:lstStyle/>
          <a:p>
            <a:pPr>
              <a:lnSpc>
                <a:spcPct val="110000"/>
              </a:lnSpc>
            </a:pPr>
            <a:r>
              <a:rPr lang="ja-JP" altLang="en-US" sz="1200">
                <a:solidFill>
                  <a:srgbClr val="000000"/>
                </a:solidFill>
                <a:latin typeface="+mn-ea"/>
                <a:ea typeface="+mn-ea"/>
                <a:cs typeface="+mn-cs"/>
              </a:rPr>
              <a:t>妊娠できなくなる。</a:t>
            </a:r>
            <a:endParaRPr lang="ja-JP" altLang="en-US" sz="1200">
              <a:solidFill>
                <a:srgbClr val="000000"/>
              </a:solidFill>
              <a:latin typeface="+mn-ea"/>
              <a:ea typeface="+mn-ea"/>
              <a:cs typeface="+mn-cs"/>
            </a:endParaRPr>
          </a:p>
        </p:txBody>
      </p:sp>
      <p:sp>
        <p:nvSpPr>
          <p:cNvPr id="51" name="正方形/長方形 50"/>
          <p:cNvSpPr/>
          <p:nvPr/>
        </p:nvSpPr>
        <p:spPr>
          <a:xfrm>
            <a:off x="1127125" y="1832923"/>
            <a:ext cx="3067740" cy="3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sp>
        <p:nvSpPr>
          <p:cNvPr id="54" name="正方形/長方形 53"/>
          <p:cNvSpPr/>
          <p:nvPr/>
        </p:nvSpPr>
        <p:spPr>
          <a:xfrm>
            <a:off x="1127125" y="4100923"/>
            <a:ext cx="2722079" cy="3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sp>
        <p:nvSpPr>
          <p:cNvPr id="11" name="正方形/長方形 10"/>
          <p:cNvSpPr/>
          <p:nvPr/>
        </p:nvSpPr>
        <p:spPr>
          <a:xfrm>
            <a:off x="4108450" y="4212000"/>
            <a:ext cx="2111375"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t">
            <a:spAutoFit/>
          </a:bodyPr>
          <a:lstStyle/>
          <a:p>
            <a:pPr lvl="0"/>
            <a:r>
              <a:rPr lang="ja-JP" altLang="en-US" b="1">
                <a:solidFill>
                  <a:srgbClr val="00b0f0"/>
                </a:solidFill>
                <a:latin typeface="+mn-ea"/>
                <a:ea typeface="+mn-ea"/>
                <a:cs typeface="+mn-cs"/>
              </a:rPr>
              <a:t>骨粗鬆症リスクの増加</a:t>
            </a:r>
            <a:endParaRPr lang="ja-JP" altLang="en-US" b="1">
              <a:solidFill>
                <a:srgbClr val="00b0f0"/>
              </a:solidFill>
              <a:latin typeface="+mn-ea"/>
              <a:ea typeface="+mn-ea"/>
              <a:cs typeface="+mn-cs"/>
            </a:endParaRPr>
          </a:p>
        </p:txBody>
      </p:sp>
      <p:sp>
        <p:nvSpPr>
          <p:cNvPr id="55" name="正方形/長方形 54"/>
          <p:cNvSpPr/>
          <p:nvPr/>
        </p:nvSpPr>
        <p:spPr>
          <a:xfrm>
            <a:off x="4108450" y="4100923"/>
            <a:ext cx="2073965" cy="3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sp>
        <p:nvSpPr>
          <p:cNvPr id="12" name="正方形/長方形 11"/>
          <p:cNvSpPr/>
          <p:nvPr/>
        </p:nvSpPr>
        <p:spPr>
          <a:xfrm>
            <a:off x="6441662" y="4212000"/>
            <a:ext cx="1930812"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t">
            <a:spAutoFit/>
          </a:bodyPr>
          <a:lstStyle/>
          <a:p>
            <a:pPr lvl="0"/>
            <a:r>
              <a:rPr lang="ja-JP" altLang="en-US" b="1">
                <a:solidFill>
                  <a:srgbClr val="00b0f0"/>
                </a:solidFill>
                <a:latin typeface="+mn-ea"/>
                <a:ea typeface="+mn-ea"/>
                <a:cs typeface="+mn-cs"/>
              </a:rPr>
              <a:t>転移・再発の可能性</a:t>
            </a:r>
            <a:endParaRPr lang="ja-JP" altLang="en-US" b="1">
              <a:solidFill>
                <a:srgbClr val="00b0f0"/>
              </a:solidFill>
              <a:latin typeface="+mn-ea"/>
              <a:ea typeface="+mn-ea"/>
              <a:cs typeface="+mn-cs"/>
            </a:endParaRPr>
          </a:p>
        </p:txBody>
      </p:sp>
      <p:sp>
        <p:nvSpPr>
          <p:cNvPr id="56" name="正方形/長方形 55"/>
          <p:cNvSpPr/>
          <p:nvPr/>
        </p:nvSpPr>
        <p:spPr>
          <a:xfrm>
            <a:off x="6441661" y="4100923"/>
            <a:ext cx="2073965" cy="3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sp>
        <p:nvSpPr>
          <p:cNvPr id="13" name="正方形/長方形 12"/>
          <p:cNvSpPr/>
          <p:nvPr/>
        </p:nvSpPr>
        <p:spPr>
          <a:xfrm>
            <a:off x="8774872" y="4212013"/>
            <a:ext cx="1007302"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t">
            <a:spAutoFit/>
          </a:bodyPr>
          <a:lstStyle/>
          <a:p>
            <a:pPr lvl="0"/>
            <a:r>
              <a:rPr lang="ja-JP" altLang="en-US" b="1">
                <a:solidFill>
                  <a:srgbClr val="00b0f0"/>
                </a:solidFill>
                <a:latin typeface="+mn-ea"/>
                <a:ea typeface="+mn-ea"/>
                <a:cs typeface="+mn-cs"/>
              </a:rPr>
              <a:t>リンパ浮腫</a:t>
            </a:r>
            <a:endParaRPr lang="ja-JP" altLang="en-US" b="1">
              <a:solidFill>
                <a:srgbClr val="00b0f0"/>
              </a:solidFill>
              <a:latin typeface="+mn-ea"/>
              <a:ea typeface="+mn-ea"/>
              <a:cs typeface="+mn-cs"/>
            </a:endParaRPr>
          </a:p>
        </p:txBody>
      </p:sp>
      <p:sp>
        <p:nvSpPr>
          <p:cNvPr id="19" name="テキスト ボックス 18"/>
          <p:cNvSpPr txBox="1"/>
          <p:nvPr/>
        </p:nvSpPr>
        <p:spPr>
          <a:xfrm>
            <a:off x="8774891" y="4536014"/>
            <a:ext cx="2445559" cy="197911"/>
          </a:xfrm>
          <a:prstGeom prst="rect">
            <a:avLst/>
          </a:prstGeom>
          <a:noFill/>
        </p:spPr>
        <p:txBody>
          <a:bodyPr wrap="none" lIns="0" tIns="0" rIns="0" bIns="0">
            <a:spAutoFit/>
          </a:bodyPr>
          <a:lstStyle/>
          <a:p>
            <a:pPr>
              <a:lnSpc>
                <a:spcPct val="110000"/>
              </a:lnSpc>
            </a:pPr>
            <a:r>
              <a:rPr lang="ja-JP" altLang="en-US" sz="1200" spc="-29">
                <a:solidFill>
                  <a:srgbClr val="000000"/>
                </a:solidFill>
                <a:latin typeface="+mn-ea"/>
                <a:ea typeface="+mn-ea"/>
                <a:cs typeface="+mn-cs"/>
              </a:rPr>
              <a:t>リンパの流れがとどこおり、下半身がむくむ。</a:t>
            </a:r>
            <a:endParaRPr lang="ja-JP" altLang="en-US" sz="1200" spc="-29">
              <a:solidFill>
                <a:srgbClr val="000000"/>
              </a:solidFill>
              <a:latin typeface="+mn-ea"/>
              <a:ea typeface="+mn-ea"/>
              <a:cs typeface="+mn-cs"/>
            </a:endParaRPr>
          </a:p>
        </p:txBody>
      </p:sp>
      <p:sp>
        <p:nvSpPr>
          <p:cNvPr id="49" name="テキスト ボックス 48"/>
          <p:cNvSpPr txBox="1"/>
          <p:nvPr/>
        </p:nvSpPr>
        <p:spPr>
          <a:xfrm>
            <a:off x="9919873" y="5872523"/>
            <a:ext cx="891002" cy="347302"/>
          </a:xfrm>
          <a:prstGeom prst="rect">
            <a:avLst/>
          </a:prstGeom>
          <a:noFill/>
        </p:spPr>
        <p:txBody>
          <a:bodyPr wrap="none" lIns="0" tIns="0" rIns="0" bIns="0">
            <a:spAutoFit/>
          </a:bodyPr>
          <a:lstStyle/>
          <a:p>
            <a:pPr>
              <a:lnSpc>
                <a:spcPct val="110000"/>
              </a:lnSpc>
            </a:pPr>
            <a:r>
              <a:rPr lang="ja-JP" altLang="en-US" sz="700">
                <a:solidFill>
                  <a:srgbClr val="000000"/>
                </a:solidFill>
                <a:latin typeface="+mn-ea"/>
                <a:ea typeface="+mn-ea"/>
                <a:cs typeface="+mn-cs"/>
              </a:rPr>
              <a:t>資料提供：</a:t>
            </a:r>
            <a:br>
              <a:rPr lang="en-US" altLang="ja-JP" sz="700">
                <a:solidFill>
                  <a:srgbClr val="000000"/>
                </a:solidFill>
                <a:latin typeface="+mn-ea"/>
                <a:ea typeface="+mn-ea"/>
                <a:cs typeface="+mn-cs"/>
              </a:rPr>
            </a:br>
            <a:r>
              <a:rPr lang="ja-JP" altLang="en-US" sz="700">
                <a:solidFill>
                  <a:srgbClr val="000000"/>
                </a:solidFill>
                <a:latin typeface="+mn-ea"/>
                <a:ea typeface="+mn-ea"/>
                <a:cs typeface="+mn-cs"/>
              </a:rPr>
              <a:t>学校法人後藤学園附属</a:t>
            </a:r>
            <a:br>
              <a:rPr lang="en-US" altLang="ja-JP" sz="700">
                <a:solidFill>
                  <a:srgbClr val="000000"/>
                </a:solidFill>
                <a:latin typeface="+mn-ea"/>
                <a:ea typeface="+mn-ea"/>
                <a:cs typeface="+mn-cs"/>
              </a:rPr>
            </a:br>
            <a:r>
              <a:rPr lang="ja-JP" altLang="en-US" sz="700">
                <a:solidFill>
                  <a:srgbClr val="000000"/>
                </a:solidFill>
                <a:latin typeface="+mn-ea"/>
                <a:ea typeface="+mn-ea"/>
                <a:cs typeface="+mn-cs"/>
              </a:rPr>
              <a:t>リンパ浮腫研究所</a:t>
            </a:r>
            <a:endParaRPr lang="ja-JP" altLang="en-US" sz="700">
              <a:solidFill>
                <a:srgbClr val="000000"/>
              </a:solidFill>
              <a:latin typeface="+mn-ea"/>
              <a:ea typeface="+mn-ea"/>
              <a:cs typeface="+mn-cs"/>
            </a:endParaRPr>
          </a:p>
        </p:txBody>
      </p:sp>
      <p:sp>
        <p:nvSpPr>
          <p:cNvPr id="57" name="正方形/長方形 56"/>
          <p:cNvSpPr/>
          <p:nvPr/>
        </p:nvSpPr>
        <p:spPr>
          <a:xfrm>
            <a:off x="8774872" y="4100923"/>
            <a:ext cx="2290003" cy="3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sp>
        <p:nvSpPr>
          <p:cNvPr id="63" name="正方形/長方形 20"/>
          <p:cNvSpPr>
            <a:spLocks noChangeArrowheads="1"/>
          </p:cNvSpPr>
          <p:nvPr/>
        </p:nvSpPr>
        <p:spPr>
          <a:xfrm>
            <a:off x="6452703" y="6386443"/>
            <a:ext cx="5413347" cy="282573"/>
          </a:xfrm>
          <a:prstGeom prst="rect">
            <a:avLst/>
          </a:prstGeom>
          <a:noFill/>
          <a:ln>
            <a:noFill/>
          </a:ln>
        </p:spPr>
        <p:txBody>
          <a:bodyPr wrap="none" lIns="0" tIns="0" rIns="36000" bIns="36000" anchor="b" anchorCtr="0">
            <a:spAutoFit/>
          </a:bodyPr>
          <a:lstStyle/>
          <a:p>
            <a:pPr>
              <a:spcAft>
                <a:spcPct val="0"/>
              </a:spcAft>
            </a:pPr>
            <a:r>
              <a:rPr lang="ja-JP" altLang="en-US" sz="800">
                <a:solidFill>
                  <a:srgbClr val="000000"/>
                </a:solidFill>
                <a:latin typeface="+mn-ea"/>
                <a:cs typeface="Arial"/>
              </a:rPr>
              <a:t>国立がん研究センターがん対策情報センター　患者必携 子宮・卵巣のがんの療養情報</a:t>
            </a:r>
            <a:endParaRPr lang="ja-JP" altLang="en-US" sz="800">
              <a:solidFill>
                <a:srgbClr val="000000"/>
              </a:solidFill>
              <a:latin typeface="+mn-ea"/>
              <a:cs typeface="Arial"/>
            </a:endParaRPr>
          </a:p>
          <a:p>
            <a:pPr>
              <a:spcAft>
                <a:spcPct val="0"/>
              </a:spcAft>
            </a:pPr>
            <a:r>
              <a:rPr lang="ja-JP" altLang="en-US" sz="800">
                <a:solidFill>
                  <a:srgbClr val="000000"/>
                </a:solidFill>
                <a:latin typeface="+mn-ea"/>
                <a:cs typeface="Arial"/>
              </a:rPr>
              <a:t>日本婦人科腫瘍学会編　患者さんとご家族のための子宮頸がん・子宮体がん・卵巣がん　治療ガイドラインの解説　金原出版 より作成</a:t>
            </a:r>
            <a:endParaRPr lang="en-US" altLang="ja-JP" sz="800">
              <a:solidFill>
                <a:srgbClr val="000000"/>
              </a:solidFill>
              <a:latin typeface="+mn-ea"/>
              <a:cs typeface="Arial"/>
            </a:endParaRPr>
          </a:p>
        </p:txBody>
      </p:sp>
      <p:sp>
        <p:nvSpPr>
          <p:cNvPr id="21" name="タイトル 20"/>
          <p:cNvSpPr>
            <a:spLocks noGrp="1"/>
          </p:cNvSpPr>
          <p:nvPr>
            <p:ph type="title" idx="0"/>
          </p:nvPr>
        </p:nvSpPr>
        <p:spPr>
          <a:xfrm>
            <a:off x="1920003" y="297180"/>
            <a:ext cx="6038405" cy="903796"/>
          </a:xfrm>
        </p:spPr>
        <p:txBody>
          <a:bodyPr/>
          <a:lstStyle/>
          <a:p>
            <a:pPr>
              <a:lnSpc>
                <a:spcPct val="100000"/>
              </a:lnSpc>
            </a:pPr>
            <a:r>
              <a:rPr lang="ja-JP" altLang="en-US"/>
              <a:t>がんが進行してしまうと、</a:t>
            </a:r>
            <a:br>
              <a:rPr lang="ja-JP" altLang="en-US"/>
            </a:br>
            <a:r>
              <a:rPr lang="ja-JP" altLang="en-US"/>
              <a:t>子宮を摘出する手術が必要になります。</a:t>
            </a:r>
            <a:endParaRPr lang="ja-JP" altLang="en-US"/>
          </a:p>
        </p:txBody>
      </p:sp>
      <p:pic>
        <p:nvPicPr>
          <p:cNvPr id="33" name="図 32"/>
          <p:cNvPicPr>
            <a:picLocks noChangeAspect="1"/>
          </p:cNvPicPr>
          <p:nvPr/>
        </p:nvPicPr>
        <p:blipFill rotWithShape="1">
          <a:blip r:embed="rId2"/>
          <a:stretch>
            <a:fillRect/>
          </a:stretch>
        </p:blipFill>
        <p:spPr>
          <a:xfrm>
            <a:off x="10419368" y="303652"/>
            <a:ext cx="959295" cy="1008000"/>
          </a:xfrm>
          <a:prstGeom prst="rect">
            <a:avLst/>
          </a:prstGeom>
        </p:spPr>
      </p:pic>
      <p:pic>
        <p:nvPicPr>
          <p:cNvPr id="35" name="図 34"/>
          <p:cNvPicPr>
            <a:picLocks noChangeAspect="1"/>
          </p:cNvPicPr>
          <p:nvPr/>
        </p:nvPicPr>
        <p:blipFill rotWithShape="1">
          <a:blip r:embed="rId3"/>
          <a:srcRect l="5740" r="5740"/>
          <a:stretch>
            <a:fillRect/>
          </a:stretch>
        </p:blipFill>
        <p:spPr>
          <a:xfrm>
            <a:off x="1419247" y="5172293"/>
            <a:ext cx="2137834" cy="1282700"/>
          </a:xfrm>
          <a:prstGeom prst="rect">
            <a:avLst/>
          </a:prstGeom>
        </p:spPr>
      </p:pic>
      <p:pic>
        <p:nvPicPr>
          <p:cNvPr id="38" name="図 37"/>
          <p:cNvPicPr>
            <a:picLocks noChangeAspect="1"/>
          </p:cNvPicPr>
          <p:nvPr/>
        </p:nvPicPr>
        <p:blipFill rotWithShape="1">
          <a:blip r:embed="rId4"/>
          <a:stretch>
            <a:fillRect/>
          </a:stretch>
        </p:blipFill>
        <p:spPr>
          <a:xfrm>
            <a:off x="4940348" y="2702432"/>
            <a:ext cx="2311336" cy="1227930"/>
          </a:xfrm>
          <a:prstGeom prst="rect">
            <a:avLst/>
          </a:prstGeom>
        </p:spPr>
      </p:pic>
      <p:pic>
        <p:nvPicPr>
          <p:cNvPr id="42" name="図 41"/>
          <p:cNvPicPr>
            <a:picLocks noChangeAspect="1"/>
          </p:cNvPicPr>
          <p:nvPr/>
        </p:nvPicPr>
        <p:blipFill rotWithShape="1">
          <a:blip r:embed="rId5"/>
          <a:stretch>
            <a:fillRect/>
          </a:stretch>
        </p:blipFill>
        <p:spPr>
          <a:xfrm>
            <a:off x="8375427" y="2702432"/>
            <a:ext cx="2311188" cy="1227930"/>
          </a:xfrm>
          <a:prstGeom prst="rect">
            <a:avLst/>
          </a:prstGeom>
        </p:spPr>
      </p:pic>
      <p:pic>
        <p:nvPicPr>
          <p:cNvPr id="46" name="図 45"/>
          <p:cNvPicPr>
            <a:picLocks noChangeAspect="1"/>
          </p:cNvPicPr>
          <p:nvPr/>
        </p:nvPicPr>
        <p:blipFill rotWithShape="1">
          <a:blip r:embed="rId6"/>
          <a:stretch>
            <a:fillRect/>
          </a:stretch>
        </p:blipFill>
        <p:spPr>
          <a:xfrm>
            <a:off x="1450691" y="2575676"/>
            <a:ext cx="2420640" cy="1285996"/>
          </a:xfrm>
          <a:prstGeom prst="rect">
            <a:avLst/>
          </a:prstGeom>
        </p:spPr>
      </p:pic>
      <p:pic>
        <p:nvPicPr>
          <p:cNvPr id="60" name="図 59"/>
          <p:cNvPicPr>
            <a:picLocks noChangeAspect="1"/>
          </p:cNvPicPr>
          <p:nvPr/>
        </p:nvPicPr>
        <p:blipFill rotWithShape="1">
          <a:blip r:embed="rId7"/>
          <a:srcRect l="9760" r="12980"/>
          <a:stretch>
            <a:fillRect/>
          </a:stretch>
        </p:blipFill>
        <p:spPr>
          <a:xfrm>
            <a:off x="4119272" y="4705150"/>
            <a:ext cx="2052320" cy="1410970"/>
          </a:xfrm>
          <a:prstGeom prst="rect">
            <a:avLst/>
          </a:prstGeom>
        </p:spPr>
      </p:pic>
      <p:pic>
        <p:nvPicPr>
          <p:cNvPr id="64" name="図 63"/>
          <p:cNvPicPr>
            <a:picLocks noChangeAspect="1"/>
          </p:cNvPicPr>
          <p:nvPr/>
        </p:nvPicPr>
        <p:blipFill rotWithShape="1">
          <a:blip r:embed="rId8"/>
          <a:srcRect l="1700" r="21020"/>
          <a:stretch>
            <a:fillRect/>
          </a:stretch>
        </p:blipFill>
        <p:spPr>
          <a:xfrm>
            <a:off x="6452483" y="4705150"/>
            <a:ext cx="2052320" cy="1410970"/>
          </a:xfrm>
          <a:prstGeom prst="rect">
            <a:avLst/>
          </a:prstGeom>
        </p:spPr>
      </p:pic>
      <p:pic>
        <p:nvPicPr>
          <p:cNvPr id="69" name="図 68"/>
          <p:cNvPicPr>
            <a:picLocks noChangeAspect="1"/>
          </p:cNvPicPr>
          <p:nvPr/>
        </p:nvPicPr>
        <p:blipFill rotWithShape="1">
          <a:blip r:embed="rId9"/>
          <a:srcRect l="2570" t="2000" r="5670" b="2080"/>
          <a:stretch>
            <a:fillRect/>
          </a:stretch>
        </p:blipFill>
        <p:spPr>
          <a:xfrm>
            <a:off x="8774885" y="4800876"/>
            <a:ext cx="1060150" cy="1427124"/>
          </a:xfrm>
          <a:prstGeom prst="rect">
            <a:avLst/>
          </a:prstGeom>
        </p:spPr>
      </p:pic>
      <p:sp>
        <p:nvSpPr>
          <p:cNvPr id="34" name="テキスト ボックス 33"/>
          <p:cNvSpPr txBox="1"/>
          <p:nvPr/>
        </p:nvSpPr>
        <p:spPr>
          <a:xfrm>
            <a:off x="1166766" y="1827775"/>
            <a:ext cx="630301" cy="189620"/>
          </a:xfrm>
          <a:prstGeom prst="rect">
            <a:avLst/>
          </a:prstGeom>
          <a:noFill/>
        </p:spPr>
        <p:txBody>
          <a:bodyPr wrap="none">
            <a:spAutoFit/>
          </a:bodyPr>
          <a:lstStyle/>
          <a:p>
            <a:pPr algn="ctr"/>
            <a:r>
              <a:rPr lang="ja-JP" altLang="en-US" sz="700" b="1">
                <a:solidFill>
                  <a:srgbClr val="00b0f0"/>
                </a:solidFill>
                <a:latin typeface="+mn-ea"/>
                <a:ea typeface="+mn-ea"/>
                <a:cs typeface="+mn-cs"/>
              </a:rPr>
              <a:t>にんようせい</a:t>
            </a:r>
            <a:endParaRPr lang="ja-JP" altLang="en-US" sz="700" b="1">
              <a:solidFill>
                <a:srgbClr val="00b0f0"/>
              </a:solidFill>
              <a:latin typeface="+mn-ea"/>
              <a:ea typeface="+mn-ea"/>
              <a:cs typeface="+mn-cs"/>
            </a:endParaRPr>
          </a:p>
        </p:txBody>
      </p:sp>
    </p:spTree>
  </p:cSld>
  <p:clrMapOvr>
    <a:masterClrMapping/>
  </p:clrMapOvr>
  <p:transition xmlns:mc="http://schemas.openxmlformats.org/markup-compatibility/2006" xmlns:hp="http://schemas.haansoft.com/office/presentation/8.0" mc:Ignorable="hp" hp:hslDur="500">
    <p:fade/>
  </p:transition>
</p:sld>
</file>

<file path=ppt/slides/slide13.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16388" name="正方形/長方形 3"/>
          <p:cNvSpPr>
            <a:spLocks noChangeArrowheads="1"/>
          </p:cNvSpPr>
          <p:nvPr/>
        </p:nvSpPr>
        <p:spPr>
          <a:xfrm>
            <a:off x="1026082" y="1584013"/>
            <a:ext cx="10152367" cy="1404932"/>
          </a:xfrm>
          <a:prstGeom prst="rect">
            <a:avLst/>
          </a:prstGeom>
          <a:noFill/>
          <a:ln>
            <a:noFill/>
          </a:ln>
          <a:effectLst/>
        </p:spPr>
        <p:txBody>
          <a:bodyPr wrap="square">
            <a:spAutoFit/>
          </a:bodyPr>
          <a:lstStyle/>
          <a:p>
            <a:pPr marL="287971" indent="-287971" eaLnBrk="0" hangingPunct="0">
              <a:lnSpc>
                <a:spcPct val="110000"/>
              </a:lnSpc>
              <a:spcBef>
                <a:spcPct val="12000"/>
              </a:spcBef>
              <a:buFont typeface="Wingdings"/>
              <a:buChar char="l"/>
            </a:pPr>
            <a:r>
              <a:rPr lang="en-US" altLang="ja-JP" sz="2000">
                <a:solidFill>
                  <a:srgbClr val="000000">
                    <a:lumMod val="95000"/>
                    <a:lumOff val="5000"/>
                  </a:srgbClr>
                </a:solidFill>
                <a:latin typeface="+mn-ea"/>
                <a:ea typeface="+mn-ea"/>
                <a:cs typeface="Meiryo UI"/>
              </a:rPr>
              <a:t>HPV</a:t>
            </a:r>
            <a:r>
              <a:rPr lang="ja-JP" altLang="en-US" sz="2000">
                <a:solidFill>
                  <a:srgbClr val="000000">
                    <a:lumMod val="95000"/>
                    <a:lumOff val="5000"/>
                  </a:srgbClr>
                </a:solidFill>
                <a:latin typeface="+mn-ea"/>
                <a:ea typeface="+mn-ea"/>
                <a:cs typeface="Meiryo UI"/>
              </a:rPr>
              <a:t>に感染すること自体はめずらしくありません。誰でも感染する可能性があります。</a:t>
            </a:r>
            <a:endParaRPr lang="ja-JP" altLang="en-US" sz="2000">
              <a:solidFill>
                <a:srgbClr val="000000">
                  <a:lumMod val="95000"/>
                  <a:lumOff val="5000"/>
                </a:srgbClr>
              </a:solidFill>
              <a:latin typeface="+mn-ea"/>
              <a:ea typeface="+mn-ea"/>
              <a:cs typeface="Meiryo UI"/>
            </a:endParaRPr>
          </a:p>
          <a:p>
            <a:pPr marL="287971" indent="-287971" eaLnBrk="0" hangingPunct="0">
              <a:lnSpc>
                <a:spcPct val="110000"/>
              </a:lnSpc>
              <a:spcBef>
                <a:spcPct val="50000"/>
              </a:spcBef>
              <a:buFont typeface="Wingdings"/>
              <a:buChar char="l"/>
            </a:pPr>
            <a:r>
              <a:rPr lang="ja-JP" altLang="en-US" sz="2000">
                <a:solidFill>
                  <a:srgbClr val="000000">
                    <a:lumMod val="95000"/>
                    <a:lumOff val="5000"/>
                  </a:srgbClr>
                </a:solidFill>
                <a:latin typeface="+mn-ea"/>
                <a:ea typeface="+mn-ea"/>
                <a:cs typeface="Meiryo UI"/>
              </a:rPr>
              <a:t>通常は性交渉により感染しますが、感染しただけでは自覚症状はありません。</a:t>
            </a:r>
            <a:endParaRPr lang="ja-JP" altLang="en-US" sz="2000">
              <a:solidFill>
                <a:srgbClr val="000000">
                  <a:lumMod val="95000"/>
                  <a:lumOff val="5000"/>
                </a:srgbClr>
              </a:solidFill>
              <a:latin typeface="+mn-ea"/>
              <a:ea typeface="+mn-ea"/>
              <a:cs typeface="Meiryo UI"/>
            </a:endParaRPr>
          </a:p>
          <a:p>
            <a:pPr marL="287971" indent="-287971" eaLnBrk="0" hangingPunct="0">
              <a:lnSpc>
                <a:spcPct val="110000"/>
              </a:lnSpc>
              <a:spcBef>
                <a:spcPct val="50000"/>
              </a:spcBef>
              <a:buFont typeface="Wingdings"/>
              <a:buChar char="l"/>
            </a:pPr>
            <a:r>
              <a:rPr lang="ja-JP" altLang="en-US" sz="2000">
                <a:solidFill>
                  <a:srgbClr val="000000">
                    <a:lumMod val="95000"/>
                    <a:lumOff val="5000"/>
                  </a:srgbClr>
                </a:solidFill>
                <a:latin typeface="+mn-ea"/>
                <a:ea typeface="+mn-ea"/>
                <a:cs typeface="Meiryo UI"/>
              </a:rPr>
              <a:t>どの型に感染するかは予測できません。</a:t>
            </a:r>
            <a:endParaRPr lang="en-US" altLang="ja-JP" sz="2000">
              <a:solidFill>
                <a:srgbClr val="000000">
                  <a:lumMod val="95000"/>
                  <a:lumOff val="5000"/>
                </a:srgbClr>
              </a:solidFill>
              <a:latin typeface="+mn-ea"/>
              <a:ea typeface="+mn-ea"/>
              <a:cs typeface="Meiryo UI"/>
            </a:endParaRPr>
          </a:p>
        </p:txBody>
      </p:sp>
      <p:grpSp>
        <p:nvGrpSpPr>
          <p:cNvPr id="2" name="グループ化 1"/>
          <p:cNvGrpSpPr/>
          <p:nvPr/>
        </p:nvGrpSpPr>
        <p:grpSpPr>
          <a:xfrm rot="0">
            <a:off x="1953703" y="3261477"/>
            <a:ext cx="8318035" cy="3098717"/>
            <a:chOff x="2588330" y="3672000"/>
            <a:chExt cx="7027807" cy="2618069"/>
          </a:xfrm>
        </p:grpSpPr>
        <p:grpSp>
          <p:nvGrpSpPr>
            <p:cNvPr id="7" name="グループ化 6"/>
            <p:cNvGrpSpPr>
              <a:grpSpLocks noChangeAspect="1"/>
            </p:cNvGrpSpPr>
            <p:nvPr/>
          </p:nvGrpSpPr>
          <p:grpSpPr>
            <a:xfrm rot="0">
              <a:off x="3357737" y="4284000"/>
              <a:ext cx="1548000" cy="1548000"/>
              <a:chOff x="1650089" y="4276291"/>
              <a:chExt cx="1656001" cy="1655999"/>
            </a:xfrm>
          </p:grpSpPr>
          <p:sp>
            <p:nvSpPr>
              <p:cNvPr id="25" name="円/楕円 24"/>
              <p:cNvSpPr/>
              <p:nvPr/>
            </p:nvSpPr>
            <p:spPr>
              <a:xfrm>
                <a:off x="1650089" y="4276291"/>
                <a:ext cx="1656001" cy="1655999"/>
              </a:xfrm>
              <a:prstGeom prst="ellipse">
                <a:avLst/>
              </a:prstGeom>
              <a:solidFill>
                <a:srgbClr val="ffc00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solidFill>
                    <a:srgbClr val="ffffff"/>
                  </a:solidFill>
                  <a:latin typeface="+mn-ea"/>
                  <a:ea typeface="+mn-ea"/>
                  <a:cs typeface="+mn-cs"/>
                </a:endParaRPr>
              </a:p>
            </p:txBody>
          </p:sp>
          <p:pic>
            <p:nvPicPr>
              <p:cNvPr id="16422" name="図 25"/>
              <p:cNvPicPr>
                <a:picLocks noChangeAspect="1"/>
              </p:cNvPicPr>
              <p:nvPr/>
            </p:nvPicPr>
            <p:blipFill rotWithShape="1">
              <a:blip r:embed="rId2"/>
              <a:srcRect/>
              <a:stretch>
                <a:fillRect/>
              </a:stretch>
            </p:blipFill>
            <p:spPr>
              <a:xfrm>
                <a:off x="1764678" y="4420292"/>
                <a:ext cx="1426821" cy="1368000"/>
              </a:xfrm>
              <a:prstGeom prst="rect">
                <a:avLst/>
              </a:prstGeom>
              <a:noFill/>
              <a:ln>
                <a:noFill/>
              </a:ln>
              <a:effectLst/>
            </p:spPr>
          </p:pic>
        </p:grpSp>
        <p:grpSp>
          <p:nvGrpSpPr>
            <p:cNvPr id="11" name="グループ化 10"/>
            <p:cNvGrpSpPr>
              <a:grpSpLocks noChangeAspect="1"/>
            </p:cNvGrpSpPr>
            <p:nvPr/>
          </p:nvGrpSpPr>
          <p:grpSpPr>
            <a:xfrm rot="0">
              <a:off x="8214909" y="4860000"/>
              <a:ext cx="1008000" cy="1008000"/>
              <a:chOff x="6611938" y="5092500"/>
              <a:chExt cx="936000" cy="936000"/>
            </a:xfrm>
          </p:grpSpPr>
          <p:sp>
            <p:nvSpPr>
              <p:cNvPr id="27" name="円/楕円 26"/>
              <p:cNvSpPr/>
              <p:nvPr/>
            </p:nvSpPr>
            <p:spPr>
              <a:xfrm>
                <a:off x="6611938" y="5092500"/>
                <a:ext cx="936000" cy="936000"/>
              </a:xfrm>
              <a:prstGeom prst="ellipse">
                <a:avLst/>
              </a:prstGeom>
              <a:solidFill>
                <a:srgbClr val="ffc00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solidFill>
                    <a:srgbClr val="ffffff"/>
                  </a:solidFill>
                  <a:latin typeface="+mn-ea"/>
                  <a:ea typeface="+mn-ea"/>
                  <a:cs typeface="+mn-cs"/>
                </a:endParaRPr>
              </a:p>
            </p:txBody>
          </p:sp>
          <p:pic>
            <p:nvPicPr>
              <p:cNvPr id="16418" name="図 29"/>
              <p:cNvPicPr>
                <a:picLocks noChangeAspect="1"/>
              </p:cNvPicPr>
              <p:nvPr/>
            </p:nvPicPr>
            <p:blipFill rotWithShape="1">
              <a:blip r:embed="rId3"/>
              <a:srcRect/>
              <a:stretch>
                <a:fillRect/>
              </a:stretch>
            </p:blipFill>
            <p:spPr>
              <a:xfrm>
                <a:off x="6748917" y="5236500"/>
                <a:ext cx="662042" cy="648000"/>
              </a:xfrm>
              <a:prstGeom prst="rect">
                <a:avLst/>
              </a:prstGeom>
              <a:noFill/>
              <a:ln>
                <a:noFill/>
              </a:ln>
            </p:spPr>
          </p:pic>
        </p:grpSp>
        <p:grpSp>
          <p:nvGrpSpPr>
            <p:cNvPr id="10" name="グループ化 9"/>
            <p:cNvGrpSpPr>
              <a:grpSpLocks noChangeAspect="1"/>
            </p:cNvGrpSpPr>
            <p:nvPr/>
          </p:nvGrpSpPr>
          <p:grpSpPr>
            <a:xfrm rot="0">
              <a:off x="6949365" y="4860000"/>
              <a:ext cx="1008000" cy="1008000"/>
              <a:chOff x="5543550" y="5092500"/>
              <a:chExt cx="936000" cy="936000"/>
            </a:xfrm>
          </p:grpSpPr>
          <p:sp>
            <p:nvSpPr>
              <p:cNvPr id="31" name="円/楕円 30"/>
              <p:cNvSpPr/>
              <p:nvPr/>
            </p:nvSpPr>
            <p:spPr>
              <a:xfrm>
                <a:off x="5543550" y="5092500"/>
                <a:ext cx="936000" cy="936000"/>
              </a:xfrm>
              <a:prstGeom prst="ellipse">
                <a:avLst/>
              </a:prstGeom>
              <a:solidFill>
                <a:srgbClr val="ffc00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solidFill>
                    <a:srgbClr val="ffffff"/>
                  </a:solidFill>
                  <a:latin typeface="+mn-ea"/>
                  <a:ea typeface="+mn-ea"/>
                  <a:cs typeface="+mn-cs"/>
                </a:endParaRPr>
              </a:p>
            </p:txBody>
          </p:sp>
          <p:pic>
            <p:nvPicPr>
              <p:cNvPr id="16414" name="図 28"/>
              <p:cNvPicPr>
                <a:picLocks noChangeAspect="1"/>
              </p:cNvPicPr>
              <p:nvPr/>
            </p:nvPicPr>
            <p:blipFill rotWithShape="1">
              <a:blip r:embed="rId4"/>
              <a:srcRect/>
              <a:stretch>
                <a:fillRect/>
              </a:stretch>
            </p:blipFill>
            <p:spPr>
              <a:xfrm>
                <a:off x="5680529" y="5236500"/>
                <a:ext cx="662043" cy="648000"/>
              </a:xfrm>
              <a:prstGeom prst="rect">
                <a:avLst/>
              </a:prstGeom>
              <a:noFill/>
              <a:ln>
                <a:noFill/>
              </a:ln>
            </p:spPr>
          </p:pic>
        </p:grpSp>
        <p:sp>
          <p:nvSpPr>
            <p:cNvPr id="9" name="左大かっこ 8"/>
            <p:cNvSpPr/>
            <p:nvPr/>
          </p:nvSpPr>
          <p:spPr>
            <a:xfrm rot="5400000">
              <a:off x="7816137" y="3168000"/>
              <a:ext cx="540000" cy="3060000"/>
            </a:xfrm>
            <a:prstGeom prst="leftBracket">
              <a:avLst>
                <a:gd name="adj" fmla="val 0"/>
              </a:avLst>
            </a:prstGeom>
            <a:ln w="38100">
              <a:solidFill>
                <a:srgbClr val="ff6699"/>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ja-JP" altLang="en-US">
                <a:solidFill>
                  <a:srgbClr val="000000"/>
                </a:solidFill>
                <a:latin typeface="+mn-ea"/>
                <a:ea typeface="+mn-ea"/>
                <a:cs typeface="+mn-cs"/>
              </a:endParaRPr>
            </a:p>
          </p:txBody>
        </p:sp>
        <p:sp>
          <p:nvSpPr>
            <p:cNvPr id="20" name="テキスト ボックス 19"/>
            <p:cNvSpPr txBox="1"/>
            <p:nvPr/>
          </p:nvSpPr>
          <p:spPr>
            <a:xfrm>
              <a:off x="2598686" y="3672000"/>
              <a:ext cx="3059681" cy="614733"/>
            </a:xfrm>
            <a:prstGeom prst="rect">
              <a:avLst/>
            </a:prstGeom>
            <a:noFill/>
          </p:spPr>
          <p:txBody>
            <a:bodyPr wrap="none">
              <a:spAutoFit/>
            </a:bodyPr>
            <a:lstStyle/>
            <a:p>
              <a:pPr algn="ctr"/>
              <a:r>
                <a:rPr lang="ja-JP" altLang="en-US" sz="1600" b="1">
                  <a:solidFill>
                    <a:srgbClr val="000000"/>
                  </a:solidFill>
                  <a:latin typeface="+mn-ea"/>
                  <a:ea typeface="+mn-ea"/>
                  <a:cs typeface="+mn-cs"/>
                </a:rPr>
                <a:t>ヒトパピローマウイルス</a:t>
              </a:r>
              <a:r>
                <a:rPr lang="en-US" altLang="ja-JP" sz="1600" b="1">
                  <a:solidFill>
                    <a:srgbClr val="000000"/>
                  </a:solidFill>
                  <a:latin typeface="+mn-ea"/>
                  <a:ea typeface="+mn-ea"/>
                  <a:cs typeface="+mn-cs"/>
                </a:rPr>
                <a:t>(HPV)</a:t>
              </a:r>
              <a:r>
                <a:rPr lang="ja-JP" altLang="en-US" sz="1600" b="1">
                  <a:solidFill>
                    <a:srgbClr val="000000"/>
                  </a:solidFill>
                  <a:latin typeface="+mn-ea"/>
                  <a:ea typeface="+mn-ea"/>
                  <a:cs typeface="+mn-cs"/>
                </a:rPr>
                <a:t>には</a:t>
              </a:r>
              <a:endParaRPr lang="ja-JP" altLang="en-US" sz="1600" b="1">
                <a:solidFill>
                  <a:srgbClr val="000000"/>
                </a:solidFill>
                <a:latin typeface="+mn-ea"/>
                <a:ea typeface="+mn-ea"/>
                <a:cs typeface="+mn-cs"/>
              </a:endParaRPr>
            </a:p>
            <a:p>
              <a:pPr algn="ctr"/>
              <a:r>
                <a:rPr lang="en-US" altLang="ja-JP" sz="2600" b="1">
                  <a:solidFill>
                    <a:srgbClr val="ff6699"/>
                  </a:solidFill>
                  <a:latin typeface="+mn-ea"/>
                  <a:ea typeface="+mn-ea"/>
                  <a:cs typeface="+mn-cs"/>
                </a:rPr>
                <a:t>100</a:t>
              </a:r>
              <a:r>
                <a:rPr lang="ja-JP" altLang="en-US" sz="2600" b="1">
                  <a:solidFill>
                    <a:srgbClr val="ff6699"/>
                  </a:solidFill>
                  <a:latin typeface="+mn-ea"/>
                  <a:ea typeface="+mn-ea"/>
                  <a:cs typeface="+mn-cs"/>
                </a:rPr>
                <a:t>種類以上</a:t>
              </a:r>
              <a:r>
                <a:rPr lang="ja-JP" altLang="en-US" sz="1600" b="1">
                  <a:solidFill>
                    <a:srgbClr val="000000"/>
                  </a:solidFill>
                  <a:latin typeface="+mn-ea"/>
                  <a:ea typeface="+mn-ea"/>
                  <a:cs typeface="+mn-cs"/>
                </a:rPr>
                <a:t>の「型」があります</a:t>
              </a:r>
              <a:endParaRPr lang="ja-JP" altLang="en-US" sz="1600" b="1">
                <a:solidFill>
                  <a:srgbClr val="000000"/>
                </a:solidFill>
                <a:latin typeface="+mn-ea"/>
                <a:ea typeface="+mn-ea"/>
                <a:cs typeface="+mn-cs"/>
              </a:endParaRPr>
            </a:p>
          </p:txBody>
        </p:sp>
        <p:sp>
          <p:nvSpPr>
            <p:cNvPr id="16390" name="テキスト ボックス 20"/>
            <p:cNvSpPr txBox="1">
              <a:spLocks noChangeArrowheads="1"/>
            </p:cNvSpPr>
            <p:nvPr/>
          </p:nvSpPr>
          <p:spPr>
            <a:xfrm>
              <a:off x="3113729" y="5796000"/>
              <a:ext cx="2029593" cy="494068"/>
            </a:xfrm>
            <a:prstGeom prst="rect">
              <a:avLst/>
            </a:prstGeom>
            <a:noFill/>
            <a:ln>
              <a:noFill/>
            </a:ln>
          </p:spPr>
          <p:txBody>
            <a:bodyPr wrap="none">
              <a:spAutoFit/>
            </a:bodyPr>
            <a:lstStyle>
              <a:lvl1pPr eaLnBrk="0" hangingPunct="0">
                <a:defRPr kumimoji="1">
                  <a:solidFill>
                    <a:schemeClr val="tx1"/>
                  </a:solidFill>
                  <a:latin typeface="Arial"/>
                  <a:ea typeface="ＭＳ Ｐゴシック"/>
                </a:defRPr>
              </a:lvl1pPr>
              <a:lvl2pPr marL="742950" indent="-285750" eaLnBrk="0" hangingPunct="0">
                <a:defRPr kumimoji="1">
                  <a:solidFill>
                    <a:schemeClr val="tx1"/>
                  </a:solidFill>
                  <a:latin typeface="Arial"/>
                  <a:ea typeface="ＭＳ Ｐゴシック"/>
                </a:defRPr>
              </a:lvl2pPr>
              <a:lvl3pPr marL="1143000" indent="-228600" eaLnBrk="0" hangingPunct="0">
                <a:defRPr kumimoji="1">
                  <a:solidFill>
                    <a:schemeClr val="tx1"/>
                  </a:solidFill>
                  <a:latin typeface="Arial"/>
                  <a:ea typeface="ＭＳ Ｐゴシック"/>
                </a:defRPr>
              </a:lvl3pPr>
              <a:lvl4pPr marL="1600200" indent="-228600" eaLnBrk="0" hangingPunct="0">
                <a:defRPr kumimoji="1">
                  <a:solidFill>
                    <a:schemeClr val="tx1"/>
                  </a:solidFill>
                  <a:latin typeface="Arial"/>
                  <a:ea typeface="ＭＳ Ｐゴシック"/>
                </a:defRPr>
              </a:lvl4pPr>
              <a:lvl5pPr marL="2057400" indent="-228600" eaLnBrk="0" hangingPunct="0">
                <a:defRPr kumimoji="1">
                  <a:solidFill>
                    <a:schemeClr val="tx1"/>
                  </a:solidFill>
                  <a:latin typeface="Arial"/>
                  <a:ea typeface="ＭＳ Ｐゴシック"/>
                </a:defRPr>
              </a:lvl5pPr>
              <a:lvl6pPr marL="2514600" indent="-228600" eaLnBrk="0" fontAlgn="base" hangingPunct="0">
                <a:spcBef>
                  <a:spcPct val="0"/>
                </a:spcBef>
                <a:spcAft>
                  <a:spcPct val="0"/>
                </a:spcAft>
                <a:defRPr kumimoji="1">
                  <a:solidFill>
                    <a:schemeClr val="tx1"/>
                  </a:solidFill>
                  <a:latin typeface="Arial"/>
                  <a:ea typeface="ＭＳ Ｐゴシック"/>
                </a:defRPr>
              </a:lvl6pPr>
              <a:lvl7pPr marL="2971800" indent="-228600" eaLnBrk="0" fontAlgn="base" hangingPunct="0">
                <a:spcBef>
                  <a:spcPct val="0"/>
                </a:spcBef>
                <a:spcAft>
                  <a:spcPct val="0"/>
                </a:spcAft>
                <a:defRPr kumimoji="1">
                  <a:solidFill>
                    <a:schemeClr val="tx1"/>
                  </a:solidFill>
                  <a:latin typeface="Arial"/>
                  <a:ea typeface="ＭＳ Ｐゴシック"/>
                </a:defRPr>
              </a:lvl7pPr>
              <a:lvl8pPr marL="3429000" indent="-228600" eaLnBrk="0" fontAlgn="base" hangingPunct="0">
                <a:spcBef>
                  <a:spcPct val="0"/>
                </a:spcBef>
                <a:spcAft>
                  <a:spcPct val="0"/>
                </a:spcAft>
                <a:defRPr kumimoji="1">
                  <a:solidFill>
                    <a:schemeClr val="tx1"/>
                  </a:solidFill>
                  <a:latin typeface="Arial"/>
                  <a:ea typeface="ＭＳ Ｐゴシック"/>
                </a:defRPr>
              </a:lvl8pPr>
              <a:lvl9pPr marL="3886200" indent="-228600" eaLnBrk="0" fontAlgn="base" hangingPunct="0">
                <a:spcBef>
                  <a:spcPct val="0"/>
                </a:spcBef>
                <a:spcAft>
                  <a:spcPct val="0"/>
                </a:spcAft>
                <a:defRPr kumimoji="1">
                  <a:solidFill>
                    <a:schemeClr val="tx1"/>
                  </a:solidFill>
                  <a:latin typeface="Arial"/>
                  <a:ea typeface="ＭＳ Ｐゴシック"/>
                </a:defRPr>
              </a:lvl9pPr>
            </a:lstStyle>
            <a:p>
              <a:pPr algn="ctr" eaLnBrk="1" hangingPunct="1">
                <a:spcBef>
                  <a:spcPct val="0"/>
                </a:spcBef>
                <a:spcAft>
                  <a:spcPct val="0"/>
                </a:spcAft>
              </a:pPr>
              <a:r>
                <a:rPr lang="en-US" altLang="ja-JP" sz="1600">
                  <a:solidFill>
                    <a:srgbClr val="000000"/>
                  </a:solidFill>
                  <a:latin typeface="+mn-ea"/>
                  <a:ea typeface="+mn-ea"/>
                </a:rPr>
                <a:t>Human Papillomavirus</a:t>
              </a:r>
              <a:endParaRPr lang="en-US" altLang="ja-JP" sz="1600">
                <a:solidFill>
                  <a:srgbClr val="000000"/>
                </a:solidFill>
                <a:latin typeface="+mn-ea"/>
                <a:ea typeface="+mn-ea"/>
              </a:endParaRPr>
            </a:p>
            <a:p>
              <a:pPr algn="ctr" eaLnBrk="1" hangingPunct="1">
                <a:spcBef>
                  <a:spcPct val="0"/>
                </a:spcBef>
                <a:spcAft>
                  <a:spcPct val="0"/>
                </a:spcAft>
              </a:pPr>
              <a:r>
                <a:rPr lang="ja-JP" altLang="en-US" sz="1600">
                  <a:solidFill>
                    <a:srgbClr val="000000"/>
                  </a:solidFill>
                  <a:latin typeface="+mn-ea"/>
                  <a:ea typeface="+mn-ea"/>
                </a:rPr>
                <a:t>ヒトパピローマウイルス</a:t>
              </a:r>
              <a:endParaRPr lang="ja-JP" altLang="en-US" sz="1600">
                <a:solidFill>
                  <a:srgbClr val="000000"/>
                </a:solidFill>
                <a:latin typeface="+mn-ea"/>
                <a:ea typeface="+mn-ea"/>
              </a:endParaRPr>
            </a:p>
          </p:txBody>
        </p:sp>
        <p:sp>
          <p:nvSpPr>
            <p:cNvPr id="16391" name="テキスト ボックス 21"/>
            <p:cNvSpPr txBox="1">
              <a:spLocks noChangeArrowheads="1"/>
            </p:cNvSpPr>
            <p:nvPr/>
          </p:nvSpPr>
          <p:spPr>
            <a:xfrm>
              <a:off x="6920224" y="3672000"/>
              <a:ext cx="2319306" cy="485973"/>
            </a:xfrm>
            <a:prstGeom prst="rect">
              <a:avLst/>
            </a:prstGeom>
            <a:noFill/>
            <a:ln>
              <a:noFill/>
            </a:ln>
          </p:spPr>
          <p:txBody>
            <a:bodyPr wrap="none">
              <a:spAutoFit/>
            </a:bodyPr>
            <a:lstStyle>
              <a:lvl1pPr eaLnBrk="0" hangingPunct="0">
                <a:defRPr kumimoji="1">
                  <a:solidFill>
                    <a:schemeClr val="tx1"/>
                  </a:solidFill>
                  <a:latin typeface="Arial"/>
                  <a:ea typeface="ＭＳ Ｐゴシック"/>
                </a:defRPr>
              </a:lvl1pPr>
              <a:lvl2pPr marL="742950" indent="-285750" eaLnBrk="0" hangingPunct="0">
                <a:defRPr kumimoji="1">
                  <a:solidFill>
                    <a:schemeClr val="tx1"/>
                  </a:solidFill>
                  <a:latin typeface="Arial"/>
                  <a:ea typeface="ＭＳ Ｐゴシック"/>
                </a:defRPr>
              </a:lvl2pPr>
              <a:lvl3pPr marL="1143000" indent="-228600" eaLnBrk="0" hangingPunct="0">
                <a:defRPr kumimoji="1">
                  <a:solidFill>
                    <a:schemeClr val="tx1"/>
                  </a:solidFill>
                  <a:latin typeface="Arial"/>
                  <a:ea typeface="ＭＳ Ｐゴシック"/>
                </a:defRPr>
              </a:lvl3pPr>
              <a:lvl4pPr marL="1600200" indent="-228600" eaLnBrk="0" hangingPunct="0">
                <a:defRPr kumimoji="1">
                  <a:solidFill>
                    <a:schemeClr val="tx1"/>
                  </a:solidFill>
                  <a:latin typeface="Arial"/>
                  <a:ea typeface="ＭＳ Ｐゴシック"/>
                </a:defRPr>
              </a:lvl4pPr>
              <a:lvl5pPr marL="2057400" indent="-228600" eaLnBrk="0" hangingPunct="0">
                <a:defRPr kumimoji="1">
                  <a:solidFill>
                    <a:schemeClr val="tx1"/>
                  </a:solidFill>
                  <a:latin typeface="Arial"/>
                  <a:ea typeface="ＭＳ Ｐゴシック"/>
                </a:defRPr>
              </a:lvl5pPr>
              <a:lvl6pPr marL="2514600" indent="-228600" eaLnBrk="0" fontAlgn="base" hangingPunct="0">
                <a:spcBef>
                  <a:spcPct val="0"/>
                </a:spcBef>
                <a:spcAft>
                  <a:spcPct val="0"/>
                </a:spcAft>
                <a:defRPr kumimoji="1">
                  <a:solidFill>
                    <a:schemeClr val="tx1"/>
                  </a:solidFill>
                  <a:latin typeface="Arial"/>
                  <a:ea typeface="ＭＳ Ｐゴシック"/>
                </a:defRPr>
              </a:lvl6pPr>
              <a:lvl7pPr marL="2971800" indent="-228600" eaLnBrk="0" fontAlgn="base" hangingPunct="0">
                <a:spcBef>
                  <a:spcPct val="0"/>
                </a:spcBef>
                <a:spcAft>
                  <a:spcPct val="0"/>
                </a:spcAft>
                <a:defRPr kumimoji="1">
                  <a:solidFill>
                    <a:schemeClr val="tx1"/>
                  </a:solidFill>
                  <a:latin typeface="Arial"/>
                  <a:ea typeface="ＭＳ Ｐゴシック"/>
                </a:defRPr>
              </a:lvl7pPr>
              <a:lvl8pPr marL="3429000" indent="-228600" eaLnBrk="0" fontAlgn="base" hangingPunct="0">
                <a:spcBef>
                  <a:spcPct val="0"/>
                </a:spcBef>
                <a:spcAft>
                  <a:spcPct val="0"/>
                </a:spcAft>
                <a:defRPr kumimoji="1">
                  <a:solidFill>
                    <a:schemeClr val="tx1"/>
                  </a:solidFill>
                  <a:latin typeface="Arial"/>
                  <a:ea typeface="ＭＳ Ｐゴシック"/>
                </a:defRPr>
              </a:lvl8pPr>
              <a:lvl9pPr marL="3886200" indent="-228600" eaLnBrk="0" fontAlgn="base" hangingPunct="0">
                <a:spcBef>
                  <a:spcPct val="0"/>
                </a:spcBef>
                <a:spcAft>
                  <a:spcPct val="0"/>
                </a:spcAft>
                <a:defRPr kumimoji="1">
                  <a:solidFill>
                    <a:schemeClr val="tx1"/>
                  </a:solidFill>
                  <a:latin typeface="Arial"/>
                  <a:ea typeface="ＭＳ Ｐゴシック"/>
                </a:defRPr>
              </a:lvl9pPr>
            </a:lstStyle>
            <a:p>
              <a:pPr algn="ctr" eaLnBrk="1" hangingPunct="1">
                <a:spcBef>
                  <a:spcPct val="0"/>
                </a:spcBef>
                <a:spcAft>
                  <a:spcPct val="0"/>
                </a:spcAft>
              </a:pPr>
              <a:r>
                <a:rPr lang="ja-JP" altLang="en-US" sz="1600" b="1">
                  <a:solidFill>
                    <a:srgbClr val="000000"/>
                  </a:solidFill>
                  <a:latin typeface="+mn-ea"/>
                  <a:ea typeface="+mn-ea"/>
                </a:rPr>
                <a:t>がんを引き起こす可能性がある</a:t>
              </a:r>
              <a:endParaRPr lang="ja-JP" altLang="en-US" sz="1600" b="1">
                <a:solidFill>
                  <a:srgbClr val="000000"/>
                </a:solidFill>
                <a:latin typeface="+mn-ea"/>
                <a:ea typeface="+mn-ea"/>
              </a:endParaRPr>
            </a:p>
            <a:p>
              <a:pPr algn="ctr" eaLnBrk="1" hangingPunct="1">
                <a:spcBef>
                  <a:spcPct val="0"/>
                </a:spcBef>
                <a:spcAft>
                  <a:spcPct val="0"/>
                </a:spcAft>
              </a:pPr>
              <a:r>
                <a:rPr lang="ja-JP" altLang="en-US" sz="1600" b="1">
                  <a:solidFill>
                    <a:srgbClr val="000000"/>
                  </a:solidFill>
                  <a:latin typeface="+mn-ea"/>
                  <a:ea typeface="+mn-ea"/>
                </a:rPr>
                <a:t>ヒトパピローマウイルス</a:t>
              </a:r>
              <a:r>
                <a:rPr lang="en-US" altLang="ja-JP" sz="1600" b="1">
                  <a:solidFill>
                    <a:srgbClr val="000000"/>
                  </a:solidFill>
                  <a:latin typeface="+mn-ea"/>
                  <a:ea typeface="+mn-ea"/>
                </a:rPr>
                <a:t>(HPV)</a:t>
              </a:r>
              <a:endParaRPr lang="ja-JP" altLang="en-US" sz="1600" b="1">
                <a:solidFill>
                  <a:srgbClr val="000000"/>
                </a:solidFill>
                <a:latin typeface="+mn-ea"/>
                <a:ea typeface="+mn-ea"/>
              </a:endParaRPr>
            </a:p>
          </p:txBody>
        </p:sp>
        <p:sp>
          <p:nvSpPr>
            <p:cNvPr id="16392" name="テキスト ボックス 22"/>
            <p:cNvSpPr txBox="1">
              <a:spLocks noChangeArrowheads="1"/>
            </p:cNvSpPr>
            <p:nvPr/>
          </p:nvSpPr>
          <p:spPr>
            <a:xfrm>
              <a:off x="6912176" y="4644012"/>
              <a:ext cx="2343448" cy="246289"/>
            </a:xfrm>
            <a:prstGeom prst="rect">
              <a:avLst/>
            </a:prstGeom>
            <a:noFill/>
            <a:ln>
              <a:noFill/>
            </a:ln>
          </p:spPr>
          <p:txBody>
            <a:bodyPr wrap="none">
              <a:spAutoFit/>
            </a:bodyPr>
            <a:lstStyle>
              <a:lvl1pPr eaLnBrk="0" hangingPunct="0">
                <a:defRPr kumimoji="1">
                  <a:solidFill>
                    <a:schemeClr val="tx1"/>
                  </a:solidFill>
                  <a:latin typeface="Arial"/>
                  <a:ea typeface="ＭＳ Ｐゴシック"/>
                </a:defRPr>
              </a:lvl1pPr>
              <a:lvl2pPr marL="742950" indent="-285750" eaLnBrk="0" hangingPunct="0">
                <a:defRPr kumimoji="1">
                  <a:solidFill>
                    <a:schemeClr val="tx1"/>
                  </a:solidFill>
                  <a:latin typeface="Arial"/>
                  <a:ea typeface="ＭＳ Ｐゴシック"/>
                </a:defRPr>
              </a:lvl2pPr>
              <a:lvl3pPr marL="1143000" indent="-228600" eaLnBrk="0" hangingPunct="0">
                <a:defRPr kumimoji="1">
                  <a:solidFill>
                    <a:schemeClr val="tx1"/>
                  </a:solidFill>
                  <a:latin typeface="Arial"/>
                  <a:ea typeface="ＭＳ Ｐゴシック"/>
                </a:defRPr>
              </a:lvl3pPr>
              <a:lvl4pPr marL="1600200" indent="-228600" eaLnBrk="0" hangingPunct="0">
                <a:defRPr kumimoji="1">
                  <a:solidFill>
                    <a:schemeClr val="tx1"/>
                  </a:solidFill>
                  <a:latin typeface="Arial"/>
                  <a:ea typeface="ＭＳ Ｐゴシック"/>
                </a:defRPr>
              </a:lvl4pPr>
              <a:lvl5pPr marL="2057400" indent="-228600" eaLnBrk="0" hangingPunct="0">
                <a:defRPr kumimoji="1">
                  <a:solidFill>
                    <a:schemeClr val="tx1"/>
                  </a:solidFill>
                  <a:latin typeface="Arial"/>
                  <a:ea typeface="ＭＳ Ｐゴシック"/>
                </a:defRPr>
              </a:lvl5pPr>
              <a:lvl6pPr marL="2514600" indent="-228600" eaLnBrk="0" fontAlgn="base" hangingPunct="0">
                <a:spcBef>
                  <a:spcPct val="0"/>
                </a:spcBef>
                <a:spcAft>
                  <a:spcPct val="0"/>
                </a:spcAft>
                <a:defRPr kumimoji="1">
                  <a:solidFill>
                    <a:schemeClr val="tx1"/>
                  </a:solidFill>
                  <a:latin typeface="Arial"/>
                  <a:ea typeface="ＭＳ Ｐゴシック"/>
                </a:defRPr>
              </a:lvl6pPr>
              <a:lvl7pPr marL="2971800" indent="-228600" eaLnBrk="0" fontAlgn="base" hangingPunct="0">
                <a:spcBef>
                  <a:spcPct val="0"/>
                </a:spcBef>
                <a:spcAft>
                  <a:spcPct val="0"/>
                </a:spcAft>
                <a:defRPr kumimoji="1">
                  <a:solidFill>
                    <a:schemeClr val="tx1"/>
                  </a:solidFill>
                  <a:latin typeface="Arial"/>
                  <a:ea typeface="ＭＳ Ｐゴシック"/>
                </a:defRPr>
              </a:lvl7pPr>
              <a:lvl8pPr marL="3429000" indent="-228600" eaLnBrk="0" fontAlgn="base" hangingPunct="0">
                <a:spcBef>
                  <a:spcPct val="0"/>
                </a:spcBef>
                <a:spcAft>
                  <a:spcPct val="0"/>
                </a:spcAft>
                <a:defRPr kumimoji="1">
                  <a:solidFill>
                    <a:schemeClr val="tx1"/>
                  </a:solidFill>
                  <a:latin typeface="Arial"/>
                  <a:ea typeface="ＭＳ Ｐゴシック"/>
                </a:defRPr>
              </a:lvl8pPr>
              <a:lvl9pPr marL="3886200" indent="-228600" eaLnBrk="0" fontAlgn="base" hangingPunct="0">
                <a:spcBef>
                  <a:spcPct val="0"/>
                </a:spcBef>
                <a:spcAft>
                  <a:spcPct val="0"/>
                </a:spcAft>
                <a:defRPr kumimoji="1">
                  <a:solidFill>
                    <a:schemeClr val="tx1"/>
                  </a:solidFill>
                  <a:latin typeface="Arial"/>
                  <a:ea typeface="ＭＳ Ｐゴシック"/>
                </a:defRPr>
              </a:lvl9pPr>
            </a:lstStyle>
            <a:p>
              <a:pPr algn="ctr" eaLnBrk="1" hangingPunct="1">
                <a:spcBef>
                  <a:spcPct val="0"/>
                </a:spcBef>
                <a:spcAft>
                  <a:spcPct val="0"/>
                </a:spcAft>
              </a:pPr>
              <a:r>
                <a:rPr lang="ja-JP" altLang="en-US" sz="1400">
                  <a:solidFill>
                    <a:srgbClr val="000000"/>
                  </a:solidFill>
                  <a:latin typeface="+mn-ea"/>
                  <a:ea typeface="+mn-ea"/>
                </a:rPr>
                <a:t>子宮頸がんの原因となる</a:t>
              </a:r>
              <a:r>
                <a:rPr lang="en-US" altLang="ja-JP" sz="1400">
                  <a:solidFill>
                    <a:srgbClr val="000000"/>
                  </a:solidFill>
                  <a:latin typeface="+mn-ea"/>
                  <a:ea typeface="+mn-ea"/>
                </a:rPr>
                <a:t>HPV</a:t>
              </a:r>
              <a:r>
                <a:rPr lang="ja-JP" altLang="en-US" sz="1400">
                  <a:solidFill>
                    <a:srgbClr val="000000"/>
                  </a:solidFill>
                  <a:latin typeface="+mn-ea"/>
                  <a:ea typeface="+mn-ea"/>
                </a:rPr>
                <a:t>の代表</a:t>
              </a:r>
              <a:endParaRPr lang="ja-JP" altLang="en-US" sz="1400">
                <a:solidFill>
                  <a:srgbClr val="000000"/>
                </a:solidFill>
                <a:latin typeface="+mn-ea"/>
                <a:ea typeface="+mn-ea"/>
              </a:endParaRPr>
            </a:p>
          </p:txBody>
        </p:sp>
        <p:sp>
          <p:nvSpPr>
            <p:cNvPr id="3" name="テキスト ボックス 2"/>
            <p:cNvSpPr txBox="1"/>
            <p:nvPr/>
          </p:nvSpPr>
          <p:spPr>
            <a:xfrm>
              <a:off x="6736137" y="4248000"/>
              <a:ext cx="2700000" cy="360000"/>
            </a:xfrm>
            <a:prstGeom prst="roundRect">
              <a:avLst>
                <a:gd name="adj" fmla="val 50000"/>
              </a:avLst>
            </a:prstGeom>
            <a:solidFill>
              <a:srgbClr val="ff6699"/>
            </a:solidFill>
          </p:spPr>
          <p:txBody>
            <a:bodyPr wrap="none" rIns="36000" anchor="ctr">
              <a:noAutofit/>
            </a:bodyPr>
            <a:lstStyle/>
            <a:p>
              <a:pPr algn="ctr"/>
              <a:r>
                <a:rPr lang="ja-JP" altLang="en-US" sz="2000" b="1">
                  <a:solidFill>
                    <a:schemeClr val="bg1"/>
                  </a:solidFill>
                  <a:latin typeface="+mn-ea"/>
                  <a:ea typeface="+mn-ea"/>
                  <a:cs typeface="+mn-cs"/>
                </a:rPr>
                <a:t>高リスク型 </a:t>
              </a:r>
              <a:r>
                <a:rPr lang="en-US" altLang="ja-JP" sz="1400">
                  <a:solidFill>
                    <a:schemeClr val="bg1"/>
                  </a:solidFill>
                  <a:latin typeface="+mn-ea"/>
                  <a:ea typeface="+mn-ea"/>
                  <a:cs typeface="+mn-cs"/>
                </a:rPr>
                <a:t>(15</a:t>
              </a:r>
              <a:r>
                <a:rPr lang="ja-JP" altLang="en-US" sz="1400">
                  <a:solidFill>
                    <a:schemeClr val="bg1"/>
                  </a:solidFill>
                  <a:latin typeface="+mn-ea"/>
                  <a:ea typeface="+mn-ea"/>
                  <a:cs typeface="+mn-cs"/>
                </a:rPr>
                <a:t>種類程度</a:t>
              </a:r>
              <a:r>
                <a:rPr lang="en-US" altLang="ja-JP" sz="1400">
                  <a:solidFill>
                    <a:schemeClr val="bg1"/>
                  </a:solidFill>
                  <a:latin typeface="+mn-ea"/>
                  <a:ea typeface="+mn-ea"/>
                  <a:cs typeface="+mn-cs"/>
                </a:rPr>
                <a:t>)</a:t>
              </a:r>
              <a:endParaRPr lang="ja-JP" altLang="en-US" sz="1400">
                <a:solidFill>
                  <a:schemeClr val="bg1"/>
                </a:solidFill>
                <a:latin typeface="+mn-ea"/>
                <a:ea typeface="+mn-ea"/>
                <a:cs typeface="+mn-cs"/>
              </a:endParaRPr>
            </a:p>
          </p:txBody>
        </p:sp>
        <p:sp>
          <p:nvSpPr>
            <p:cNvPr id="5" name="右矢印 4"/>
            <p:cNvSpPr/>
            <p:nvPr/>
          </p:nvSpPr>
          <p:spPr>
            <a:xfrm>
              <a:off x="5192424" y="4770000"/>
              <a:ext cx="1080000" cy="576000"/>
            </a:xfrm>
            <a:prstGeom prst="rightArrow">
              <a:avLst>
                <a:gd name="adj1" fmla="val 38976"/>
                <a:gd name="adj2"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grpSp>
          <p:nvGrpSpPr>
            <p:cNvPr id="19" name="グループ化 18"/>
            <p:cNvGrpSpPr/>
            <p:nvPr/>
          </p:nvGrpSpPr>
          <p:grpSpPr>
            <a:xfrm rot="0">
              <a:off x="6913365" y="5832000"/>
              <a:ext cx="1080000" cy="360000"/>
              <a:chOff x="5389365" y="5940000"/>
              <a:chExt cx="1080000" cy="360000"/>
            </a:xfrm>
          </p:grpSpPr>
          <p:sp>
            <p:nvSpPr>
              <p:cNvPr id="14" name="角丸四角形 13"/>
              <p:cNvSpPr/>
              <p:nvPr/>
            </p:nvSpPr>
            <p:spPr>
              <a:xfrm>
                <a:off x="5389365" y="6048000"/>
                <a:ext cx="1080000" cy="144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altLang="ja-JP" sz="1200" b="1">
                    <a:solidFill>
                      <a:schemeClr val="tx1"/>
                    </a:solidFill>
                    <a:latin typeface="+mn-ea"/>
                    <a:ea typeface="+mn-ea"/>
                    <a:cs typeface="+mn-cs"/>
                  </a:rPr>
                  <a:t>HPV</a:t>
                </a:r>
                <a:r>
                  <a:rPr lang="ja-JP" altLang="en-US" sz="1200" b="1">
                    <a:solidFill>
                      <a:schemeClr val="tx1"/>
                    </a:solidFill>
                    <a:latin typeface="+mn-ea"/>
                    <a:ea typeface="+mn-ea"/>
                    <a:cs typeface="+mn-cs"/>
                  </a:rPr>
                  <a:t>　　　　　型</a:t>
                </a:r>
                <a:endParaRPr lang="ja-JP" altLang="en-US" sz="1200" b="1">
                  <a:solidFill>
                    <a:schemeClr val="tx1"/>
                  </a:solidFill>
                  <a:latin typeface="+mn-ea"/>
                  <a:ea typeface="+mn-ea"/>
                  <a:cs typeface="+mn-cs"/>
                </a:endParaRPr>
              </a:p>
            </p:txBody>
          </p:sp>
          <p:pic>
            <p:nvPicPr>
              <p:cNvPr id="16" name="図 15"/>
              <p:cNvPicPr>
                <a:picLocks noChangeAspect="1"/>
              </p:cNvPicPr>
              <p:nvPr/>
            </p:nvPicPr>
            <p:blipFill rotWithShape="1">
              <a:blip r:embed="rId5"/>
              <a:stretch>
                <a:fillRect/>
              </a:stretch>
            </p:blipFill>
            <p:spPr>
              <a:xfrm>
                <a:off x="5823131" y="5940000"/>
                <a:ext cx="357989" cy="360000"/>
              </a:xfrm>
              <a:prstGeom prst="rect">
                <a:avLst/>
              </a:prstGeom>
            </p:spPr>
          </p:pic>
        </p:grpSp>
        <p:grpSp>
          <p:nvGrpSpPr>
            <p:cNvPr id="18" name="グループ化 17"/>
            <p:cNvGrpSpPr/>
            <p:nvPr/>
          </p:nvGrpSpPr>
          <p:grpSpPr>
            <a:xfrm rot="0">
              <a:off x="8178909" y="5832000"/>
              <a:ext cx="1080000" cy="360000"/>
              <a:chOff x="6654909" y="5940000"/>
              <a:chExt cx="1080000" cy="360000"/>
            </a:xfrm>
          </p:grpSpPr>
          <p:sp>
            <p:nvSpPr>
              <p:cNvPr id="34" name="角丸四角形 33"/>
              <p:cNvSpPr/>
              <p:nvPr/>
            </p:nvSpPr>
            <p:spPr>
              <a:xfrm>
                <a:off x="6654909" y="6048000"/>
                <a:ext cx="1080000" cy="144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altLang="ja-JP" sz="1200" b="1">
                    <a:solidFill>
                      <a:schemeClr val="tx1"/>
                    </a:solidFill>
                    <a:latin typeface="+mn-ea"/>
                    <a:ea typeface="+mn-ea"/>
                    <a:cs typeface="+mn-cs"/>
                  </a:rPr>
                  <a:t>HPV</a:t>
                </a:r>
                <a:r>
                  <a:rPr lang="ja-JP" altLang="en-US" sz="1200" b="1">
                    <a:solidFill>
                      <a:schemeClr val="tx1"/>
                    </a:solidFill>
                    <a:latin typeface="+mn-ea"/>
                    <a:ea typeface="+mn-ea"/>
                    <a:cs typeface="+mn-cs"/>
                  </a:rPr>
                  <a:t>　　　　　型</a:t>
                </a:r>
                <a:endParaRPr lang="ja-JP" altLang="en-US" sz="1200" b="1">
                  <a:solidFill>
                    <a:schemeClr val="tx1"/>
                  </a:solidFill>
                  <a:latin typeface="+mn-ea"/>
                  <a:ea typeface="+mn-ea"/>
                  <a:cs typeface="+mn-cs"/>
                </a:endParaRPr>
              </a:p>
            </p:txBody>
          </p:sp>
          <p:pic>
            <p:nvPicPr>
              <p:cNvPr id="17" name="図 16"/>
              <p:cNvPicPr>
                <a:picLocks noChangeAspect="1"/>
              </p:cNvPicPr>
              <p:nvPr/>
            </p:nvPicPr>
            <p:blipFill rotWithShape="1">
              <a:blip r:embed="rId6"/>
              <a:stretch>
                <a:fillRect/>
              </a:stretch>
            </p:blipFill>
            <p:spPr>
              <a:xfrm>
                <a:off x="7088675" y="5940000"/>
                <a:ext cx="357989" cy="360000"/>
              </a:xfrm>
              <a:prstGeom prst="rect">
                <a:avLst/>
              </a:prstGeom>
            </p:spPr>
          </p:pic>
        </p:grpSp>
      </p:grpSp>
      <p:sp>
        <p:nvSpPr>
          <p:cNvPr id="4" name="タイトル 3"/>
          <p:cNvSpPr>
            <a:spLocks noGrp="1"/>
          </p:cNvSpPr>
          <p:nvPr>
            <p:ph type="title" idx="0"/>
          </p:nvPr>
        </p:nvSpPr>
        <p:spPr>
          <a:xfrm>
            <a:off x="1920009" y="249555"/>
            <a:ext cx="8784503" cy="988695"/>
          </a:xfrm>
        </p:spPr>
        <p:txBody>
          <a:bodyPr/>
          <a:lstStyle/>
          <a:p>
            <a:pPr lvl="0"/>
            <a:r>
              <a:rPr lang="ja-JP" altLang="en-US" spc="-22"/>
              <a:t>「子宮頸がん」の原因は、ヒトパピローマウイルス</a:t>
            </a:r>
            <a:r>
              <a:rPr lang="en-US" altLang="ja-JP" spc="-22"/>
              <a:t>(HPV)</a:t>
            </a:r>
            <a:r>
              <a:rPr lang="ja-JP" altLang="en-US" spc="-22"/>
              <a:t>です。</a:t>
            </a:r>
            <a:endParaRPr lang="ja-JP" altLang="en-US" spc="-22"/>
          </a:p>
        </p:txBody>
      </p:sp>
      <p:pic>
        <p:nvPicPr>
          <p:cNvPr id="32" name="図 31"/>
          <p:cNvPicPr>
            <a:picLocks noChangeAspect="1"/>
          </p:cNvPicPr>
          <p:nvPr/>
        </p:nvPicPr>
        <p:blipFill rotWithShape="1">
          <a:blip r:embed="rId7"/>
          <a:stretch>
            <a:fillRect/>
          </a:stretch>
        </p:blipFill>
        <p:spPr>
          <a:xfrm>
            <a:off x="10721164" y="303652"/>
            <a:ext cx="844943" cy="1008000"/>
          </a:xfrm>
          <a:prstGeom prst="rect">
            <a:avLst/>
          </a:prstGeom>
        </p:spPr>
      </p:pic>
      <p:sp>
        <p:nvSpPr>
          <p:cNvPr id="28" name="テキスト ボックス 27"/>
          <p:cNvSpPr txBox="1"/>
          <p:nvPr/>
        </p:nvSpPr>
        <p:spPr>
          <a:xfrm>
            <a:off x="2840806" y="381032"/>
            <a:ext cx="450764" cy="264763"/>
          </a:xfrm>
          <a:prstGeom prst="rect">
            <a:avLst/>
          </a:prstGeom>
          <a:noFill/>
        </p:spPr>
        <p:txBody>
          <a:bodyPr wrap="none">
            <a:spAutoFit/>
          </a:bodyPr>
          <a:lstStyle/>
          <a:p>
            <a:pPr algn="ctr"/>
            <a:r>
              <a:rPr lang="ja-JP" altLang="en-US" sz="1200" b="1">
                <a:solidFill>
                  <a:srgbClr val="00b0f0"/>
                </a:solidFill>
                <a:latin typeface="+mn-ea"/>
                <a:ea typeface="+mn-ea"/>
                <a:cs typeface="+mn-cs"/>
              </a:rPr>
              <a:t>けい</a:t>
            </a:r>
            <a:endParaRPr lang="ja-JP" altLang="en-US" sz="1200" b="1">
              <a:solidFill>
                <a:srgbClr val="00b0f0"/>
              </a:solidFill>
              <a:latin typeface="+mn-ea"/>
              <a:ea typeface="+mn-ea"/>
              <a:cs typeface="+mn-cs"/>
            </a:endParaRPr>
          </a:p>
        </p:txBody>
      </p:sp>
      <p:sp>
        <p:nvSpPr>
          <p:cNvPr id="29" name="テキスト ボックス 28"/>
          <p:cNvSpPr txBox="1"/>
          <p:nvPr/>
        </p:nvSpPr>
        <p:spPr>
          <a:xfrm>
            <a:off x="7441618" y="4327801"/>
            <a:ext cx="332142" cy="200055"/>
          </a:xfrm>
          <a:prstGeom prst="rect">
            <a:avLst/>
          </a:prstGeom>
          <a:noFill/>
        </p:spPr>
        <p:txBody>
          <a:bodyPr wrap="none">
            <a:spAutoFit/>
          </a:bodyPr>
          <a:lstStyle/>
          <a:p>
            <a:pPr algn="ctr"/>
            <a:r>
              <a:rPr lang="ja-JP" altLang="en-US" sz="700">
                <a:solidFill>
                  <a:srgbClr val="002060"/>
                </a:solidFill>
                <a:latin typeface="+mn-ea"/>
                <a:ea typeface="+mn-ea"/>
                <a:cs typeface="+mn-cs"/>
              </a:rPr>
              <a:t>けい</a:t>
            </a:r>
            <a:endParaRPr lang="ja-JP" altLang="en-US" sz="700">
              <a:solidFill>
                <a:srgbClr val="002060"/>
              </a:solidFill>
              <a:latin typeface="+mn-ea"/>
              <a:ea typeface="+mn-ea"/>
              <a:cs typeface="+mn-cs"/>
            </a:endParaRPr>
          </a:p>
        </p:txBody>
      </p:sp>
    </p:spTree>
  </p:cSld>
  <p:clrMapOvr>
    <a:masterClrMapping/>
  </p:clrMapOvr>
  <p:transition xmlns:mc="http://schemas.openxmlformats.org/markup-compatibility/2006" xmlns:hp="http://schemas.haansoft.com/office/presentation/8.0" mc:Ignorable="hp" hp:hslDur="500">
    <p:fade/>
  </p:transition>
</p:sld>
</file>

<file path=ppt/slides/slide14.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1026082" y="1584016"/>
            <a:ext cx="8306382" cy="2071679"/>
          </a:xfrm>
          <a:prstGeom prst="rect">
            <a:avLst/>
          </a:prstGeom>
          <a:noFill/>
          <a:ln>
            <a:noFill/>
          </a:ln>
          <a:effectLst/>
        </p:spPr>
        <p:txBody>
          <a:bodyPr wrap="square">
            <a:spAutoFit/>
          </a:bodyPr>
          <a:lstStyle>
            <a:defPPr>
              <a:defRPr lang="ja-JP"/>
            </a:defPPr>
            <a:lvl1pPr marL="288000" indent="-288000" eaLnBrk="0" fontAlgn="base" hangingPunct="0">
              <a:lnSpc>
                <a:spcPct val="110000"/>
              </a:lnSpc>
              <a:spcBef>
                <a:spcPts val="1200"/>
              </a:spcBef>
              <a:buClrTx/>
              <a:buFont typeface="Wingdings"/>
              <a:buChar char="l"/>
              <a:defRPr sz="2200">
                <a:solidFill>
                  <a:srgbClr val="000000">
                    <a:lumMod val="95000"/>
                    <a:lumOff val="5000"/>
                  </a:srgbClr>
                </a:solidFill>
                <a:latin typeface="+mn-ea"/>
                <a:cs typeface="Meiryo UI"/>
              </a:defRPr>
            </a:lvl1pPr>
          </a:lstStyle>
          <a:p>
            <a:pPr lvl="0"/>
            <a:r>
              <a:rPr lang="ja-JP" altLang="en-US" sz="2000"/>
              <a:t>子宮頸がんの原因は、</a:t>
            </a:r>
            <a:r>
              <a:rPr lang="ja-JP" altLang="en-US" sz="2000" b="1">
                <a:solidFill>
                  <a:srgbClr val="ff6699"/>
                </a:solidFill>
              </a:rPr>
              <a:t>ヒトパピローマウイルス</a:t>
            </a:r>
            <a:r>
              <a:rPr lang="en-US" altLang="ja-JP" sz="2000" b="1">
                <a:solidFill>
                  <a:srgbClr val="ff6699"/>
                </a:solidFill>
              </a:rPr>
              <a:t>(HPV)</a:t>
            </a:r>
            <a:r>
              <a:rPr lang="ja-JP" altLang="en-US" sz="2000"/>
              <a:t>という、ごくありふれた</a:t>
            </a:r>
            <a:br>
              <a:rPr lang="en-US" altLang="ja-JP" sz="2000"/>
            </a:br>
            <a:r>
              <a:rPr lang="ja-JP" altLang="en-US" sz="2000"/>
              <a:t>ウイルスです。</a:t>
            </a:r>
            <a:endParaRPr lang="ja-JP" altLang="en-US" sz="2000"/>
          </a:p>
          <a:p>
            <a:pPr lvl="0">
              <a:spcBef>
                <a:spcPct val="50000"/>
              </a:spcBef>
            </a:pPr>
            <a:r>
              <a:rPr lang="ja-JP" altLang="en-US" sz="2000"/>
              <a:t>感染しても多くの場合ウイルスは自然に排出されますが、長く感染が続いた</a:t>
            </a:r>
            <a:br>
              <a:rPr lang="en-US" altLang="ja-JP" sz="2000"/>
            </a:br>
            <a:r>
              <a:rPr lang="ja-JP" altLang="en-US" sz="2000"/>
              <a:t>場合、がんになることがあります。</a:t>
            </a:r>
            <a:endParaRPr lang="ja-JP" altLang="en-US" sz="2000"/>
          </a:p>
          <a:p>
            <a:pPr lvl="0">
              <a:spcBef>
                <a:spcPct val="50000"/>
              </a:spcBef>
            </a:pPr>
            <a:r>
              <a:rPr lang="ja-JP" altLang="en-US" sz="2000"/>
              <a:t>子宮頸がんの患者さんの</a:t>
            </a:r>
            <a:r>
              <a:rPr lang="en-US" altLang="ja-JP" sz="2000"/>
              <a:t>90%</a:t>
            </a:r>
            <a:r>
              <a:rPr lang="ja-JP" altLang="en-US" sz="2000"/>
              <a:t>以上でみつかります。</a:t>
            </a:r>
            <a:endParaRPr lang="en-US" altLang="ja-JP" sz="2000"/>
          </a:p>
        </p:txBody>
      </p:sp>
      <p:sp>
        <p:nvSpPr>
          <p:cNvPr id="12" name="テキスト ボックス 11"/>
          <p:cNvSpPr txBox="1"/>
          <p:nvPr/>
        </p:nvSpPr>
        <p:spPr>
          <a:xfrm>
            <a:off x="5954343" y="6386443"/>
            <a:ext cx="5921231" cy="282573"/>
          </a:xfrm>
          <a:prstGeom prst="rect">
            <a:avLst/>
          </a:prstGeom>
          <a:noFill/>
          <a:ln>
            <a:noFill/>
          </a:ln>
        </p:spPr>
        <p:txBody>
          <a:bodyPr wrap="none" lIns="0" tIns="0" rIns="36000" bIns="36000" anchor="b">
            <a:spAutoFit/>
          </a:bodyPr>
          <a:lstStyle>
            <a:defPPr>
              <a:defRPr lang="ja-JP"/>
            </a:defPPr>
            <a:lvl1pPr>
              <a:defRPr sz="800">
                <a:latin typeface="+mn-ea"/>
                <a:cs typeface="Meiryo UI"/>
              </a:defRPr>
            </a:lvl1pPr>
            <a:lvl2pPr marL="742950" indent="-285750" eaLnBrk="0" hangingPunct="0">
              <a:defRPr>
                <a:latin typeface="Arial"/>
                <a:ea typeface="ＭＳ Ｐゴシック"/>
              </a:defRPr>
            </a:lvl2pPr>
            <a:lvl3pPr marL="1143000" indent="-228600" eaLnBrk="0" hangingPunct="0">
              <a:defRPr>
                <a:latin typeface="Arial"/>
                <a:ea typeface="ＭＳ Ｐゴシック"/>
              </a:defRPr>
            </a:lvl3pPr>
            <a:lvl4pPr marL="1600200" indent="-228600" eaLnBrk="0" hangingPunct="0">
              <a:defRPr>
                <a:latin typeface="Arial"/>
                <a:ea typeface="ＭＳ Ｐゴシック"/>
              </a:defRPr>
            </a:lvl4pPr>
            <a:lvl5pPr marL="2057400" indent="-228600" eaLnBrk="0" hangingPunct="0">
              <a:defRPr>
                <a:latin typeface="Arial"/>
                <a:ea typeface="ＭＳ Ｐゴシック"/>
              </a:defRPr>
            </a:lvl5pPr>
            <a:lvl6pPr marL="2514600" indent="-228600" eaLnBrk="0" fontAlgn="base" hangingPunct="0">
              <a:spcBef>
                <a:spcPct val="0"/>
              </a:spcBef>
              <a:spcAft>
                <a:spcPct val="0"/>
              </a:spcAft>
              <a:defRPr>
                <a:latin typeface="Arial"/>
                <a:ea typeface="ＭＳ Ｐゴシック"/>
              </a:defRPr>
            </a:lvl6pPr>
            <a:lvl7pPr marL="2971800" indent="-228600" eaLnBrk="0" fontAlgn="base" hangingPunct="0">
              <a:spcBef>
                <a:spcPct val="0"/>
              </a:spcBef>
              <a:spcAft>
                <a:spcPct val="0"/>
              </a:spcAft>
              <a:defRPr>
                <a:latin typeface="Arial"/>
                <a:ea typeface="ＭＳ Ｐゴシック"/>
              </a:defRPr>
            </a:lvl7pPr>
            <a:lvl8pPr marL="3429000" indent="-228600" eaLnBrk="0" fontAlgn="base" hangingPunct="0">
              <a:spcBef>
                <a:spcPct val="0"/>
              </a:spcBef>
              <a:spcAft>
                <a:spcPct val="0"/>
              </a:spcAft>
              <a:defRPr>
                <a:latin typeface="Arial"/>
                <a:ea typeface="ＭＳ Ｐゴシック"/>
              </a:defRPr>
            </a:lvl8pPr>
            <a:lvl9pPr marL="3886200" indent="-228600" eaLnBrk="0" fontAlgn="base" hangingPunct="0">
              <a:spcBef>
                <a:spcPct val="0"/>
              </a:spcBef>
              <a:spcAft>
                <a:spcPct val="0"/>
              </a:spcAft>
              <a:defRPr>
                <a:latin typeface="Arial"/>
                <a:ea typeface="ＭＳ Ｐゴシック"/>
              </a:defRPr>
            </a:lvl9pPr>
          </a:lstStyle>
          <a:p>
            <a:pPr lvl="0"/>
            <a:r>
              <a:rPr lang="ja-JP" altLang="en-US"/>
              <a:t>厚生労働省　子宮頸がん予防ワクチン</a:t>
            </a:r>
            <a:r>
              <a:rPr lang="en-US" altLang="ja-JP"/>
              <a:t>Q&amp;A</a:t>
            </a:r>
            <a:endParaRPr lang="en-US" altLang="ja-JP"/>
          </a:p>
          <a:p>
            <a:pPr lvl="0"/>
            <a:r>
              <a:rPr lang="en-US" altLang="ja-JP"/>
              <a:t>http://www.mhlw.go.jp/bunya/kenkou/kekkaku-kansenshou28/qa_shikyukeigan_vaccine.html(Accessed Dec.3. 2019)</a:t>
            </a:r>
            <a:endParaRPr lang="en-US" altLang="ja-JP"/>
          </a:p>
        </p:txBody>
      </p:sp>
      <p:sp>
        <p:nvSpPr>
          <p:cNvPr id="5" name="タイトル 4"/>
          <p:cNvSpPr>
            <a:spLocks noGrp="1"/>
          </p:cNvSpPr>
          <p:nvPr>
            <p:ph type="title" idx="0"/>
          </p:nvPr>
        </p:nvSpPr>
        <p:spPr>
          <a:xfrm>
            <a:off x="1920000" y="487680"/>
            <a:ext cx="8107319" cy="512445"/>
          </a:xfrm>
        </p:spPr>
        <p:txBody>
          <a:bodyPr/>
          <a:lstStyle/>
          <a:p>
            <a:pPr lvl="0"/>
            <a:r>
              <a:rPr lang="ja-JP" altLang="en-US"/>
              <a:t>子宮頸がんの原因は、ごくありふれたウイルスです。</a:t>
            </a:r>
            <a:endParaRPr lang="ja-JP" altLang="en-US"/>
          </a:p>
        </p:txBody>
      </p:sp>
      <p:sp>
        <p:nvSpPr>
          <p:cNvPr id="32" name="正方形/長方形 31"/>
          <p:cNvSpPr/>
          <p:nvPr/>
        </p:nvSpPr>
        <p:spPr>
          <a:xfrm>
            <a:off x="4167675" y="5553566"/>
            <a:ext cx="3839039" cy="788178"/>
          </a:xfrm>
          <a:prstGeom prst="rect">
            <a:avLst/>
          </a:prstGeom>
          <a:noFill/>
          <a:ln w="25400" cap="flat" cmpd="sng" algn="ctr">
            <a:noFill/>
            <a:prstDash val="solid"/>
          </a:ln>
          <a:effectLst/>
        </p:spPr>
        <p:txBody>
          <a:bodyPr wrap="none" lIns="89999" tIns="46800" anchor="t">
            <a:spAutoFit/>
          </a:bodyPr>
          <a:lstStyle/>
          <a:p>
            <a:pPr algn="ctr">
              <a:lnSpc>
                <a:spcPct val="110000"/>
              </a:lnSpc>
            </a:pPr>
            <a:r>
              <a:rPr lang="ja-JP" altLang="en-US">
                <a:solidFill>
                  <a:sysClr val="windowText" lastClr="000000"/>
                </a:solidFill>
                <a:latin typeface="+mn-ea"/>
                <a:ea typeface="+mn-ea"/>
                <a:cs typeface="+mn-cs"/>
              </a:rPr>
              <a:t>性行為を行う女性の</a:t>
            </a:r>
            <a:r>
              <a:rPr lang="en-US" altLang="ja-JP" sz="2400" b="1">
                <a:solidFill>
                  <a:srgbClr val="ff6699"/>
                </a:solidFill>
                <a:latin typeface="+mn-ea"/>
                <a:ea typeface="+mn-ea"/>
                <a:cs typeface="+mn-cs"/>
              </a:rPr>
              <a:t>50</a:t>
            </a:r>
            <a:r>
              <a:rPr lang="ja-JP" altLang="en-US" sz="2400" b="1">
                <a:solidFill>
                  <a:srgbClr val="ff6699"/>
                </a:solidFill>
                <a:latin typeface="+mn-ea"/>
                <a:ea typeface="+mn-ea"/>
                <a:cs typeface="+mn-cs"/>
              </a:rPr>
              <a:t>～</a:t>
            </a:r>
            <a:r>
              <a:rPr lang="en-US" altLang="ja-JP" sz="2400" b="1">
                <a:solidFill>
                  <a:srgbClr val="ff6699"/>
                </a:solidFill>
                <a:latin typeface="+mn-ea"/>
                <a:ea typeface="+mn-ea"/>
                <a:cs typeface="+mn-cs"/>
              </a:rPr>
              <a:t>80</a:t>
            </a:r>
            <a:r>
              <a:rPr lang="ja-JP" altLang="en-US" sz="2400" b="1">
                <a:solidFill>
                  <a:srgbClr val="ff6699"/>
                </a:solidFill>
                <a:latin typeface="+mn-ea"/>
                <a:ea typeface="+mn-ea"/>
                <a:cs typeface="+mn-cs"/>
              </a:rPr>
              <a:t>％</a:t>
            </a:r>
            <a:r>
              <a:rPr lang="ja-JP" altLang="en-US">
                <a:solidFill>
                  <a:sysClr val="windowText" lastClr="000000"/>
                </a:solidFill>
                <a:latin typeface="+mn-ea"/>
                <a:ea typeface="+mn-ea"/>
                <a:cs typeface="+mn-cs"/>
              </a:rPr>
              <a:t>が、</a:t>
            </a:r>
            <a:br>
              <a:rPr lang="en-US" altLang="ja-JP">
                <a:solidFill>
                  <a:sysClr val="windowText" lastClr="000000"/>
                </a:solidFill>
                <a:latin typeface="+mn-ea"/>
                <a:ea typeface="+mn-ea"/>
                <a:cs typeface="+mn-cs"/>
              </a:rPr>
            </a:br>
            <a:r>
              <a:rPr lang="ja-JP" altLang="en-US">
                <a:solidFill>
                  <a:sysClr val="windowText" lastClr="000000"/>
                </a:solidFill>
                <a:latin typeface="+mn-ea"/>
                <a:ea typeface="+mn-ea"/>
                <a:cs typeface="+mn-cs"/>
              </a:rPr>
              <a:t>生涯で一度は</a:t>
            </a:r>
            <a:r>
              <a:rPr lang="en-US" altLang="ja-JP">
                <a:solidFill>
                  <a:sysClr val="windowText" lastClr="000000"/>
                </a:solidFill>
                <a:latin typeface="+mn-ea"/>
                <a:ea typeface="+mn-ea"/>
                <a:cs typeface="+mn-cs"/>
              </a:rPr>
              <a:t>HPV</a:t>
            </a:r>
            <a:r>
              <a:rPr lang="ja-JP" altLang="en-US">
                <a:solidFill>
                  <a:sysClr val="windowText" lastClr="000000"/>
                </a:solidFill>
                <a:latin typeface="+mn-ea"/>
                <a:ea typeface="+mn-ea"/>
                <a:cs typeface="+mn-cs"/>
              </a:rPr>
              <a:t>に感染します。</a:t>
            </a:r>
            <a:endParaRPr lang="ja-JP" altLang="en-US">
              <a:solidFill>
                <a:sysClr val="windowText" lastClr="000000"/>
              </a:solidFill>
              <a:latin typeface="+mn-ea"/>
              <a:ea typeface="+mn-ea"/>
              <a:cs typeface="+mn-cs"/>
            </a:endParaRPr>
          </a:p>
        </p:txBody>
      </p:sp>
      <p:grpSp>
        <p:nvGrpSpPr>
          <p:cNvPr id="27" name="グループ化 26"/>
          <p:cNvGrpSpPr>
            <a:grpSpLocks noChangeAspect="1"/>
          </p:cNvGrpSpPr>
          <p:nvPr/>
        </p:nvGrpSpPr>
        <p:grpSpPr>
          <a:xfrm rot="0">
            <a:off x="9348776" y="1467367"/>
            <a:ext cx="1877721" cy="1877721"/>
            <a:chOff x="1650089" y="4276291"/>
            <a:chExt cx="1656001" cy="1655999"/>
          </a:xfrm>
        </p:grpSpPr>
        <p:sp>
          <p:nvSpPr>
            <p:cNvPr id="28" name="円/楕円 27"/>
            <p:cNvSpPr/>
            <p:nvPr/>
          </p:nvSpPr>
          <p:spPr>
            <a:xfrm>
              <a:off x="1650089" y="4276291"/>
              <a:ext cx="1656001" cy="1655999"/>
            </a:xfrm>
            <a:prstGeom prst="ellipse">
              <a:avLst/>
            </a:prstGeom>
            <a:solidFill>
              <a:srgbClr val="ffc00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solidFill>
                  <a:srgbClr val="ffffff"/>
                </a:solidFill>
                <a:latin typeface="+mn-ea"/>
                <a:ea typeface="+mn-ea"/>
                <a:cs typeface="+mn-cs"/>
              </a:endParaRPr>
            </a:p>
          </p:txBody>
        </p:sp>
        <p:pic>
          <p:nvPicPr>
            <p:cNvPr id="29" name="図 25"/>
            <p:cNvPicPr>
              <a:picLocks noChangeAspect="1"/>
            </p:cNvPicPr>
            <p:nvPr/>
          </p:nvPicPr>
          <p:blipFill rotWithShape="1">
            <a:blip r:embed="rId2"/>
            <a:srcRect/>
            <a:stretch>
              <a:fillRect/>
            </a:stretch>
          </p:blipFill>
          <p:spPr>
            <a:xfrm>
              <a:off x="1764678" y="4420292"/>
              <a:ext cx="1426821" cy="1368000"/>
            </a:xfrm>
            <a:prstGeom prst="rect">
              <a:avLst/>
            </a:prstGeom>
            <a:noFill/>
            <a:ln>
              <a:noFill/>
            </a:ln>
            <a:effectLst/>
          </p:spPr>
        </p:pic>
      </p:grpSp>
      <p:sp>
        <p:nvSpPr>
          <p:cNvPr id="30" name="テキスト ボックス 20"/>
          <p:cNvSpPr txBox="1">
            <a:spLocks noChangeArrowheads="1"/>
          </p:cNvSpPr>
          <p:nvPr/>
        </p:nvSpPr>
        <p:spPr>
          <a:xfrm>
            <a:off x="9223435" y="3273088"/>
            <a:ext cx="2117031" cy="523220"/>
          </a:xfrm>
          <a:prstGeom prst="rect">
            <a:avLst/>
          </a:prstGeom>
          <a:noFill/>
          <a:ln>
            <a:noFill/>
          </a:ln>
        </p:spPr>
        <p:txBody>
          <a:bodyPr wrap="none">
            <a:spAutoFit/>
          </a:bodyPr>
          <a:lstStyle>
            <a:lvl1pPr eaLnBrk="0" hangingPunct="0">
              <a:defRPr kumimoji="1">
                <a:solidFill>
                  <a:schemeClr val="tx1"/>
                </a:solidFill>
                <a:latin typeface="Arial"/>
                <a:ea typeface="ＭＳ Ｐゴシック"/>
              </a:defRPr>
            </a:lvl1pPr>
            <a:lvl2pPr marL="742950" indent="-285750" eaLnBrk="0" hangingPunct="0">
              <a:defRPr kumimoji="1">
                <a:solidFill>
                  <a:schemeClr val="tx1"/>
                </a:solidFill>
                <a:latin typeface="Arial"/>
                <a:ea typeface="ＭＳ Ｐゴシック"/>
              </a:defRPr>
            </a:lvl2pPr>
            <a:lvl3pPr marL="1143000" indent="-228600" eaLnBrk="0" hangingPunct="0">
              <a:defRPr kumimoji="1">
                <a:solidFill>
                  <a:schemeClr val="tx1"/>
                </a:solidFill>
                <a:latin typeface="Arial"/>
                <a:ea typeface="ＭＳ Ｐゴシック"/>
              </a:defRPr>
            </a:lvl3pPr>
            <a:lvl4pPr marL="1600200" indent="-228600" eaLnBrk="0" hangingPunct="0">
              <a:defRPr kumimoji="1">
                <a:solidFill>
                  <a:schemeClr val="tx1"/>
                </a:solidFill>
                <a:latin typeface="Arial"/>
                <a:ea typeface="ＭＳ Ｐゴシック"/>
              </a:defRPr>
            </a:lvl4pPr>
            <a:lvl5pPr marL="2057400" indent="-228600" eaLnBrk="0" hangingPunct="0">
              <a:defRPr kumimoji="1">
                <a:solidFill>
                  <a:schemeClr val="tx1"/>
                </a:solidFill>
                <a:latin typeface="Arial"/>
                <a:ea typeface="ＭＳ Ｐゴシック"/>
              </a:defRPr>
            </a:lvl5pPr>
            <a:lvl6pPr marL="2514600" indent="-228600" eaLnBrk="0" fontAlgn="base" hangingPunct="0">
              <a:spcBef>
                <a:spcPct val="0"/>
              </a:spcBef>
              <a:spcAft>
                <a:spcPct val="0"/>
              </a:spcAft>
              <a:defRPr kumimoji="1">
                <a:solidFill>
                  <a:schemeClr val="tx1"/>
                </a:solidFill>
                <a:latin typeface="Arial"/>
                <a:ea typeface="ＭＳ Ｐゴシック"/>
              </a:defRPr>
            </a:lvl6pPr>
            <a:lvl7pPr marL="2971800" indent="-228600" eaLnBrk="0" fontAlgn="base" hangingPunct="0">
              <a:spcBef>
                <a:spcPct val="0"/>
              </a:spcBef>
              <a:spcAft>
                <a:spcPct val="0"/>
              </a:spcAft>
              <a:defRPr kumimoji="1">
                <a:solidFill>
                  <a:schemeClr val="tx1"/>
                </a:solidFill>
                <a:latin typeface="Arial"/>
                <a:ea typeface="ＭＳ Ｐゴシック"/>
              </a:defRPr>
            </a:lvl7pPr>
            <a:lvl8pPr marL="3429000" indent="-228600" eaLnBrk="0" fontAlgn="base" hangingPunct="0">
              <a:spcBef>
                <a:spcPct val="0"/>
              </a:spcBef>
              <a:spcAft>
                <a:spcPct val="0"/>
              </a:spcAft>
              <a:defRPr kumimoji="1">
                <a:solidFill>
                  <a:schemeClr val="tx1"/>
                </a:solidFill>
                <a:latin typeface="Arial"/>
                <a:ea typeface="ＭＳ Ｐゴシック"/>
              </a:defRPr>
            </a:lvl8pPr>
            <a:lvl9pPr marL="3886200" indent="-228600" eaLnBrk="0" fontAlgn="base" hangingPunct="0">
              <a:spcBef>
                <a:spcPct val="0"/>
              </a:spcBef>
              <a:spcAft>
                <a:spcPct val="0"/>
              </a:spcAft>
              <a:defRPr kumimoji="1">
                <a:solidFill>
                  <a:schemeClr val="tx1"/>
                </a:solidFill>
                <a:latin typeface="Arial"/>
                <a:ea typeface="ＭＳ Ｐゴシック"/>
              </a:defRPr>
            </a:lvl9pPr>
          </a:lstStyle>
          <a:p>
            <a:pPr algn="ctr" eaLnBrk="1" hangingPunct="1">
              <a:spcBef>
                <a:spcPct val="0"/>
              </a:spcBef>
              <a:spcAft>
                <a:spcPct val="0"/>
              </a:spcAft>
            </a:pPr>
            <a:r>
              <a:rPr lang="en-US" altLang="ja-JP" sz="1400">
                <a:solidFill>
                  <a:srgbClr val="000000"/>
                </a:solidFill>
                <a:latin typeface="+mn-ea"/>
                <a:ea typeface="+mn-ea"/>
              </a:rPr>
              <a:t>Human Papillomavirus</a:t>
            </a:r>
            <a:endParaRPr lang="en-US" altLang="ja-JP" sz="1400">
              <a:solidFill>
                <a:srgbClr val="000000"/>
              </a:solidFill>
              <a:latin typeface="+mn-ea"/>
              <a:ea typeface="+mn-ea"/>
            </a:endParaRPr>
          </a:p>
          <a:p>
            <a:pPr algn="ctr" eaLnBrk="1" hangingPunct="1">
              <a:spcBef>
                <a:spcPct val="0"/>
              </a:spcBef>
              <a:spcAft>
                <a:spcPct val="0"/>
              </a:spcAft>
            </a:pPr>
            <a:r>
              <a:rPr lang="ja-JP" altLang="en-US" sz="1400">
                <a:solidFill>
                  <a:srgbClr val="000000"/>
                </a:solidFill>
                <a:latin typeface="+mn-ea"/>
                <a:ea typeface="+mn-ea"/>
              </a:rPr>
              <a:t>ヒトパピローマウイルス</a:t>
            </a:r>
            <a:endParaRPr lang="ja-JP" altLang="en-US" sz="1400">
              <a:solidFill>
                <a:srgbClr val="000000"/>
              </a:solidFill>
              <a:latin typeface="+mn-ea"/>
              <a:ea typeface="+mn-ea"/>
            </a:endParaRPr>
          </a:p>
        </p:txBody>
      </p:sp>
      <p:sp>
        <p:nvSpPr>
          <p:cNvPr id="15" name="テキスト ボックス 14"/>
          <p:cNvSpPr txBox="1"/>
          <p:nvPr/>
        </p:nvSpPr>
        <p:spPr>
          <a:xfrm>
            <a:off x="4004310" y="3816000"/>
            <a:ext cx="4164330" cy="400110"/>
          </a:xfrm>
          <a:prstGeom prst="rect">
            <a:avLst/>
          </a:prstGeom>
          <a:noFill/>
        </p:spPr>
        <p:txBody>
          <a:bodyPr wrap="none">
            <a:spAutoFit/>
          </a:bodyPr>
          <a:lstStyle>
            <a:defPPr>
              <a:defRPr lang="ja-JP"/>
            </a:defPPr>
            <a:lvl1pPr algn="ctr">
              <a:defRPr b="1">
                <a:latin typeface="+mn-ea"/>
              </a:defRPr>
            </a:lvl1pPr>
          </a:lstStyle>
          <a:p>
            <a:pPr lvl="0"/>
            <a:r>
              <a:rPr lang="ja-JP" altLang="en-US" sz="2000"/>
              <a:t>＜性行為を行う女性の</a:t>
            </a:r>
            <a:r>
              <a:rPr lang="en-US" altLang="ja-JP" sz="2000"/>
              <a:t>HPV</a:t>
            </a:r>
            <a:r>
              <a:rPr lang="ja-JP" altLang="en-US" sz="2000"/>
              <a:t>感染率＞</a:t>
            </a:r>
            <a:endParaRPr lang="ja-JP" altLang="en-US" sz="2000"/>
          </a:p>
        </p:txBody>
      </p:sp>
      <p:grpSp>
        <p:nvGrpSpPr>
          <p:cNvPr id="8" name="グループ化 7"/>
          <p:cNvGrpSpPr>
            <a:grpSpLocks noChangeAspect="1"/>
          </p:cNvGrpSpPr>
          <p:nvPr/>
        </p:nvGrpSpPr>
        <p:grpSpPr>
          <a:xfrm rot="0">
            <a:off x="3149929" y="4292793"/>
            <a:ext cx="5892144" cy="1202016"/>
            <a:chOff x="2366152" y="4320000"/>
            <a:chExt cx="4411696" cy="900000"/>
          </a:xfrm>
        </p:grpSpPr>
        <p:sp>
          <p:nvSpPr>
            <p:cNvPr id="16" name="Freeform 7"/>
            <p:cNvSpPr>
              <a:spLocks noChangeAspect="1"/>
            </p:cNvSpPr>
            <p:nvPr/>
          </p:nvSpPr>
          <p:spPr>
            <a:xfrm>
              <a:off x="2366152" y="4320000"/>
              <a:ext cx="418846" cy="900000"/>
            </a:xfrm>
            <a:custGeom>
              <a:avLst/>
              <a:gdLst/>
              <a:rect l="l" t="t" r="r" b="b"/>
              <a:pathLst>
                <a:path w="323995" h="696190">
                  <a:moveTo>
                    <a:pt x="161866" y="0"/>
                  </a:moveTo>
                  <a:cubicBezTo>
                    <a:pt x="194921" y="0"/>
                    <a:pt x="221717" y="26663"/>
                    <a:pt x="221717" y="59554"/>
                  </a:cubicBezTo>
                  <a:cubicBezTo>
                    <a:pt x="221717" y="83804"/>
                    <a:pt x="207151" y="104668"/>
                    <a:pt x="186162" y="113758"/>
                  </a:cubicBezTo>
                  <a:lnTo>
                    <a:pt x="208906" y="113758"/>
                  </a:lnTo>
                  <a:cubicBezTo>
                    <a:pt x="239869" y="113758"/>
                    <a:pt x="266609" y="140488"/>
                    <a:pt x="279276" y="181286"/>
                  </a:cubicBezTo>
                  <a:quadBezTo>
                    <a:pt x="279276" y="181286"/>
                    <a:pt x="322905" y="338853"/>
                  </a:quadBezTo>
                  <a:cubicBezTo>
                    <a:pt x="327127" y="351514"/>
                    <a:pt x="318683" y="365583"/>
                    <a:pt x="304609" y="368396"/>
                  </a:cubicBezTo>
                  <a:cubicBezTo>
                    <a:pt x="291942" y="371210"/>
                    <a:pt x="279276" y="364176"/>
                    <a:pt x="275054" y="350107"/>
                  </a:cubicBezTo>
                  <a:quadBezTo>
                    <a:pt x="275054" y="350107"/>
                    <a:pt x="231424" y="193948"/>
                  </a:quadBezTo>
                  <a:quadBezTo>
                    <a:pt x="231424" y="193948"/>
                    <a:pt x="229841" y="193948"/>
                  </a:quadBezTo>
                  <a:lnTo>
                    <a:pt x="218758" y="193948"/>
                  </a:lnTo>
                  <a:quadBezTo>
                    <a:pt x="218758" y="193948"/>
                    <a:pt x="294757" y="466875"/>
                  </a:quadBezTo>
                  <a:quadBezTo>
                    <a:pt x="294757" y="466875"/>
                    <a:pt x="228610" y="466875"/>
                  </a:quadBezTo>
                  <a:quadBezTo>
                    <a:pt x="228610" y="466875"/>
                    <a:pt x="228610" y="668053"/>
                  </a:quadBezTo>
                  <a:cubicBezTo>
                    <a:pt x="228610" y="683529"/>
                    <a:pt x="215943" y="696190"/>
                    <a:pt x="200462" y="696190"/>
                  </a:cubicBezTo>
                  <a:cubicBezTo>
                    <a:pt x="184980" y="696190"/>
                    <a:pt x="172314" y="683529"/>
                    <a:pt x="172314" y="668053"/>
                  </a:cubicBezTo>
                  <a:quadBezTo>
                    <a:pt x="172314" y="668053"/>
                    <a:pt x="172314" y="466875"/>
                  </a:quadBezTo>
                  <a:quadBezTo>
                    <a:pt x="172314" y="466875"/>
                    <a:pt x="170379" y="466875"/>
                  </a:quadBezTo>
                  <a:lnTo>
                    <a:pt x="156833" y="466875"/>
                  </a:lnTo>
                  <a:quadBezTo>
                    <a:pt x="156833" y="466875"/>
                    <a:pt x="156833" y="668053"/>
                  </a:quadBezTo>
                  <a:cubicBezTo>
                    <a:pt x="156833" y="683529"/>
                    <a:pt x="144166" y="696190"/>
                    <a:pt x="128685" y="696190"/>
                  </a:cubicBezTo>
                  <a:cubicBezTo>
                    <a:pt x="113203" y="696190"/>
                    <a:pt x="100537" y="683529"/>
                    <a:pt x="100537" y="668053"/>
                  </a:cubicBezTo>
                  <a:quadBezTo>
                    <a:pt x="100537" y="668053"/>
                    <a:pt x="100537" y="466875"/>
                  </a:quadBezTo>
                  <a:quadBezTo>
                    <a:pt x="100537" y="466875"/>
                    <a:pt x="28760" y="466875"/>
                  </a:quadBezTo>
                  <a:quadBezTo>
                    <a:pt x="28760" y="466875"/>
                    <a:pt x="104759" y="193948"/>
                  </a:quadBezTo>
                  <a:quadBezTo>
                    <a:pt x="104759" y="193948"/>
                    <a:pt x="103176" y="193948"/>
                  </a:quadBezTo>
                  <a:lnTo>
                    <a:pt x="92092" y="193948"/>
                  </a:lnTo>
                  <a:quadBezTo>
                    <a:pt x="92092" y="193948"/>
                    <a:pt x="48463" y="350107"/>
                  </a:quadBezTo>
                  <a:cubicBezTo>
                    <a:pt x="45648" y="364176"/>
                    <a:pt x="31575" y="371210"/>
                    <a:pt x="18908" y="368396"/>
                  </a:cubicBezTo>
                  <a:cubicBezTo>
                    <a:pt x="4834" y="365583"/>
                    <a:pt x="-2203" y="351514"/>
                    <a:pt x="612" y="338853"/>
                  </a:cubicBezTo>
                  <a:quadBezTo>
                    <a:pt x="612" y="338853"/>
                    <a:pt x="44241" y="181286"/>
                  </a:quadBezTo>
                  <a:cubicBezTo>
                    <a:pt x="56908" y="140488"/>
                    <a:pt x="83648" y="113758"/>
                    <a:pt x="114611" y="113758"/>
                  </a:cubicBezTo>
                  <a:cubicBezTo>
                    <a:pt x="122310" y="113758"/>
                    <a:pt x="130338" y="113758"/>
                    <a:pt x="137571" y="113758"/>
                  </a:cubicBezTo>
                  <a:cubicBezTo>
                    <a:pt x="116581" y="104668"/>
                    <a:pt x="102015" y="83804"/>
                    <a:pt x="102015" y="59554"/>
                  </a:cubicBezTo>
                  <a:cubicBezTo>
                    <a:pt x="102015" y="26663"/>
                    <a:pt x="128811" y="0"/>
                    <a:pt x="161866" y="0"/>
                  </a:cubicBezTo>
                  <a:close/>
                </a:path>
              </a:pathLst>
            </a:custGeom>
            <a:solidFill>
              <a:srgbClr val="ff6699"/>
            </a:solidFill>
            <a:ln w="9525">
              <a:noFill/>
              <a:round/>
            </a:ln>
          </p:spPr>
          <p:txBody>
            <a:bodyPr vert="horz" wrap="square" lIns="91440" tIns="45720" rIns="91440" bIns="45720" anchor="t" anchorCtr="0"/>
            <a:lstStyle/>
            <a:p>
              <a:pPr lvl="0"/>
              <a:endParaRPr lang="ja-JP" altLang="en-US"/>
            </a:p>
          </p:txBody>
        </p:sp>
        <p:sp>
          <p:nvSpPr>
            <p:cNvPr id="18" name="Freeform 7"/>
            <p:cNvSpPr>
              <a:spLocks noChangeAspect="1"/>
            </p:cNvSpPr>
            <p:nvPr/>
          </p:nvSpPr>
          <p:spPr>
            <a:xfrm>
              <a:off x="2809802" y="4320000"/>
              <a:ext cx="418846" cy="900000"/>
            </a:xfrm>
            <a:custGeom>
              <a:avLst/>
              <a:gdLst/>
              <a:rect l="l" t="t" r="r" b="b"/>
              <a:pathLst>
                <a:path w="323995" h="696190">
                  <a:moveTo>
                    <a:pt x="161866" y="0"/>
                  </a:moveTo>
                  <a:cubicBezTo>
                    <a:pt x="194921" y="0"/>
                    <a:pt x="221717" y="26663"/>
                    <a:pt x="221717" y="59554"/>
                  </a:cubicBezTo>
                  <a:cubicBezTo>
                    <a:pt x="221717" y="83804"/>
                    <a:pt x="207151" y="104668"/>
                    <a:pt x="186162" y="113758"/>
                  </a:cubicBezTo>
                  <a:lnTo>
                    <a:pt x="208906" y="113758"/>
                  </a:lnTo>
                  <a:cubicBezTo>
                    <a:pt x="239869" y="113758"/>
                    <a:pt x="266609" y="140488"/>
                    <a:pt x="279276" y="181286"/>
                  </a:cubicBezTo>
                  <a:quadBezTo>
                    <a:pt x="279276" y="181286"/>
                    <a:pt x="322905" y="338853"/>
                  </a:quadBezTo>
                  <a:cubicBezTo>
                    <a:pt x="327127" y="351514"/>
                    <a:pt x="318683" y="365583"/>
                    <a:pt x="304609" y="368396"/>
                  </a:cubicBezTo>
                  <a:cubicBezTo>
                    <a:pt x="291942" y="371210"/>
                    <a:pt x="279276" y="364176"/>
                    <a:pt x="275054" y="350107"/>
                  </a:cubicBezTo>
                  <a:quadBezTo>
                    <a:pt x="275054" y="350107"/>
                    <a:pt x="231424" y="193948"/>
                  </a:quadBezTo>
                  <a:quadBezTo>
                    <a:pt x="231424" y="193948"/>
                    <a:pt x="229841" y="193948"/>
                  </a:quadBezTo>
                  <a:lnTo>
                    <a:pt x="218758" y="193948"/>
                  </a:lnTo>
                  <a:quadBezTo>
                    <a:pt x="218758" y="193948"/>
                    <a:pt x="294757" y="466875"/>
                  </a:quadBezTo>
                  <a:quadBezTo>
                    <a:pt x="294757" y="466875"/>
                    <a:pt x="228610" y="466875"/>
                  </a:quadBezTo>
                  <a:quadBezTo>
                    <a:pt x="228610" y="466875"/>
                    <a:pt x="228610" y="668053"/>
                  </a:quadBezTo>
                  <a:cubicBezTo>
                    <a:pt x="228610" y="683529"/>
                    <a:pt x="215943" y="696190"/>
                    <a:pt x="200462" y="696190"/>
                  </a:cubicBezTo>
                  <a:cubicBezTo>
                    <a:pt x="184980" y="696190"/>
                    <a:pt x="172314" y="683529"/>
                    <a:pt x="172314" y="668053"/>
                  </a:cubicBezTo>
                  <a:quadBezTo>
                    <a:pt x="172314" y="668053"/>
                    <a:pt x="172314" y="466875"/>
                  </a:quadBezTo>
                  <a:quadBezTo>
                    <a:pt x="172314" y="466875"/>
                    <a:pt x="170379" y="466875"/>
                  </a:quadBezTo>
                  <a:lnTo>
                    <a:pt x="156833" y="466875"/>
                  </a:lnTo>
                  <a:quadBezTo>
                    <a:pt x="156833" y="466875"/>
                    <a:pt x="156833" y="668053"/>
                  </a:quadBezTo>
                  <a:cubicBezTo>
                    <a:pt x="156833" y="683529"/>
                    <a:pt x="144166" y="696190"/>
                    <a:pt x="128685" y="696190"/>
                  </a:cubicBezTo>
                  <a:cubicBezTo>
                    <a:pt x="113203" y="696190"/>
                    <a:pt x="100537" y="683529"/>
                    <a:pt x="100537" y="668053"/>
                  </a:cubicBezTo>
                  <a:quadBezTo>
                    <a:pt x="100537" y="668053"/>
                    <a:pt x="100537" y="466875"/>
                  </a:quadBezTo>
                  <a:quadBezTo>
                    <a:pt x="100537" y="466875"/>
                    <a:pt x="28760" y="466875"/>
                  </a:quadBezTo>
                  <a:quadBezTo>
                    <a:pt x="28760" y="466875"/>
                    <a:pt x="104759" y="193948"/>
                  </a:quadBezTo>
                  <a:quadBezTo>
                    <a:pt x="104759" y="193948"/>
                    <a:pt x="103176" y="193948"/>
                  </a:quadBezTo>
                  <a:lnTo>
                    <a:pt x="92092" y="193948"/>
                  </a:lnTo>
                  <a:quadBezTo>
                    <a:pt x="92092" y="193948"/>
                    <a:pt x="48463" y="350107"/>
                  </a:quadBezTo>
                  <a:cubicBezTo>
                    <a:pt x="45648" y="364176"/>
                    <a:pt x="31575" y="371210"/>
                    <a:pt x="18908" y="368396"/>
                  </a:cubicBezTo>
                  <a:cubicBezTo>
                    <a:pt x="4834" y="365583"/>
                    <a:pt x="-2203" y="351514"/>
                    <a:pt x="612" y="338853"/>
                  </a:cubicBezTo>
                  <a:quadBezTo>
                    <a:pt x="612" y="338853"/>
                    <a:pt x="44241" y="181286"/>
                  </a:quadBezTo>
                  <a:cubicBezTo>
                    <a:pt x="56908" y="140488"/>
                    <a:pt x="83648" y="113758"/>
                    <a:pt x="114611" y="113758"/>
                  </a:cubicBezTo>
                  <a:cubicBezTo>
                    <a:pt x="122310" y="113758"/>
                    <a:pt x="130338" y="113758"/>
                    <a:pt x="137571" y="113758"/>
                  </a:cubicBezTo>
                  <a:cubicBezTo>
                    <a:pt x="116581" y="104668"/>
                    <a:pt x="102015" y="83804"/>
                    <a:pt x="102015" y="59554"/>
                  </a:cubicBezTo>
                  <a:cubicBezTo>
                    <a:pt x="102015" y="26663"/>
                    <a:pt x="128811" y="0"/>
                    <a:pt x="161866" y="0"/>
                  </a:cubicBezTo>
                  <a:close/>
                </a:path>
              </a:pathLst>
            </a:custGeom>
            <a:solidFill>
              <a:srgbClr val="ff6699"/>
            </a:solidFill>
            <a:ln w="9525">
              <a:noFill/>
              <a:round/>
            </a:ln>
          </p:spPr>
          <p:txBody>
            <a:bodyPr vert="horz" wrap="square" lIns="91440" tIns="45720" rIns="91440" bIns="45720" anchor="t" anchorCtr="0"/>
            <a:lstStyle/>
            <a:p>
              <a:pPr lvl="0"/>
              <a:endParaRPr lang="ja-JP" altLang="en-US"/>
            </a:p>
          </p:txBody>
        </p:sp>
        <p:sp>
          <p:nvSpPr>
            <p:cNvPr id="19" name="Freeform 7"/>
            <p:cNvSpPr>
              <a:spLocks noChangeAspect="1"/>
            </p:cNvSpPr>
            <p:nvPr/>
          </p:nvSpPr>
          <p:spPr>
            <a:xfrm>
              <a:off x="3253452" y="4320000"/>
              <a:ext cx="418846" cy="900000"/>
            </a:xfrm>
            <a:custGeom>
              <a:avLst/>
              <a:gdLst/>
              <a:rect l="l" t="t" r="r" b="b"/>
              <a:pathLst>
                <a:path w="323995" h="696190">
                  <a:moveTo>
                    <a:pt x="161866" y="0"/>
                  </a:moveTo>
                  <a:cubicBezTo>
                    <a:pt x="194921" y="0"/>
                    <a:pt x="221717" y="26663"/>
                    <a:pt x="221717" y="59554"/>
                  </a:cubicBezTo>
                  <a:cubicBezTo>
                    <a:pt x="221717" y="83804"/>
                    <a:pt x="207151" y="104668"/>
                    <a:pt x="186162" y="113758"/>
                  </a:cubicBezTo>
                  <a:lnTo>
                    <a:pt x="208906" y="113758"/>
                  </a:lnTo>
                  <a:cubicBezTo>
                    <a:pt x="239869" y="113758"/>
                    <a:pt x="266609" y="140488"/>
                    <a:pt x="279276" y="181286"/>
                  </a:cubicBezTo>
                  <a:quadBezTo>
                    <a:pt x="279276" y="181286"/>
                    <a:pt x="322905" y="338853"/>
                  </a:quadBezTo>
                  <a:cubicBezTo>
                    <a:pt x="327127" y="351514"/>
                    <a:pt x="318683" y="365583"/>
                    <a:pt x="304609" y="368396"/>
                  </a:cubicBezTo>
                  <a:cubicBezTo>
                    <a:pt x="291942" y="371210"/>
                    <a:pt x="279276" y="364176"/>
                    <a:pt x="275054" y="350107"/>
                  </a:cubicBezTo>
                  <a:quadBezTo>
                    <a:pt x="275054" y="350107"/>
                    <a:pt x="231424" y="193948"/>
                  </a:quadBezTo>
                  <a:quadBezTo>
                    <a:pt x="231424" y="193948"/>
                    <a:pt x="229841" y="193948"/>
                  </a:quadBezTo>
                  <a:lnTo>
                    <a:pt x="218758" y="193948"/>
                  </a:lnTo>
                  <a:quadBezTo>
                    <a:pt x="218758" y="193948"/>
                    <a:pt x="294757" y="466875"/>
                  </a:quadBezTo>
                  <a:quadBezTo>
                    <a:pt x="294757" y="466875"/>
                    <a:pt x="228610" y="466875"/>
                  </a:quadBezTo>
                  <a:quadBezTo>
                    <a:pt x="228610" y="466875"/>
                    <a:pt x="228610" y="668053"/>
                  </a:quadBezTo>
                  <a:cubicBezTo>
                    <a:pt x="228610" y="683529"/>
                    <a:pt x="215943" y="696190"/>
                    <a:pt x="200462" y="696190"/>
                  </a:cubicBezTo>
                  <a:cubicBezTo>
                    <a:pt x="184980" y="696190"/>
                    <a:pt x="172314" y="683529"/>
                    <a:pt x="172314" y="668053"/>
                  </a:cubicBezTo>
                  <a:quadBezTo>
                    <a:pt x="172314" y="668053"/>
                    <a:pt x="172314" y="466875"/>
                  </a:quadBezTo>
                  <a:quadBezTo>
                    <a:pt x="172314" y="466875"/>
                    <a:pt x="170379" y="466875"/>
                  </a:quadBezTo>
                  <a:lnTo>
                    <a:pt x="156833" y="466875"/>
                  </a:lnTo>
                  <a:quadBezTo>
                    <a:pt x="156833" y="466875"/>
                    <a:pt x="156833" y="668053"/>
                  </a:quadBezTo>
                  <a:cubicBezTo>
                    <a:pt x="156833" y="683529"/>
                    <a:pt x="144166" y="696190"/>
                    <a:pt x="128685" y="696190"/>
                  </a:cubicBezTo>
                  <a:cubicBezTo>
                    <a:pt x="113203" y="696190"/>
                    <a:pt x="100537" y="683529"/>
                    <a:pt x="100537" y="668053"/>
                  </a:cubicBezTo>
                  <a:quadBezTo>
                    <a:pt x="100537" y="668053"/>
                    <a:pt x="100537" y="466875"/>
                  </a:quadBezTo>
                  <a:quadBezTo>
                    <a:pt x="100537" y="466875"/>
                    <a:pt x="28760" y="466875"/>
                  </a:quadBezTo>
                  <a:quadBezTo>
                    <a:pt x="28760" y="466875"/>
                    <a:pt x="104759" y="193948"/>
                  </a:quadBezTo>
                  <a:quadBezTo>
                    <a:pt x="104759" y="193948"/>
                    <a:pt x="103176" y="193948"/>
                  </a:quadBezTo>
                  <a:lnTo>
                    <a:pt x="92092" y="193948"/>
                  </a:lnTo>
                  <a:quadBezTo>
                    <a:pt x="92092" y="193948"/>
                    <a:pt x="48463" y="350107"/>
                  </a:quadBezTo>
                  <a:cubicBezTo>
                    <a:pt x="45648" y="364176"/>
                    <a:pt x="31575" y="371210"/>
                    <a:pt x="18908" y="368396"/>
                  </a:cubicBezTo>
                  <a:cubicBezTo>
                    <a:pt x="4834" y="365583"/>
                    <a:pt x="-2203" y="351514"/>
                    <a:pt x="612" y="338853"/>
                  </a:cubicBezTo>
                  <a:quadBezTo>
                    <a:pt x="612" y="338853"/>
                    <a:pt x="44241" y="181286"/>
                  </a:quadBezTo>
                  <a:cubicBezTo>
                    <a:pt x="56908" y="140488"/>
                    <a:pt x="83648" y="113758"/>
                    <a:pt x="114611" y="113758"/>
                  </a:cubicBezTo>
                  <a:cubicBezTo>
                    <a:pt x="122310" y="113758"/>
                    <a:pt x="130338" y="113758"/>
                    <a:pt x="137571" y="113758"/>
                  </a:cubicBezTo>
                  <a:cubicBezTo>
                    <a:pt x="116581" y="104668"/>
                    <a:pt x="102015" y="83804"/>
                    <a:pt x="102015" y="59554"/>
                  </a:cubicBezTo>
                  <a:cubicBezTo>
                    <a:pt x="102015" y="26663"/>
                    <a:pt x="128811" y="0"/>
                    <a:pt x="161866" y="0"/>
                  </a:cubicBezTo>
                  <a:close/>
                </a:path>
              </a:pathLst>
            </a:custGeom>
            <a:solidFill>
              <a:srgbClr val="ff6699"/>
            </a:solidFill>
            <a:ln w="9525">
              <a:noFill/>
              <a:round/>
            </a:ln>
          </p:spPr>
          <p:txBody>
            <a:bodyPr vert="horz" wrap="square" lIns="91440" tIns="45720" rIns="91440" bIns="45720" anchor="t" anchorCtr="0"/>
            <a:lstStyle/>
            <a:p>
              <a:pPr lvl="0"/>
              <a:endParaRPr lang="ja-JP" altLang="en-US"/>
            </a:p>
          </p:txBody>
        </p:sp>
        <p:sp>
          <p:nvSpPr>
            <p:cNvPr id="20" name="Freeform 7"/>
            <p:cNvSpPr>
              <a:spLocks noChangeAspect="1"/>
            </p:cNvSpPr>
            <p:nvPr/>
          </p:nvSpPr>
          <p:spPr>
            <a:xfrm>
              <a:off x="3697102" y="4320000"/>
              <a:ext cx="418846" cy="900000"/>
            </a:xfrm>
            <a:custGeom>
              <a:avLst/>
              <a:gdLst/>
              <a:rect l="l" t="t" r="r" b="b"/>
              <a:pathLst>
                <a:path w="323995" h="696190">
                  <a:moveTo>
                    <a:pt x="161866" y="0"/>
                  </a:moveTo>
                  <a:cubicBezTo>
                    <a:pt x="194921" y="0"/>
                    <a:pt x="221717" y="26663"/>
                    <a:pt x="221717" y="59554"/>
                  </a:cubicBezTo>
                  <a:cubicBezTo>
                    <a:pt x="221717" y="83804"/>
                    <a:pt x="207151" y="104668"/>
                    <a:pt x="186162" y="113758"/>
                  </a:cubicBezTo>
                  <a:lnTo>
                    <a:pt x="208906" y="113758"/>
                  </a:lnTo>
                  <a:cubicBezTo>
                    <a:pt x="239869" y="113758"/>
                    <a:pt x="266609" y="140488"/>
                    <a:pt x="279276" y="181286"/>
                  </a:cubicBezTo>
                  <a:quadBezTo>
                    <a:pt x="279276" y="181286"/>
                    <a:pt x="322905" y="338853"/>
                  </a:quadBezTo>
                  <a:cubicBezTo>
                    <a:pt x="327127" y="351514"/>
                    <a:pt x="318683" y="365583"/>
                    <a:pt x="304609" y="368396"/>
                  </a:cubicBezTo>
                  <a:cubicBezTo>
                    <a:pt x="291942" y="371210"/>
                    <a:pt x="279276" y="364176"/>
                    <a:pt x="275054" y="350107"/>
                  </a:cubicBezTo>
                  <a:quadBezTo>
                    <a:pt x="275054" y="350107"/>
                    <a:pt x="231424" y="193948"/>
                  </a:quadBezTo>
                  <a:quadBezTo>
                    <a:pt x="231424" y="193948"/>
                    <a:pt x="229841" y="193948"/>
                  </a:quadBezTo>
                  <a:lnTo>
                    <a:pt x="218758" y="193948"/>
                  </a:lnTo>
                  <a:quadBezTo>
                    <a:pt x="218758" y="193948"/>
                    <a:pt x="294757" y="466875"/>
                  </a:quadBezTo>
                  <a:quadBezTo>
                    <a:pt x="294757" y="466875"/>
                    <a:pt x="228610" y="466875"/>
                  </a:quadBezTo>
                  <a:quadBezTo>
                    <a:pt x="228610" y="466875"/>
                    <a:pt x="228610" y="668053"/>
                  </a:quadBezTo>
                  <a:cubicBezTo>
                    <a:pt x="228610" y="683529"/>
                    <a:pt x="215943" y="696190"/>
                    <a:pt x="200462" y="696190"/>
                  </a:cubicBezTo>
                  <a:cubicBezTo>
                    <a:pt x="184980" y="696190"/>
                    <a:pt x="172314" y="683529"/>
                    <a:pt x="172314" y="668053"/>
                  </a:cubicBezTo>
                  <a:quadBezTo>
                    <a:pt x="172314" y="668053"/>
                    <a:pt x="172314" y="466875"/>
                  </a:quadBezTo>
                  <a:quadBezTo>
                    <a:pt x="172314" y="466875"/>
                    <a:pt x="170379" y="466875"/>
                  </a:quadBezTo>
                  <a:lnTo>
                    <a:pt x="156833" y="466875"/>
                  </a:lnTo>
                  <a:quadBezTo>
                    <a:pt x="156833" y="466875"/>
                    <a:pt x="156833" y="668053"/>
                  </a:quadBezTo>
                  <a:cubicBezTo>
                    <a:pt x="156833" y="683529"/>
                    <a:pt x="144166" y="696190"/>
                    <a:pt x="128685" y="696190"/>
                  </a:cubicBezTo>
                  <a:cubicBezTo>
                    <a:pt x="113203" y="696190"/>
                    <a:pt x="100537" y="683529"/>
                    <a:pt x="100537" y="668053"/>
                  </a:cubicBezTo>
                  <a:quadBezTo>
                    <a:pt x="100537" y="668053"/>
                    <a:pt x="100537" y="466875"/>
                  </a:quadBezTo>
                  <a:quadBezTo>
                    <a:pt x="100537" y="466875"/>
                    <a:pt x="28760" y="466875"/>
                  </a:quadBezTo>
                  <a:quadBezTo>
                    <a:pt x="28760" y="466875"/>
                    <a:pt x="104759" y="193948"/>
                  </a:quadBezTo>
                  <a:quadBezTo>
                    <a:pt x="104759" y="193948"/>
                    <a:pt x="103176" y="193948"/>
                  </a:quadBezTo>
                  <a:lnTo>
                    <a:pt x="92092" y="193948"/>
                  </a:lnTo>
                  <a:quadBezTo>
                    <a:pt x="92092" y="193948"/>
                    <a:pt x="48463" y="350107"/>
                  </a:quadBezTo>
                  <a:cubicBezTo>
                    <a:pt x="45648" y="364176"/>
                    <a:pt x="31575" y="371210"/>
                    <a:pt x="18908" y="368396"/>
                  </a:cubicBezTo>
                  <a:cubicBezTo>
                    <a:pt x="4834" y="365583"/>
                    <a:pt x="-2203" y="351514"/>
                    <a:pt x="612" y="338853"/>
                  </a:cubicBezTo>
                  <a:quadBezTo>
                    <a:pt x="612" y="338853"/>
                    <a:pt x="44241" y="181286"/>
                  </a:quadBezTo>
                  <a:cubicBezTo>
                    <a:pt x="56908" y="140488"/>
                    <a:pt x="83648" y="113758"/>
                    <a:pt x="114611" y="113758"/>
                  </a:cubicBezTo>
                  <a:cubicBezTo>
                    <a:pt x="122310" y="113758"/>
                    <a:pt x="130338" y="113758"/>
                    <a:pt x="137571" y="113758"/>
                  </a:cubicBezTo>
                  <a:cubicBezTo>
                    <a:pt x="116581" y="104668"/>
                    <a:pt x="102015" y="83804"/>
                    <a:pt x="102015" y="59554"/>
                  </a:cubicBezTo>
                  <a:cubicBezTo>
                    <a:pt x="102015" y="26663"/>
                    <a:pt x="128811" y="0"/>
                    <a:pt x="161866" y="0"/>
                  </a:cubicBezTo>
                  <a:close/>
                </a:path>
              </a:pathLst>
            </a:custGeom>
            <a:solidFill>
              <a:srgbClr val="ff6699"/>
            </a:solidFill>
            <a:ln w="9525">
              <a:noFill/>
              <a:round/>
            </a:ln>
          </p:spPr>
          <p:txBody>
            <a:bodyPr vert="horz" wrap="square" lIns="91440" tIns="45720" rIns="91440" bIns="45720" anchor="t" anchorCtr="0"/>
            <a:lstStyle/>
            <a:p>
              <a:pPr lvl="0"/>
              <a:endParaRPr lang="ja-JP" altLang="en-US"/>
            </a:p>
          </p:txBody>
        </p:sp>
        <p:sp>
          <p:nvSpPr>
            <p:cNvPr id="21" name="Freeform 7"/>
            <p:cNvSpPr>
              <a:spLocks noChangeAspect="1"/>
            </p:cNvSpPr>
            <p:nvPr/>
          </p:nvSpPr>
          <p:spPr>
            <a:xfrm>
              <a:off x="4140752" y="4320000"/>
              <a:ext cx="418846" cy="900000"/>
            </a:xfrm>
            <a:custGeom>
              <a:avLst/>
              <a:gdLst/>
              <a:rect l="l" t="t" r="r" b="b"/>
              <a:pathLst>
                <a:path w="323995" h="696190">
                  <a:moveTo>
                    <a:pt x="161866" y="0"/>
                  </a:moveTo>
                  <a:cubicBezTo>
                    <a:pt x="194921" y="0"/>
                    <a:pt x="221717" y="26663"/>
                    <a:pt x="221717" y="59554"/>
                  </a:cubicBezTo>
                  <a:cubicBezTo>
                    <a:pt x="221717" y="83804"/>
                    <a:pt x="207151" y="104668"/>
                    <a:pt x="186162" y="113758"/>
                  </a:cubicBezTo>
                  <a:lnTo>
                    <a:pt x="208906" y="113758"/>
                  </a:lnTo>
                  <a:cubicBezTo>
                    <a:pt x="239869" y="113758"/>
                    <a:pt x="266609" y="140488"/>
                    <a:pt x="279276" y="181286"/>
                  </a:cubicBezTo>
                  <a:quadBezTo>
                    <a:pt x="279276" y="181286"/>
                    <a:pt x="322905" y="338853"/>
                  </a:quadBezTo>
                  <a:cubicBezTo>
                    <a:pt x="327127" y="351514"/>
                    <a:pt x="318683" y="365583"/>
                    <a:pt x="304609" y="368396"/>
                  </a:cubicBezTo>
                  <a:cubicBezTo>
                    <a:pt x="291942" y="371210"/>
                    <a:pt x="279276" y="364176"/>
                    <a:pt x="275054" y="350107"/>
                  </a:cubicBezTo>
                  <a:quadBezTo>
                    <a:pt x="275054" y="350107"/>
                    <a:pt x="231424" y="193948"/>
                  </a:quadBezTo>
                  <a:quadBezTo>
                    <a:pt x="231424" y="193948"/>
                    <a:pt x="229841" y="193948"/>
                  </a:quadBezTo>
                  <a:lnTo>
                    <a:pt x="218758" y="193948"/>
                  </a:lnTo>
                  <a:quadBezTo>
                    <a:pt x="218758" y="193948"/>
                    <a:pt x="294757" y="466875"/>
                  </a:quadBezTo>
                  <a:quadBezTo>
                    <a:pt x="294757" y="466875"/>
                    <a:pt x="228610" y="466875"/>
                  </a:quadBezTo>
                  <a:quadBezTo>
                    <a:pt x="228610" y="466875"/>
                    <a:pt x="228610" y="668053"/>
                  </a:quadBezTo>
                  <a:cubicBezTo>
                    <a:pt x="228610" y="683529"/>
                    <a:pt x="215943" y="696190"/>
                    <a:pt x="200462" y="696190"/>
                  </a:cubicBezTo>
                  <a:cubicBezTo>
                    <a:pt x="184980" y="696190"/>
                    <a:pt x="172314" y="683529"/>
                    <a:pt x="172314" y="668053"/>
                  </a:cubicBezTo>
                  <a:quadBezTo>
                    <a:pt x="172314" y="668053"/>
                    <a:pt x="172314" y="466875"/>
                  </a:quadBezTo>
                  <a:quadBezTo>
                    <a:pt x="172314" y="466875"/>
                    <a:pt x="170379" y="466875"/>
                  </a:quadBezTo>
                  <a:lnTo>
                    <a:pt x="156833" y="466875"/>
                  </a:lnTo>
                  <a:quadBezTo>
                    <a:pt x="156833" y="466875"/>
                    <a:pt x="156833" y="668053"/>
                  </a:quadBezTo>
                  <a:cubicBezTo>
                    <a:pt x="156833" y="683529"/>
                    <a:pt x="144166" y="696190"/>
                    <a:pt x="128685" y="696190"/>
                  </a:cubicBezTo>
                  <a:cubicBezTo>
                    <a:pt x="113203" y="696190"/>
                    <a:pt x="100537" y="683529"/>
                    <a:pt x="100537" y="668053"/>
                  </a:cubicBezTo>
                  <a:quadBezTo>
                    <a:pt x="100537" y="668053"/>
                    <a:pt x="100537" y="466875"/>
                  </a:quadBezTo>
                  <a:quadBezTo>
                    <a:pt x="100537" y="466875"/>
                    <a:pt x="28760" y="466875"/>
                  </a:quadBezTo>
                  <a:quadBezTo>
                    <a:pt x="28760" y="466875"/>
                    <a:pt x="104759" y="193948"/>
                  </a:quadBezTo>
                  <a:quadBezTo>
                    <a:pt x="104759" y="193948"/>
                    <a:pt x="103176" y="193948"/>
                  </a:quadBezTo>
                  <a:lnTo>
                    <a:pt x="92092" y="193948"/>
                  </a:lnTo>
                  <a:quadBezTo>
                    <a:pt x="92092" y="193948"/>
                    <a:pt x="48463" y="350107"/>
                  </a:quadBezTo>
                  <a:cubicBezTo>
                    <a:pt x="45648" y="364176"/>
                    <a:pt x="31575" y="371210"/>
                    <a:pt x="18908" y="368396"/>
                  </a:cubicBezTo>
                  <a:cubicBezTo>
                    <a:pt x="4834" y="365583"/>
                    <a:pt x="-2203" y="351514"/>
                    <a:pt x="612" y="338853"/>
                  </a:cubicBezTo>
                  <a:quadBezTo>
                    <a:pt x="612" y="338853"/>
                    <a:pt x="44241" y="181286"/>
                  </a:quadBezTo>
                  <a:cubicBezTo>
                    <a:pt x="56908" y="140488"/>
                    <a:pt x="83648" y="113758"/>
                    <a:pt x="114611" y="113758"/>
                  </a:cubicBezTo>
                  <a:cubicBezTo>
                    <a:pt x="122310" y="113758"/>
                    <a:pt x="130338" y="113758"/>
                    <a:pt x="137571" y="113758"/>
                  </a:cubicBezTo>
                  <a:cubicBezTo>
                    <a:pt x="116581" y="104668"/>
                    <a:pt x="102015" y="83804"/>
                    <a:pt x="102015" y="59554"/>
                  </a:cubicBezTo>
                  <a:cubicBezTo>
                    <a:pt x="102015" y="26663"/>
                    <a:pt x="128811" y="0"/>
                    <a:pt x="161866" y="0"/>
                  </a:cubicBezTo>
                  <a:close/>
                </a:path>
              </a:pathLst>
            </a:custGeom>
            <a:solidFill>
              <a:srgbClr val="ff6699"/>
            </a:solidFill>
            <a:ln w="9525">
              <a:noFill/>
              <a:round/>
            </a:ln>
          </p:spPr>
          <p:txBody>
            <a:bodyPr vert="horz" wrap="square" lIns="91440" tIns="45720" rIns="91440" bIns="45720" anchor="t" anchorCtr="0"/>
            <a:lstStyle/>
            <a:p>
              <a:pPr lvl="0"/>
              <a:endParaRPr lang="ja-JP" altLang="en-US"/>
            </a:p>
          </p:txBody>
        </p:sp>
        <p:sp>
          <p:nvSpPr>
            <p:cNvPr id="22" name="Freeform 7"/>
            <p:cNvSpPr>
              <a:spLocks noChangeAspect="1"/>
            </p:cNvSpPr>
            <p:nvPr/>
          </p:nvSpPr>
          <p:spPr>
            <a:xfrm>
              <a:off x="4584402" y="4320000"/>
              <a:ext cx="418846" cy="900000"/>
            </a:xfrm>
            <a:custGeom>
              <a:avLst/>
              <a:gdLst/>
              <a:rect l="l" t="t" r="r" b="b"/>
              <a:pathLst>
                <a:path w="323995" h="696190">
                  <a:moveTo>
                    <a:pt x="161866" y="0"/>
                  </a:moveTo>
                  <a:cubicBezTo>
                    <a:pt x="194921" y="0"/>
                    <a:pt x="221717" y="26663"/>
                    <a:pt x="221717" y="59554"/>
                  </a:cubicBezTo>
                  <a:cubicBezTo>
                    <a:pt x="221717" y="83804"/>
                    <a:pt x="207151" y="104668"/>
                    <a:pt x="186162" y="113758"/>
                  </a:cubicBezTo>
                  <a:lnTo>
                    <a:pt x="208906" y="113758"/>
                  </a:lnTo>
                  <a:cubicBezTo>
                    <a:pt x="239869" y="113758"/>
                    <a:pt x="266609" y="140488"/>
                    <a:pt x="279276" y="181286"/>
                  </a:cubicBezTo>
                  <a:quadBezTo>
                    <a:pt x="279276" y="181286"/>
                    <a:pt x="322905" y="338853"/>
                  </a:quadBezTo>
                  <a:cubicBezTo>
                    <a:pt x="327127" y="351514"/>
                    <a:pt x="318683" y="365583"/>
                    <a:pt x="304609" y="368396"/>
                  </a:cubicBezTo>
                  <a:cubicBezTo>
                    <a:pt x="291942" y="371210"/>
                    <a:pt x="279276" y="364176"/>
                    <a:pt x="275054" y="350107"/>
                  </a:cubicBezTo>
                  <a:quadBezTo>
                    <a:pt x="275054" y="350107"/>
                    <a:pt x="231424" y="193948"/>
                  </a:quadBezTo>
                  <a:quadBezTo>
                    <a:pt x="231424" y="193948"/>
                    <a:pt x="229841" y="193948"/>
                  </a:quadBezTo>
                  <a:lnTo>
                    <a:pt x="218758" y="193948"/>
                  </a:lnTo>
                  <a:quadBezTo>
                    <a:pt x="218758" y="193948"/>
                    <a:pt x="294757" y="466875"/>
                  </a:quadBezTo>
                  <a:quadBezTo>
                    <a:pt x="294757" y="466875"/>
                    <a:pt x="228610" y="466875"/>
                  </a:quadBezTo>
                  <a:quadBezTo>
                    <a:pt x="228610" y="466875"/>
                    <a:pt x="228610" y="668053"/>
                  </a:quadBezTo>
                  <a:cubicBezTo>
                    <a:pt x="228610" y="683529"/>
                    <a:pt x="215943" y="696190"/>
                    <a:pt x="200462" y="696190"/>
                  </a:cubicBezTo>
                  <a:cubicBezTo>
                    <a:pt x="184980" y="696190"/>
                    <a:pt x="172314" y="683529"/>
                    <a:pt x="172314" y="668053"/>
                  </a:cubicBezTo>
                  <a:quadBezTo>
                    <a:pt x="172314" y="668053"/>
                    <a:pt x="172314" y="466875"/>
                  </a:quadBezTo>
                  <a:quadBezTo>
                    <a:pt x="172314" y="466875"/>
                    <a:pt x="170379" y="466875"/>
                  </a:quadBezTo>
                  <a:lnTo>
                    <a:pt x="156833" y="466875"/>
                  </a:lnTo>
                  <a:quadBezTo>
                    <a:pt x="156833" y="466875"/>
                    <a:pt x="156833" y="668053"/>
                  </a:quadBezTo>
                  <a:cubicBezTo>
                    <a:pt x="156833" y="683529"/>
                    <a:pt x="144166" y="696190"/>
                    <a:pt x="128685" y="696190"/>
                  </a:cubicBezTo>
                  <a:cubicBezTo>
                    <a:pt x="113203" y="696190"/>
                    <a:pt x="100537" y="683529"/>
                    <a:pt x="100537" y="668053"/>
                  </a:cubicBezTo>
                  <a:quadBezTo>
                    <a:pt x="100537" y="668053"/>
                    <a:pt x="100537" y="466875"/>
                  </a:quadBezTo>
                  <a:quadBezTo>
                    <a:pt x="100537" y="466875"/>
                    <a:pt x="28760" y="466875"/>
                  </a:quadBezTo>
                  <a:quadBezTo>
                    <a:pt x="28760" y="466875"/>
                    <a:pt x="104759" y="193948"/>
                  </a:quadBezTo>
                  <a:quadBezTo>
                    <a:pt x="104759" y="193948"/>
                    <a:pt x="103176" y="193948"/>
                  </a:quadBezTo>
                  <a:lnTo>
                    <a:pt x="92092" y="193948"/>
                  </a:lnTo>
                  <a:quadBezTo>
                    <a:pt x="92092" y="193948"/>
                    <a:pt x="48463" y="350107"/>
                  </a:quadBezTo>
                  <a:cubicBezTo>
                    <a:pt x="45648" y="364176"/>
                    <a:pt x="31575" y="371210"/>
                    <a:pt x="18908" y="368396"/>
                  </a:cubicBezTo>
                  <a:cubicBezTo>
                    <a:pt x="4834" y="365583"/>
                    <a:pt x="-2203" y="351514"/>
                    <a:pt x="612" y="338853"/>
                  </a:cubicBezTo>
                  <a:quadBezTo>
                    <a:pt x="612" y="338853"/>
                    <a:pt x="44241" y="181286"/>
                  </a:quadBezTo>
                  <a:cubicBezTo>
                    <a:pt x="56908" y="140488"/>
                    <a:pt x="83648" y="113758"/>
                    <a:pt x="114611" y="113758"/>
                  </a:cubicBezTo>
                  <a:cubicBezTo>
                    <a:pt x="122310" y="113758"/>
                    <a:pt x="130338" y="113758"/>
                    <a:pt x="137571" y="113758"/>
                  </a:cubicBezTo>
                  <a:cubicBezTo>
                    <a:pt x="116581" y="104668"/>
                    <a:pt x="102015" y="83804"/>
                    <a:pt x="102015" y="59554"/>
                  </a:cubicBezTo>
                  <a:cubicBezTo>
                    <a:pt x="102015" y="26663"/>
                    <a:pt x="128811" y="0"/>
                    <a:pt x="161866" y="0"/>
                  </a:cubicBezTo>
                  <a:close/>
                </a:path>
              </a:pathLst>
            </a:custGeom>
            <a:solidFill>
              <a:srgbClr val="ffc5d8"/>
            </a:solidFill>
            <a:ln w="9525">
              <a:noFill/>
              <a:round/>
            </a:ln>
          </p:spPr>
          <p:txBody>
            <a:bodyPr vert="horz" wrap="square" lIns="91440" tIns="45720" rIns="91440" bIns="45720" anchor="t" anchorCtr="0"/>
            <a:lstStyle/>
            <a:p>
              <a:pPr lvl="0"/>
              <a:endParaRPr lang="ja-JP" altLang="en-US"/>
            </a:p>
          </p:txBody>
        </p:sp>
        <p:sp>
          <p:nvSpPr>
            <p:cNvPr id="23" name="Freeform 7"/>
            <p:cNvSpPr>
              <a:spLocks noChangeAspect="1"/>
            </p:cNvSpPr>
            <p:nvPr/>
          </p:nvSpPr>
          <p:spPr>
            <a:xfrm>
              <a:off x="5028052" y="4320000"/>
              <a:ext cx="418846" cy="900000"/>
            </a:xfrm>
            <a:custGeom>
              <a:avLst/>
              <a:gdLst/>
              <a:rect l="l" t="t" r="r" b="b"/>
              <a:pathLst>
                <a:path w="323995" h="696190">
                  <a:moveTo>
                    <a:pt x="161866" y="0"/>
                  </a:moveTo>
                  <a:cubicBezTo>
                    <a:pt x="194921" y="0"/>
                    <a:pt x="221717" y="26663"/>
                    <a:pt x="221717" y="59554"/>
                  </a:cubicBezTo>
                  <a:cubicBezTo>
                    <a:pt x="221717" y="83804"/>
                    <a:pt x="207151" y="104668"/>
                    <a:pt x="186162" y="113758"/>
                  </a:cubicBezTo>
                  <a:lnTo>
                    <a:pt x="208906" y="113758"/>
                  </a:lnTo>
                  <a:cubicBezTo>
                    <a:pt x="239869" y="113758"/>
                    <a:pt x="266609" y="140488"/>
                    <a:pt x="279276" y="181286"/>
                  </a:cubicBezTo>
                  <a:quadBezTo>
                    <a:pt x="279276" y="181286"/>
                    <a:pt x="322905" y="338853"/>
                  </a:quadBezTo>
                  <a:cubicBezTo>
                    <a:pt x="327127" y="351514"/>
                    <a:pt x="318683" y="365583"/>
                    <a:pt x="304609" y="368396"/>
                  </a:cubicBezTo>
                  <a:cubicBezTo>
                    <a:pt x="291942" y="371210"/>
                    <a:pt x="279276" y="364176"/>
                    <a:pt x="275054" y="350107"/>
                  </a:cubicBezTo>
                  <a:quadBezTo>
                    <a:pt x="275054" y="350107"/>
                    <a:pt x="231424" y="193948"/>
                  </a:quadBezTo>
                  <a:quadBezTo>
                    <a:pt x="231424" y="193948"/>
                    <a:pt x="229841" y="193948"/>
                  </a:quadBezTo>
                  <a:lnTo>
                    <a:pt x="218758" y="193948"/>
                  </a:lnTo>
                  <a:quadBezTo>
                    <a:pt x="218758" y="193948"/>
                    <a:pt x="294757" y="466875"/>
                  </a:quadBezTo>
                  <a:quadBezTo>
                    <a:pt x="294757" y="466875"/>
                    <a:pt x="228610" y="466875"/>
                  </a:quadBezTo>
                  <a:quadBezTo>
                    <a:pt x="228610" y="466875"/>
                    <a:pt x="228610" y="668053"/>
                  </a:quadBezTo>
                  <a:cubicBezTo>
                    <a:pt x="228610" y="683529"/>
                    <a:pt x="215943" y="696190"/>
                    <a:pt x="200462" y="696190"/>
                  </a:cubicBezTo>
                  <a:cubicBezTo>
                    <a:pt x="184980" y="696190"/>
                    <a:pt x="172314" y="683529"/>
                    <a:pt x="172314" y="668053"/>
                  </a:cubicBezTo>
                  <a:quadBezTo>
                    <a:pt x="172314" y="668053"/>
                    <a:pt x="172314" y="466875"/>
                  </a:quadBezTo>
                  <a:quadBezTo>
                    <a:pt x="172314" y="466875"/>
                    <a:pt x="170379" y="466875"/>
                  </a:quadBezTo>
                  <a:lnTo>
                    <a:pt x="156833" y="466875"/>
                  </a:lnTo>
                  <a:quadBezTo>
                    <a:pt x="156833" y="466875"/>
                    <a:pt x="156833" y="668053"/>
                  </a:quadBezTo>
                  <a:cubicBezTo>
                    <a:pt x="156833" y="683529"/>
                    <a:pt x="144166" y="696190"/>
                    <a:pt x="128685" y="696190"/>
                  </a:cubicBezTo>
                  <a:cubicBezTo>
                    <a:pt x="113203" y="696190"/>
                    <a:pt x="100537" y="683529"/>
                    <a:pt x="100537" y="668053"/>
                  </a:cubicBezTo>
                  <a:quadBezTo>
                    <a:pt x="100537" y="668053"/>
                    <a:pt x="100537" y="466875"/>
                  </a:quadBezTo>
                  <a:quadBezTo>
                    <a:pt x="100537" y="466875"/>
                    <a:pt x="28760" y="466875"/>
                  </a:quadBezTo>
                  <a:quadBezTo>
                    <a:pt x="28760" y="466875"/>
                    <a:pt x="104759" y="193948"/>
                  </a:quadBezTo>
                  <a:quadBezTo>
                    <a:pt x="104759" y="193948"/>
                    <a:pt x="103176" y="193948"/>
                  </a:quadBezTo>
                  <a:lnTo>
                    <a:pt x="92092" y="193948"/>
                  </a:lnTo>
                  <a:quadBezTo>
                    <a:pt x="92092" y="193948"/>
                    <a:pt x="48463" y="350107"/>
                  </a:quadBezTo>
                  <a:cubicBezTo>
                    <a:pt x="45648" y="364176"/>
                    <a:pt x="31575" y="371210"/>
                    <a:pt x="18908" y="368396"/>
                  </a:cubicBezTo>
                  <a:cubicBezTo>
                    <a:pt x="4834" y="365583"/>
                    <a:pt x="-2203" y="351514"/>
                    <a:pt x="612" y="338853"/>
                  </a:cubicBezTo>
                  <a:quadBezTo>
                    <a:pt x="612" y="338853"/>
                    <a:pt x="44241" y="181286"/>
                  </a:quadBezTo>
                  <a:cubicBezTo>
                    <a:pt x="56908" y="140488"/>
                    <a:pt x="83648" y="113758"/>
                    <a:pt x="114611" y="113758"/>
                  </a:cubicBezTo>
                  <a:cubicBezTo>
                    <a:pt x="122310" y="113758"/>
                    <a:pt x="130338" y="113758"/>
                    <a:pt x="137571" y="113758"/>
                  </a:cubicBezTo>
                  <a:cubicBezTo>
                    <a:pt x="116581" y="104668"/>
                    <a:pt x="102015" y="83804"/>
                    <a:pt x="102015" y="59554"/>
                  </a:cubicBezTo>
                  <a:cubicBezTo>
                    <a:pt x="102015" y="26663"/>
                    <a:pt x="128811" y="0"/>
                    <a:pt x="161866" y="0"/>
                  </a:cubicBezTo>
                  <a:close/>
                </a:path>
              </a:pathLst>
            </a:custGeom>
            <a:solidFill>
              <a:srgbClr val="ffc5d8"/>
            </a:solidFill>
            <a:ln w="9525">
              <a:noFill/>
              <a:round/>
            </a:ln>
          </p:spPr>
          <p:txBody>
            <a:bodyPr vert="horz" wrap="square" lIns="91440" tIns="45720" rIns="91440" bIns="45720" anchor="t" anchorCtr="0"/>
            <a:lstStyle/>
            <a:p>
              <a:pPr lvl="0"/>
              <a:endParaRPr lang="ja-JP" altLang="en-US"/>
            </a:p>
          </p:txBody>
        </p:sp>
        <p:sp>
          <p:nvSpPr>
            <p:cNvPr id="25" name="Freeform 7"/>
            <p:cNvSpPr>
              <a:spLocks noChangeAspect="1"/>
            </p:cNvSpPr>
            <p:nvPr/>
          </p:nvSpPr>
          <p:spPr>
            <a:xfrm>
              <a:off x="5471702" y="4320000"/>
              <a:ext cx="418846" cy="900000"/>
            </a:xfrm>
            <a:custGeom>
              <a:avLst/>
              <a:gdLst/>
              <a:rect l="l" t="t" r="r" b="b"/>
              <a:pathLst>
                <a:path w="323995" h="696190">
                  <a:moveTo>
                    <a:pt x="161866" y="0"/>
                  </a:moveTo>
                  <a:cubicBezTo>
                    <a:pt x="194921" y="0"/>
                    <a:pt x="221717" y="26663"/>
                    <a:pt x="221717" y="59554"/>
                  </a:cubicBezTo>
                  <a:cubicBezTo>
                    <a:pt x="221717" y="83804"/>
                    <a:pt x="207151" y="104668"/>
                    <a:pt x="186162" y="113758"/>
                  </a:cubicBezTo>
                  <a:lnTo>
                    <a:pt x="208906" y="113758"/>
                  </a:lnTo>
                  <a:cubicBezTo>
                    <a:pt x="239869" y="113758"/>
                    <a:pt x="266609" y="140488"/>
                    <a:pt x="279276" y="181286"/>
                  </a:cubicBezTo>
                  <a:quadBezTo>
                    <a:pt x="279276" y="181286"/>
                    <a:pt x="322905" y="338853"/>
                  </a:quadBezTo>
                  <a:cubicBezTo>
                    <a:pt x="327127" y="351514"/>
                    <a:pt x="318683" y="365583"/>
                    <a:pt x="304609" y="368396"/>
                  </a:cubicBezTo>
                  <a:cubicBezTo>
                    <a:pt x="291942" y="371210"/>
                    <a:pt x="279276" y="364176"/>
                    <a:pt x="275054" y="350107"/>
                  </a:cubicBezTo>
                  <a:quadBezTo>
                    <a:pt x="275054" y="350107"/>
                    <a:pt x="231424" y="193948"/>
                  </a:quadBezTo>
                  <a:quadBezTo>
                    <a:pt x="231424" y="193948"/>
                    <a:pt x="229841" y="193948"/>
                  </a:quadBezTo>
                  <a:lnTo>
                    <a:pt x="218758" y="193948"/>
                  </a:lnTo>
                  <a:quadBezTo>
                    <a:pt x="218758" y="193948"/>
                    <a:pt x="294757" y="466875"/>
                  </a:quadBezTo>
                  <a:quadBezTo>
                    <a:pt x="294757" y="466875"/>
                    <a:pt x="228610" y="466875"/>
                  </a:quadBezTo>
                  <a:quadBezTo>
                    <a:pt x="228610" y="466875"/>
                    <a:pt x="228610" y="668053"/>
                  </a:quadBezTo>
                  <a:cubicBezTo>
                    <a:pt x="228610" y="683529"/>
                    <a:pt x="215943" y="696190"/>
                    <a:pt x="200462" y="696190"/>
                  </a:cubicBezTo>
                  <a:cubicBezTo>
                    <a:pt x="184980" y="696190"/>
                    <a:pt x="172314" y="683529"/>
                    <a:pt x="172314" y="668053"/>
                  </a:cubicBezTo>
                  <a:quadBezTo>
                    <a:pt x="172314" y="668053"/>
                    <a:pt x="172314" y="466875"/>
                  </a:quadBezTo>
                  <a:quadBezTo>
                    <a:pt x="172314" y="466875"/>
                    <a:pt x="170379" y="466875"/>
                  </a:quadBezTo>
                  <a:lnTo>
                    <a:pt x="156833" y="466875"/>
                  </a:lnTo>
                  <a:quadBezTo>
                    <a:pt x="156833" y="466875"/>
                    <a:pt x="156833" y="668053"/>
                  </a:quadBezTo>
                  <a:cubicBezTo>
                    <a:pt x="156833" y="683529"/>
                    <a:pt x="144166" y="696190"/>
                    <a:pt x="128685" y="696190"/>
                  </a:cubicBezTo>
                  <a:cubicBezTo>
                    <a:pt x="113203" y="696190"/>
                    <a:pt x="100537" y="683529"/>
                    <a:pt x="100537" y="668053"/>
                  </a:cubicBezTo>
                  <a:quadBezTo>
                    <a:pt x="100537" y="668053"/>
                    <a:pt x="100537" y="466875"/>
                  </a:quadBezTo>
                  <a:quadBezTo>
                    <a:pt x="100537" y="466875"/>
                    <a:pt x="28760" y="466875"/>
                  </a:quadBezTo>
                  <a:quadBezTo>
                    <a:pt x="28760" y="466875"/>
                    <a:pt x="104759" y="193948"/>
                  </a:quadBezTo>
                  <a:quadBezTo>
                    <a:pt x="104759" y="193948"/>
                    <a:pt x="103176" y="193948"/>
                  </a:quadBezTo>
                  <a:lnTo>
                    <a:pt x="92092" y="193948"/>
                  </a:lnTo>
                  <a:quadBezTo>
                    <a:pt x="92092" y="193948"/>
                    <a:pt x="48463" y="350107"/>
                  </a:quadBezTo>
                  <a:cubicBezTo>
                    <a:pt x="45648" y="364176"/>
                    <a:pt x="31575" y="371210"/>
                    <a:pt x="18908" y="368396"/>
                  </a:cubicBezTo>
                  <a:cubicBezTo>
                    <a:pt x="4834" y="365583"/>
                    <a:pt x="-2203" y="351514"/>
                    <a:pt x="612" y="338853"/>
                  </a:cubicBezTo>
                  <a:quadBezTo>
                    <a:pt x="612" y="338853"/>
                    <a:pt x="44241" y="181286"/>
                  </a:quadBezTo>
                  <a:cubicBezTo>
                    <a:pt x="56908" y="140488"/>
                    <a:pt x="83648" y="113758"/>
                    <a:pt x="114611" y="113758"/>
                  </a:cubicBezTo>
                  <a:cubicBezTo>
                    <a:pt x="122310" y="113758"/>
                    <a:pt x="130338" y="113758"/>
                    <a:pt x="137571" y="113758"/>
                  </a:cubicBezTo>
                  <a:cubicBezTo>
                    <a:pt x="116581" y="104668"/>
                    <a:pt x="102015" y="83804"/>
                    <a:pt x="102015" y="59554"/>
                  </a:cubicBezTo>
                  <a:cubicBezTo>
                    <a:pt x="102015" y="26663"/>
                    <a:pt x="128811" y="0"/>
                    <a:pt x="161866" y="0"/>
                  </a:cubicBezTo>
                  <a:close/>
                </a:path>
              </a:pathLst>
            </a:custGeom>
            <a:solidFill>
              <a:srgbClr val="ffc5d8"/>
            </a:solidFill>
            <a:ln w="9525">
              <a:noFill/>
              <a:round/>
            </a:ln>
          </p:spPr>
          <p:txBody>
            <a:bodyPr vert="horz" wrap="square" lIns="91440" tIns="45720" rIns="91440" bIns="45720" anchor="t" anchorCtr="0"/>
            <a:lstStyle/>
            <a:p>
              <a:pPr lvl="0"/>
              <a:endParaRPr lang="ja-JP" altLang="en-US"/>
            </a:p>
          </p:txBody>
        </p:sp>
        <p:sp>
          <p:nvSpPr>
            <p:cNvPr id="26" name="Freeform 7"/>
            <p:cNvSpPr>
              <a:spLocks noChangeAspect="1"/>
            </p:cNvSpPr>
            <p:nvPr/>
          </p:nvSpPr>
          <p:spPr>
            <a:xfrm>
              <a:off x="5915352" y="4320000"/>
              <a:ext cx="418846" cy="900000"/>
            </a:xfrm>
            <a:custGeom>
              <a:avLst/>
              <a:gdLst/>
              <a:rect l="l" t="t" r="r" b="b"/>
              <a:pathLst>
                <a:path w="323995" h="696190">
                  <a:moveTo>
                    <a:pt x="161866" y="0"/>
                  </a:moveTo>
                  <a:cubicBezTo>
                    <a:pt x="194921" y="0"/>
                    <a:pt x="221717" y="26663"/>
                    <a:pt x="221717" y="59554"/>
                  </a:cubicBezTo>
                  <a:cubicBezTo>
                    <a:pt x="221717" y="83804"/>
                    <a:pt x="207151" y="104668"/>
                    <a:pt x="186162" y="113758"/>
                  </a:cubicBezTo>
                  <a:lnTo>
                    <a:pt x="208906" y="113758"/>
                  </a:lnTo>
                  <a:cubicBezTo>
                    <a:pt x="239869" y="113758"/>
                    <a:pt x="266609" y="140488"/>
                    <a:pt x="279276" y="181286"/>
                  </a:cubicBezTo>
                  <a:quadBezTo>
                    <a:pt x="279276" y="181286"/>
                    <a:pt x="322905" y="338853"/>
                  </a:quadBezTo>
                  <a:cubicBezTo>
                    <a:pt x="327127" y="351514"/>
                    <a:pt x="318683" y="365583"/>
                    <a:pt x="304609" y="368396"/>
                  </a:cubicBezTo>
                  <a:cubicBezTo>
                    <a:pt x="291942" y="371210"/>
                    <a:pt x="279276" y="364176"/>
                    <a:pt x="275054" y="350107"/>
                  </a:cubicBezTo>
                  <a:quadBezTo>
                    <a:pt x="275054" y="350107"/>
                    <a:pt x="231424" y="193948"/>
                  </a:quadBezTo>
                  <a:quadBezTo>
                    <a:pt x="231424" y="193948"/>
                    <a:pt x="229841" y="193948"/>
                  </a:quadBezTo>
                  <a:lnTo>
                    <a:pt x="218758" y="193948"/>
                  </a:lnTo>
                  <a:quadBezTo>
                    <a:pt x="218758" y="193948"/>
                    <a:pt x="294757" y="466875"/>
                  </a:quadBezTo>
                  <a:quadBezTo>
                    <a:pt x="294757" y="466875"/>
                    <a:pt x="228610" y="466875"/>
                  </a:quadBezTo>
                  <a:quadBezTo>
                    <a:pt x="228610" y="466875"/>
                    <a:pt x="228610" y="668053"/>
                  </a:quadBezTo>
                  <a:cubicBezTo>
                    <a:pt x="228610" y="683529"/>
                    <a:pt x="215943" y="696190"/>
                    <a:pt x="200462" y="696190"/>
                  </a:cubicBezTo>
                  <a:cubicBezTo>
                    <a:pt x="184980" y="696190"/>
                    <a:pt x="172314" y="683529"/>
                    <a:pt x="172314" y="668053"/>
                  </a:cubicBezTo>
                  <a:quadBezTo>
                    <a:pt x="172314" y="668053"/>
                    <a:pt x="172314" y="466875"/>
                  </a:quadBezTo>
                  <a:quadBezTo>
                    <a:pt x="172314" y="466875"/>
                    <a:pt x="170379" y="466875"/>
                  </a:quadBezTo>
                  <a:lnTo>
                    <a:pt x="156833" y="466875"/>
                  </a:lnTo>
                  <a:quadBezTo>
                    <a:pt x="156833" y="466875"/>
                    <a:pt x="156833" y="668053"/>
                  </a:quadBezTo>
                  <a:cubicBezTo>
                    <a:pt x="156833" y="683529"/>
                    <a:pt x="144166" y="696190"/>
                    <a:pt x="128685" y="696190"/>
                  </a:cubicBezTo>
                  <a:cubicBezTo>
                    <a:pt x="113203" y="696190"/>
                    <a:pt x="100537" y="683529"/>
                    <a:pt x="100537" y="668053"/>
                  </a:cubicBezTo>
                  <a:quadBezTo>
                    <a:pt x="100537" y="668053"/>
                    <a:pt x="100537" y="466875"/>
                  </a:quadBezTo>
                  <a:quadBezTo>
                    <a:pt x="100537" y="466875"/>
                    <a:pt x="28760" y="466875"/>
                  </a:quadBezTo>
                  <a:quadBezTo>
                    <a:pt x="28760" y="466875"/>
                    <a:pt x="104759" y="193948"/>
                  </a:quadBezTo>
                  <a:quadBezTo>
                    <a:pt x="104759" y="193948"/>
                    <a:pt x="103176" y="193948"/>
                  </a:quadBezTo>
                  <a:lnTo>
                    <a:pt x="92092" y="193948"/>
                  </a:lnTo>
                  <a:quadBezTo>
                    <a:pt x="92092" y="193948"/>
                    <a:pt x="48463" y="350107"/>
                  </a:quadBezTo>
                  <a:cubicBezTo>
                    <a:pt x="45648" y="364176"/>
                    <a:pt x="31575" y="371210"/>
                    <a:pt x="18908" y="368396"/>
                  </a:cubicBezTo>
                  <a:cubicBezTo>
                    <a:pt x="4834" y="365583"/>
                    <a:pt x="-2203" y="351514"/>
                    <a:pt x="612" y="338853"/>
                  </a:cubicBezTo>
                  <a:quadBezTo>
                    <a:pt x="612" y="338853"/>
                    <a:pt x="44241" y="181286"/>
                  </a:quadBezTo>
                  <a:cubicBezTo>
                    <a:pt x="56908" y="140488"/>
                    <a:pt x="83648" y="113758"/>
                    <a:pt x="114611" y="113758"/>
                  </a:cubicBezTo>
                  <a:cubicBezTo>
                    <a:pt x="122310" y="113758"/>
                    <a:pt x="130338" y="113758"/>
                    <a:pt x="137571" y="113758"/>
                  </a:cubicBezTo>
                  <a:cubicBezTo>
                    <a:pt x="116581" y="104668"/>
                    <a:pt x="102015" y="83804"/>
                    <a:pt x="102015" y="59554"/>
                  </a:cubicBezTo>
                  <a:cubicBezTo>
                    <a:pt x="102015" y="26663"/>
                    <a:pt x="128811" y="0"/>
                    <a:pt x="161866" y="0"/>
                  </a:cubicBezTo>
                  <a:close/>
                </a:path>
              </a:pathLst>
            </a:custGeom>
            <a:solidFill>
              <a:schemeClr val="bg1">
                <a:lumMod val="85000"/>
              </a:schemeClr>
            </a:solidFill>
            <a:ln w="9525">
              <a:noFill/>
              <a:round/>
            </a:ln>
          </p:spPr>
          <p:txBody>
            <a:bodyPr vert="horz" wrap="square" lIns="91440" tIns="45720" rIns="91440" bIns="45720" anchor="t" anchorCtr="0"/>
            <a:lstStyle/>
            <a:p>
              <a:pPr lvl="0"/>
              <a:endParaRPr lang="ja-JP" altLang="en-US"/>
            </a:p>
          </p:txBody>
        </p:sp>
        <p:sp>
          <p:nvSpPr>
            <p:cNvPr id="31" name="Freeform 7"/>
            <p:cNvSpPr>
              <a:spLocks noChangeAspect="1"/>
            </p:cNvSpPr>
            <p:nvPr/>
          </p:nvSpPr>
          <p:spPr>
            <a:xfrm>
              <a:off x="6359002" y="4320000"/>
              <a:ext cx="418846" cy="900000"/>
            </a:xfrm>
            <a:custGeom>
              <a:avLst/>
              <a:gdLst/>
              <a:rect l="l" t="t" r="r" b="b"/>
              <a:pathLst>
                <a:path w="323995" h="696190">
                  <a:moveTo>
                    <a:pt x="161866" y="0"/>
                  </a:moveTo>
                  <a:cubicBezTo>
                    <a:pt x="194921" y="0"/>
                    <a:pt x="221717" y="26663"/>
                    <a:pt x="221717" y="59554"/>
                  </a:cubicBezTo>
                  <a:cubicBezTo>
                    <a:pt x="221717" y="83804"/>
                    <a:pt x="207151" y="104668"/>
                    <a:pt x="186162" y="113758"/>
                  </a:cubicBezTo>
                  <a:lnTo>
                    <a:pt x="208906" y="113758"/>
                  </a:lnTo>
                  <a:cubicBezTo>
                    <a:pt x="239869" y="113758"/>
                    <a:pt x="266609" y="140488"/>
                    <a:pt x="279276" y="181286"/>
                  </a:cubicBezTo>
                  <a:quadBezTo>
                    <a:pt x="279276" y="181286"/>
                    <a:pt x="322905" y="338853"/>
                  </a:quadBezTo>
                  <a:cubicBezTo>
                    <a:pt x="327127" y="351514"/>
                    <a:pt x="318683" y="365583"/>
                    <a:pt x="304609" y="368396"/>
                  </a:cubicBezTo>
                  <a:cubicBezTo>
                    <a:pt x="291942" y="371210"/>
                    <a:pt x="279276" y="364176"/>
                    <a:pt x="275054" y="350107"/>
                  </a:cubicBezTo>
                  <a:quadBezTo>
                    <a:pt x="275054" y="350107"/>
                    <a:pt x="231424" y="193948"/>
                  </a:quadBezTo>
                  <a:quadBezTo>
                    <a:pt x="231424" y="193948"/>
                    <a:pt x="229841" y="193948"/>
                  </a:quadBezTo>
                  <a:lnTo>
                    <a:pt x="218758" y="193948"/>
                  </a:lnTo>
                  <a:quadBezTo>
                    <a:pt x="218758" y="193948"/>
                    <a:pt x="294757" y="466875"/>
                  </a:quadBezTo>
                  <a:quadBezTo>
                    <a:pt x="294757" y="466875"/>
                    <a:pt x="228610" y="466875"/>
                  </a:quadBezTo>
                  <a:quadBezTo>
                    <a:pt x="228610" y="466875"/>
                    <a:pt x="228610" y="668053"/>
                  </a:quadBezTo>
                  <a:cubicBezTo>
                    <a:pt x="228610" y="683529"/>
                    <a:pt x="215943" y="696190"/>
                    <a:pt x="200462" y="696190"/>
                  </a:cubicBezTo>
                  <a:cubicBezTo>
                    <a:pt x="184980" y="696190"/>
                    <a:pt x="172314" y="683529"/>
                    <a:pt x="172314" y="668053"/>
                  </a:cubicBezTo>
                  <a:quadBezTo>
                    <a:pt x="172314" y="668053"/>
                    <a:pt x="172314" y="466875"/>
                  </a:quadBezTo>
                  <a:quadBezTo>
                    <a:pt x="172314" y="466875"/>
                    <a:pt x="170379" y="466875"/>
                  </a:quadBezTo>
                  <a:lnTo>
                    <a:pt x="156833" y="466875"/>
                  </a:lnTo>
                  <a:quadBezTo>
                    <a:pt x="156833" y="466875"/>
                    <a:pt x="156833" y="668053"/>
                  </a:quadBezTo>
                  <a:cubicBezTo>
                    <a:pt x="156833" y="683529"/>
                    <a:pt x="144166" y="696190"/>
                    <a:pt x="128685" y="696190"/>
                  </a:cubicBezTo>
                  <a:cubicBezTo>
                    <a:pt x="113203" y="696190"/>
                    <a:pt x="100537" y="683529"/>
                    <a:pt x="100537" y="668053"/>
                  </a:cubicBezTo>
                  <a:quadBezTo>
                    <a:pt x="100537" y="668053"/>
                    <a:pt x="100537" y="466875"/>
                  </a:quadBezTo>
                  <a:quadBezTo>
                    <a:pt x="100537" y="466875"/>
                    <a:pt x="28760" y="466875"/>
                  </a:quadBezTo>
                  <a:quadBezTo>
                    <a:pt x="28760" y="466875"/>
                    <a:pt x="104759" y="193948"/>
                  </a:quadBezTo>
                  <a:quadBezTo>
                    <a:pt x="104759" y="193948"/>
                    <a:pt x="103176" y="193948"/>
                  </a:quadBezTo>
                  <a:lnTo>
                    <a:pt x="92092" y="193948"/>
                  </a:lnTo>
                  <a:quadBezTo>
                    <a:pt x="92092" y="193948"/>
                    <a:pt x="48463" y="350107"/>
                  </a:quadBezTo>
                  <a:cubicBezTo>
                    <a:pt x="45648" y="364176"/>
                    <a:pt x="31575" y="371210"/>
                    <a:pt x="18908" y="368396"/>
                  </a:cubicBezTo>
                  <a:cubicBezTo>
                    <a:pt x="4834" y="365583"/>
                    <a:pt x="-2203" y="351514"/>
                    <a:pt x="612" y="338853"/>
                  </a:cubicBezTo>
                  <a:quadBezTo>
                    <a:pt x="612" y="338853"/>
                    <a:pt x="44241" y="181286"/>
                  </a:quadBezTo>
                  <a:cubicBezTo>
                    <a:pt x="56908" y="140488"/>
                    <a:pt x="83648" y="113758"/>
                    <a:pt x="114611" y="113758"/>
                  </a:cubicBezTo>
                  <a:cubicBezTo>
                    <a:pt x="122310" y="113758"/>
                    <a:pt x="130338" y="113758"/>
                    <a:pt x="137571" y="113758"/>
                  </a:cubicBezTo>
                  <a:cubicBezTo>
                    <a:pt x="116581" y="104668"/>
                    <a:pt x="102015" y="83804"/>
                    <a:pt x="102015" y="59554"/>
                  </a:cubicBezTo>
                  <a:cubicBezTo>
                    <a:pt x="102015" y="26663"/>
                    <a:pt x="128811" y="0"/>
                    <a:pt x="161866" y="0"/>
                  </a:cubicBezTo>
                  <a:close/>
                </a:path>
              </a:pathLst>
            </a:custGeom>
            <a:solidFill>
              <a:schemeClr val="bg1">
                <a:lumMod val="85000"/>
              </a:schemeClr>
            </a:solidFill>
            <a:ln w="9525">
              <a:noFill/>
              <a:round/>
            </a:ln>
          </p:spPr>
          <p:txBody>
            <a:bodyPr vert="horz" wrap="square" lIns="91440" tIns="45720" rIns="91440" bIns="45720" anchor="t" anchorCtr="0"/>
            <a:lstStyle/>
            <a:p>
              <a:pPr lvl="0"/>
              <a:endParaRPr lang="ja-JP" altLang="en-US"/>
            </a:p>
          </p:txBody>
        </p:sp>
      </p:grpSp>
      <p:pic>
        <p:nvPicPr>
          <p:cNvPr id="35" name="図 34"/>
          <p:cNvPicPr>
            <a:picLocks noChangeAspect="1"/>
          </p:cNvPicPr>
          <p:nvPr/>
        </p:nvPicPr>
        <p:blipFill rotWithShape="1">
          <a:blip r:embed="rId3"/>
          <a:stretch>
            <a:fillRect/>
          </a:stretch>
        </p:blipFill>
        <p:spPr>
          <a:xfrm>
            <a:off x="10721164" y="303652"/>
            <a:ext cx="844943" cy="1008000"/>
          </a:xfrm>
          <a:prstGeom prst="rect">
            <a:avLst/>
          </a:prstGeom>
        </p:spPr>
      </p:pic>
      <p:sp>
        <p:nvSpPr>
          <p:cNvPr id="24" name="テキスト ボックス 23"/>
          <p:cNvSpPr txBox="1"/>
          <p:nvPr/>
        </p:nvSpPr>
        <p:spPr>
          <a:xfrm>
            <a:off x="2673347" y="381032"/>
            <a:ext cx="450764" cy="264763"/>
          </a:xfrm>
          <a:prstGeom prst="rect">
            <a:avLst/>
          </a:prstGeom>
          <a:noFill/>
        </p:spPr>
        <p:txBody>
          <a:bodyPr wrap="none">
            <a:spAutoFit/>
          </a:bodyPr>
          <a:lstStyle/>
          <a:p>
            <a:pPr algn="ctr"/>
            <a:r>
              <a:rPr lang="ja-JP" altLang="en-US" sz="1200" b="1">
                <a:solidFill>
                  <a:srgbClr val="00b0f0"/>
                </a:solidFill>
                <a:latin typeface="+mn-ea"/>
                <a:ea typeface="+mn-ea"/>
                <a:cs typeface="+mn-cs"/>
              </a:rPr>
              <a:t>けい</a:t>
            </a:r>
            <a:endParaRPr lang="ja-JP" altLang="en-US" sz="1200" b="1">
              <a:solidFill>
                <a:srgbClr val="00b0f0"/>
              </a:solidFill>
              <a:latin typeface="+mn-ea"/>
              <a:ea typeface="+mn-ea"/>
              <a:cs typeface="+mn-cs"/>
            </a:endParaRPr>
          </a:p>
        </p:txBody>
      </p:sp>
      <p:sp>
        <p:nvSpPr>
          <p:cNvPr id="33" name="テキスト ボックス 32"/>
          <p:cNvSpPr txBox="1"/>
          <p:nvPr/>
        </p:nvSpPr>
        <p:spPr>
          <a:xfrm>
            <a:off x="1855532" y="3147678"/>
            <a:ext cx="351378" cy="215444"/>
          </a:xfrm>
          <a:prstGeom prst="rect">
            <a:avLst/>
          </a:prstGeom>
          <a:noFill/>
        </p:spPr>
        <p:txBody>
          <a:bodyPr wrap="none">
            <a:spAutoFit/>
          </a:bodyPr>
          <a:lstStyle/>
          <a:p>
            <a:pPr algn="ctr"/>
            <a:r>
              <a:rPr lang="ja-JP" altLang="en-US" sz="800">
                <a:solidFill>
                  <a:srgbClr val="002060"/>
                </a:solidFill>
                <a:latin typeface="+mn-ea"/>
                <a:ea typeface="+mn-ea"/>
                <a:cs typeface="+mn-cs"/>
              </a:rPr>
              <a:t>けい</a:t>
            </a:r>
            <a:endParaRPr lang="ja-JP" altLang="en-US" sz="800">
              <a:solidFill>
                <a:srgbClr val="002060"/>
              </a:solidFill>
              <a:latin typeface="+mn-ea"/>
              <a:ea typeface="+mn-ea"/>
              <a:cs typeface="+mn-cs"/>
            </a:endParaRPr>
          </a:p>
        </p:txBody>
      </p:sp>
      <p:sp>
        <p:nvSpPr>
          <p:cNvPr id="34" name="テキスト ボックス 33"/>
          <p:cNvSpPr txBox="1"/>
          <p:nvPr/>
        </p:nvSpPr>
        <p:spPr>
          <a:xfrm>
            <a:off x="1855532" y="1498632"/>
            <a:ext cx="351378" cy="215444"/>
          </a:xfrm>
          <a:prstGeom prst="rect">
            <a:avLst/>
          </a:prstGeom>
          <a:noFill/>
        </p:spPr>
        <p:txBody>
          <a:bodyPr wrap="none">
            <a:spAutoFit/>
          </a:bodyPr>
          <a:lstStyle/>
          <a:p>
            <a:pPr algn="ctr"/>
            <a:r>
              <a:rPr lang="ja-JP" altLang="en-US" sz="800">
                <a:solidFill>
                  <a:srgbClr val="002060"/>
                </a:solidFill>
                <a:latin typeface="+mn-ea"/>
                <a:ea typeface="+mn-ea"/>
                <a:cs typeface="+mn-cs"/>
              </a:rPr>
              <a:t>けい</a:t>
            </a:r>
            <a:endParaRPr lang="ja-JP" altLang="en-US" sz="800">
              <a:solidFill>
                <a:srgbClr val="002060"/>
              </a:solidFill>
              <a:latin typeface="+mn-ea"/>
              <a:ea typeface="+mn-ea"/>
              <a:cs typeface="+mn-cs"/>
            </a:endParaRPr>
          </a:p>
        </p:txBody>
      </p:sp>
    </p:spTree>
  </p:cSld>
  <p:clrMapOvr>
    <a:masterClrMapping/>
  </p:clrMapOvr>
  <p:transition xmlns:mc="http://schemas.openxmlformats.org/markup-compatibility/2006" xmlns:hp="http://schemas.haansoft.com/office/presentation/8.0" mc:Ignorable="hp" hp:hslDur="500">
    <p:fade/>
  </p:transition>
</p:sld>
</file>

<file path=ppt/slides/slide15.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17411" name="正方形/長方形 3"/>
          <p:cNvSpPr>
            <a:spLocks noChangeArrowheads="1"/>
          </p:cNvSpPr>
          <p:nvPr/>
        </p:nvSpPr>
        <p:spPr>
          <a:xfrm>
            <a:off x="1011678" y="1584009"/>
            <a:ext cx="10196890" cy="1643061"/>
          </a:xfrm>
          <a:prstGeom prst="rect">
            <a:avLst/>
          </a:prstGeom>
          <a:noFill/>
          <a:ln>
            <a:noFill/>
          </a:ln>
          <a:effectLst/>
        </p:spPr>
        <p:txBody>
          <a:bodyPr wrap="square">
            <a:spAutoFit/>
          </a:bodyPr>
          <a:lstStyle/>
          <a:p>
            <a:pPr marL="287971" indent="-287971" eaLnBrk="0" hangingPunct="0">
              <a:lnSpc>
                <a:spcPct val="110000"/>
              </a:lnSpc>
              <a:spcBef>
                <a:spcPct val="6000"/>
              </a:spcBef>
              <a:buFont typeface="Wingdings"/>
              <a:buChar char="l"/>
            </a:pPr>
            <a:r>
              <a:rPr lang="en-US" altLang="ja-JP" sz="2200">
                <a:solidFill>
                  <a:srgbClr val="000000">
                    <a:lumMod val="95000"/>
                    <a:lumOff val="5000"/>
                  </a:srgbClr>
                </a:solidFill>
                <a:latin typeface="+mn-ea"/>
                <a:ea typeface="+mn-ea"/>
                <a:cs typeface="Meiryo UI"/>
              </a:rPr>
              <a:t>HPV16</a:t>
            </a:r>
            <a:r>
              <a:rPr lang="ja-JP" altLang="en-US" sz="2200">
                <a:solidFill>
                  <a:srgbClr val="000000">
                    <a:lumMod val="95000"/>
                    <a:lumOff val="5000"/>
                  </a:srgbClr>
                </a:solidFill>
                <a:latin typeface="+mn-ea"/>
                <a:ea typeface="+mn-ea"/>
                <a:cs typeface="Meiryo UI"/>
              </a:rPr>
              <a:t>型と</a:t>
            </a:r>
            <a:r>
              <a:rPr lang="en-US" altLang="ja-JP" sz="2200">
                <a:solidFill>
                  <a:srgbClr val="000000">
                    <a:lumMod val="95000"/>
                    <a:lumOff val="5000"/>
                  </a:srgbClr>
                </a:solidFill>
                <a:latin typeface="+mn-ea"/>
                <a:ea typeface="+mn-ea"/>
                <a:cs typeface="Meiryo UI"/>
              </a:rPr>
              <a:t>18</a:t>
            </a:r>
            <a:r>
              <a:rPr lang="ja-JP" altLang="en-US" sz="2200">
                <a:solidFill>
                  <a:srgbClr val="000000">
                    <a:lumMod val="95000"/>
                    <a:lumOff val="5000"/>
                  </a:srgbClr>
                </a:solidFill>
                <a:latin typeface="+mn-ea"/>
                <a:ea typeface="+mn-ea"/>
                <a:cs typeface="Meiryo UI"/>
              </a:rPr>
              <a:t>型が感染した病変は、他のハイリスク型と比較して進行が早いといわれています</a:t>
            </a:r>
            <a:r>
              <a:rPr lang="en-US" altLang="ja-JP" sz="2200" baseline="30000">
                <a:solidFill>
                  <a:srgbClr val="000000">
                    <a:lumMod val="95000"/>
                    <a:lumOff val="5000"/>
                  </a:srgbClr>
                </a:solidFill>
                <a:latin typeface="+mn-ea"/>
                <a:ea typeface="+mn-ea"/>
                <a:cs typeface="Meiryo UI"/>
              </a:rPr>
              <a:t>1)</a:t>
            </a:r>
            <a:r>
              <a:rPr lang="ja-JP" altLang="en-US" sz="2200">
                <a:solidFill>
                  <a:srgbClr val="000000">
                    <a:lumMod val="95000"/>
                    <a:lumOff val="5000"/>
                  </a:srgbClr>
                </a:solidFill>
                <a:latin typeface="+mn-ea"/>
                <a:ea typeface="+mn-ea"/>
                <a:cs typeface="Meiryo UI"/>
              </a:rPr>
              <a:t>。</a:t>
            </a:r>
            <a:endParaRPr lang="ja-JP" altLang="en-US" sz="2200">
              <a:solidFill>
                <a:srgbClr val="000000">
                  <a:lumMod val="95000"/>
                  <a:lumOff val="5000"/>
                </a:srgbClr>
              </a:solidFill>
              <a:latin typeface="+mn-ea"/>
              <a:ea typeface="+mn-ea"/>
              <a:cs typeface="Meiryo UI"/>
            </a:endParaRPr>
          </a:p>
          <a:p>
            <a:pPr marL="287971" indent="-287971" eaLnBrk="0" hangingPunct="0">
              <a:lnSpc>
                <a:spcPct val="110000"/>
              </a:lnSpc>
              <a:spcBef>
                <a:spcPct val="23000"/>
              </a:spcBef>
              <a:buFont typeface="Wingdings"/>
              <a:buChar char="l"/>
            </a:pPr>
            <a:r>
              <a:rPr lang="ja-JP" altLang="en-US" sz="2200">
                <a:solidFill>
                  <a:srgbClr val="000000">
                    <a:lumMod val="95000"/>
                    <a:lumOff val="5000"/>
                  </a:srgbClr>
                </a:solidFill>
                <a:latin typeface="+mn-ea"/>
                <a:ea typeface="+mn-ea"/>
                <a:cs typeface="Meiryo UI"/>
              </a:rPr>
              <a:t>子宮頸がんを発症した日本人女性のうち、</a:t>
            </a:r>
            <a:r>
              <a:rPr lang="en-US" altLang="ja-JP" sz="2200">
                <a:solidFill>
                  <a:srgbClr val="000000">
                    <a:lumMod val="95000"/>
                    <a:lumOff val="5000"/>
                  </a:srgbClr>
                </a:solidFill>
                <a:latin typeface="+mn-ea"/>
                <a:ea typeface="+mn-ea"/>
                <a:cs typeface="Meiryo UI"/>
              </a:rPr>
              <a:t>20</a:t>
            </a:r>
            <a:r>
              <a:rPr lang="ja-JP" altLang="en-US" sz="2200">
                <a:solidFill>
                  <a:srgbClr val="000000">
                    <a:lumMod val="95000"/>
                    <a:lumOff val="5000"/>
                  </a:srgbClr>
                </a:solidFill>
                <a:latin typeface="+mn-ea"/>
                <a:ea typeface="+mn-ea"/>
                <a:cs typeface="Meiryo UI"/>
              </a:rPr>
              <a:t>代の</a:t>
            </a:r>
            <a:r>
              <a:rPr lang="en-US" altLang="ja-JP" sz="2200">
                <a:solidFill>
                  <a:srgbClr val="000000">
                    <a:lumMod val="95000"/>
                    <a:lumOff val="5000"/>
                  </a:srgbClr>
                </a:solidFill>
                <a:latin typeface="+mn-ea"/>
                <a:ea typeface="+mn-ea"/>
                <a:cs typeface="Meiryo UI"/>
              </a:rPr>
              <a:t>90</a:t>
            </a:r>
            <a:r>
              <a:rPr lang="ja-JP" altLang="en-US" sz="2200">
                <a:solidFill>
                  <a:srgbClr val="000000">
                    <a:lumMod val="95000"/>
                    <a:lumOff val="5000"/>
                  </a:srgbClr>
                </a:solidFill>
                <a:latin typeface="+mn-ea"/>
                <a:ea typeface="+mn-ea"/>
                <a:cs typeface="Meiryo UI"/>
              </a:rPr>
              <a:t>％、</a:t>
            </a:r>
            <a:r>
              <a:rPr lang="en-US" altLang="ja-JP" sz="2200">
                <a:solidFill>
                  <a:srgbClr val="000000">
                    <a:lumMod val="95000"/>
                    <a:lumOff val="5000"/>
                  </a:srgbClr>
                </a:solidFill>
                <a:latin typeface="+mn-ea"/>
                <a:ea typeface="+mn-ea"/>
                <a:cs typeface="Meiryo UI"/>
              </a:rPr>
              <a:t>30</a:t>
            </a:r>
            <a:r>
              <a:rPr lang="ja-JP" altLang="en-US" sz="2200">
                <a:solidFill>
                  <a:srgbClr val="000000">
                    <a:lumMod val="95000"/>
                    <a:lumOff val="5000"/>
                  </a:srgbClr>
                </a:solidFill>
                <a:latin typeface="+mn-ea"/>
                <a:ea typeface="+mn-ea"/>
                <a:cs typeface="Meiryo UI"/>
              </a:rPr>
              <a:t>代の</a:t>
            </a:r>
            <a:r>
              <a:rPr lang="en-US" altLang="ja-JP" sz="2200">
                <a:solidFill>
                  <a:srgbClr val="000000">
                    <a:lumMod val="95000"/>
                    <a:lumOff val="5000"/>
                  </a:srgbClr>
                </a:solidFill>
                <a:latin typeface="+mn-ea"/>
                <a:ea typeface="+mn-ea"/>
                <a:cs typeface="Meiryo UI"/>
              </a:rPr>
              <a:t>75.9</a:t>
            </a:r>
            <a:r>
              <a:rPr lang="ja-JP" altLang="en-US" sz="2200">
                <a:solidFill>
                  <a:srgbClr val="000000">
                    <a:lumMod val="95000"/>
                    <a:lumOff val="5000"/>
                  </a:srgbClr>
                </a:solidFill>
                <a:latin typeface="+mn-ea"/>
                <a:ea typeface="+mn-ea"/>
                <a:cs typeface="Meiryo UI"/>
              </a:rPr>
              <a:t>％で</a:t>
            </a:r>
            <a:r>
              <a:rPr lang="en-US" altLang="ja-JP" sz="2200">
                <a:solidFill>
                  <a:srgbClr val="000000">
                    <a:lumMod val="95000"/>
                    <a:lumOff val="5000"/>
                  </a:srgbClr>
                </a:solidFill>
                <a:latin typeface="+mn-ea"/>
                <a:ea typeface="+mn-ea"/>
                <a:cs typeface="Meiryo UI"/>
              </a:rPr>
              <a:t>HPV16</a:t>
            </a:r>
            <a:r>
              <a:rPr lang="ja-JP" altLang="en-US" sz="2200">
                <a:solidFill>
                  <a:srgbClr val="000000">
                    <a:lumMod val="95000"/>
                    <a:lumOff val="5000"/>
                  </a:srgbClr>
                </a:solidFill>
                <a:latin typeface="+mn-ea"/>
                <a:ea typeface="+mn-ea"/>
                <a:cs typeface="Meiryo UI"/>
              </a:rPr>
              <a:t>、</a:t>
            </a:r>
            <a:r>
              <a:rPr lang="en-US" altLang="ja-JP" sz="2200">
                <a:solidFill>
                  <a:srgbClr val="000000">
                    <a:lumMod val="95000"/>
                    <a:lumOff val="5000"/>
                  </a:srgbClr>
                </a:solidFill>
                <a:latin typeface="+mn-ea"/>
                <a:ea typeface="+mn-ea"/>
                <a:cs typeface="Meiryo UI"/>
              </a:rPr>
              <a:t>18</a:t>
            </a:r>
            <a:r>
              <a:rPr lang="ja-JP" altLang="en-US" sz="2200">
                <a:solidFill>
                  <a:srgbClr val="000000">
                    <a:lumMod val="95000"/>
                    <a:lumOff val="5000"/>
                  </a:srgbClr>
                </a:solidFill>
                <a:latin typeface="+mn-ea"/>
                <a:ea typeface="+mn-ea"/>
                <a:cs typeface="Meiryo UI"/>
              </a:rPr>
              <a:t>型がみつかっています。</a:t>
            </a:r>
            <a:endParaRPr lang="ja-JP" altLang="en-US" sz="2200">
              <a:solidFill>
                <a:srgbClr val="000000">
                  <a:lumMod val="95000"/>
                  <a:lumOff val="5000"/>
                </a:srgbClr>
              </a:solidFill>
              <a:latin typeface="+mn-ea"/>
              <a:ea typeface="+mn-ea"/>
              <a:cs typeface="Meiryo UI"/>
            </a:endParaRPr>
          </a:p>
        </p:txBody>
      </p:sp>
      <p:sp>
        <p:nvSpPr>
          <p:cNvPr id="19" name="正方形/長方形 18"/>
          <p:cNvSpPr/>
          <p:nvPr/>
        </p:nvSpPr>
        <p:spPr>
          <a:xfrm>
            <a:off x="3623310" y="3420000"/>
            <a:ext cx="4935855" cy="359520"/>
          </a:xfrm>
          <a:prstGeom prst="rect">
            <a:avLst/>
          </a:prstGeom>
          <a:noFill/>
        </p:spPr>
        <p:txBody>
          <a:bodyPr wrap="none">
            <a:spAutoFit/>
          </a:bodyPr>
          <a:lstStyle/>
          <a:p>
            <a:pPr algn="ctr"/>
            <a:r>
              <a:rPr lang="ja-JP" altLang="en-US" b="1">
                <a:latin typeface="+mn-ea"/>
                <a:ea typeface="+mn-ea"/>
                <a:cs typeface="+mn-cs"/>
              </a:rPr>
              <a:t>＜子宮頸がんにおける</a:t>
            </a:r>
            <a:r>
              <a:rPr lang="en-US" altLang="ja-JP" b="1">
                <a:latin typeface="+mn-ea"/>
                <a:ea typeface="+mn-ea"/>
                <a:cs typeface="+mn-cs"/>
              </a:rPr>
              <a:t>16</a:t>
            </a:r>
            <a:r>
              <a:rPr lang="ja-JP" altLang="en-US" b="1">
                <a:latin typeface="+mn-ea"/>
                <a:ea typeface="+mn-ea"/>
                <a:cs typeface="+mn-cs"/>
              </a:rPr>
              <a:t>、</a:t>
            </a:r>
            <a:r>
              <a:rPr lang="en-US" altLang="ja-JP" b="1">
                <a:latin typeface="+mn-ea"/>
                <a:ea typeface="+mn-ea"/>
                <a:cs typeface="+mn-cs"/>
              </a:rPr>
              <a:t>18</a:t>
            </a:r>
            <a:r>
              <a:rPr lang="ja-JP" altLang="en-US" b="1">
                <a:latin typeface="+mn-ea"/>
                <a:ea typeface="+mn-ea"/>
                <a:cs typeface="+mn-cs"/>
              </a:rPr>
              <a:t>型の占める割合</a:t>
            </a:r>
            <a:r>
              <a:rPr lang="en-US" altLang="ja-JP" baseline="30000">
                <a:latin typeface="+mn-ea"/>
                <a:ea typeface="+mn-ea"/>
                <a:cs typeface="+mn-cs"/>
              </a:rPr>
              <a:t>2)</a:t>
            </a:r>
            <a:r>
              <a:rPr lang="ja-JP" altLang="en-US" b="1">
                <a:latin typeface="+mn-ea"/>
                <a:ea typeface="+mn-ea"/>
                <a:cs typeface="+mn-cs"/>
              </a:rPr>
              <a:t>＞</a:t>
            </a:r>
            <a:endParaRPr lang="ja-JP" altLang="en-US" b="1">
              <a:latin typeface="+mn-ea"/>
              <a:ea typeface="+mn-ea"/>
              <a:cs typeface="+mn-cs"/>
            </a:endParaRPr>
          </a:p>
        </p:txBody>
      </p:sp>
      <p:sp>
        <p:nvSpPr>
          <p:cNvPr id="17430" name="正方形/長方形 5"/>
          <p:cNvSpPr>
            <a:spLocks noChangeArrowheads="1"/>
          </p:cNvSpPr>
          <p:nvPr/>
        </p:nvSpPr>
        <p:spPr>
          <a:xfrm>
            <a:off x="8803800" y="6386443"/>
            <a:ext cx="3052725" cy="282573"/>
          </a:xfrm>
          <a:prstGeom prst="rect">
            <a:avLst/>
          </a:prstGeom>
          <a:noFill/>
          <a:ln>
            <a:noFill/>
          </a:ln>
        </p:spPr>
        <p:txBody>
          <a:bodyPr wrap="none" lIns="0" tIns="0" rIns="36000" bIns="36000" anchor="b">
            <a:spAutoFit/>
          </a:bodyPr>
          <a:lstStyle>
            <a:lvl1pPr eaLnBrk="0" hangingPunct="0">
              <a:defRPr kumimoji="1">
                <a:solidFill>
                  <a:schemeClr val="tx1"/>
                </a:solidFill>
                <a:latin typeface="Arial"/>
                <a:ea typeface="ＭＳ Ｐゴシック"/>
              </a:defRPr>
            </a:lvl1pPr>
            <a:lvl2pPr marL="742950" indent="-285750" eaLnBrk="0" hangingPunct="0">
              <a:defRPr kumimoji="1">
                <a:solidFill>
                  <a:schemeClr val="tx1"/>
                </a:solidFill>
                <a:latin typeface="Arial"/>
                <a:ea typeface="ＭＳ Ｐゴシック"/>
              </a:defRPr>
            </a:lvl2pPr>
            <a:lvl3pPr marL="1143000" indent="-228600" eaLnBrk="0" hangingPunct="0">
              <a:defRPr kumimoji="1">
                <a:solidFill>
                  <a:schemeClr val="tx1"/>
                </a:solidFill>
                <a:latin typeface="Arial"/>
                <a:ea typeface="ＭＳ Ｐゴシック"/>
              </a:defRPr>
            </a:lvl3pPr>
            <a:lvl4pPr marL="1600200" indent="-228600" eaLnBrk="0" hangingPunct="0">
              <a:defRPr kumimoji="1">
                <a:solidFill>
                  <a:schemeClr val="tx1"/>
                </a:solidFill>
                <a:latin typeface="Arial"/>
                <a:ea typeface="ＭＳ Ｐゴシック"/>
              </a:defRPr>
            </a:lvl4pPr>
            <a:lvl5pPr marL="2057400" indent="-228600" eaLnBrk="0" hangingPunct="0">
              <a:defRPr kumimoji="1">
                <a:solidFill>
                  <a:schemeClr val="tx1"/>
                </a:solidFill>
                <a:latin typeface="Arial"/>
                <a:ea typeface="ＭＳ Ｐゴシック"/>
              </a:defRPr>
            </a:lvl5pPr>
            <a:lvl6pPr marL="2514600" indent="-228600" eaLnBrk="0" fontAlgn="base" hangingPunct="0">
              <a:spcBef>
                <a:spcPct val="0"/>
              </a:spcBef>
              <a:spcAft>
                <a:spcPct val="0"/>
              </a:spcAft>
              <a:defRPr kumimoji="1">
                <a:solidFill>
                  <a:schemeClr val="tx1"/>
                </a:solidFill>
                <a:latin typeface="Arial"/>
                <a:ea typeface="ＭＳ Ｐゴシック"/>
              </a:defRPr>
            </a:lvl6pPr>
            <a:lvl7pPr marL="2971800" indent="-228600" eaLnBrk="0" fontAlgn="base" hangingPunct="0">
              <a:spcBef>
                <a:spcPct val="0"/>
              </a:spcBef>
              <a:spcAft>
                <a:spcPct val="0"/>
              </a:spcAft>
              <a:defRPr kumimoji="1">
                <a:solidFill>
                  <a:schemeClr val="tx1"/>
                </a:solidFill>
                <a:latin typeface="Arial"/>
                <a:ea typeface="ＭＳ Ｐゴシック"/>
              </a:defRPr>
            </a:lvl7pPr>
            <a:lvl8pPr marL="3429000" indent="-228600" eaLnBrk="0" fontAlgn="base" hangingPunct="0">
              <a:spcBef>
                <a:spcPct val="0"/>
              </a:spcBef>
              <a:spcAft>
                <a:spcPct val="0"/>
              </a:spcAft>
              <a:defRPr kumimoji="1">
                <a:solidFill>
                  <a:schemeClr val="tx1"/>
                </a:solidFill>
                <a:latin typeface="Arial"/>
                <a:ea typeface="ＭＳ Ｐゴシック"/>
              </a:defRPr>
            </a:lvl8pPr>
            <a:lvl9pPr marL="3886200" indent="-228600" eaLnBrk="0" fontAlgn="base" hangingPunct="0">
              <a:spcBef>
                <a:spcPct val="0"/>
              </a:spcBef>
              <a:spcAft>
                <a:spcPct val="0"/>
              </a:spcAft>
              <a:defRPr kumimoji="1">
                <a:solidFill>
                  <a:schemeClr val="tx1"/>
                </a:solidFill>
                <a:latin typeface="Arial"/>
                <a:ea typeface="ＭＳ Ｐゴシック"/>
              </a:defRPr>
            </a:lvl9pPr>
          </a:lstStyle>
          <a:p>
            <a:pPr eaLnBrk="1" hangingPunct="1"/>
            <a:r>
              <a:rPr lang="da-DK" altLang="ja-JP" sz="800">
                <a:latin typeface="+mn-ea"/>
                <a:ea typeface="+mn-ea"/>
              </a:rPr>
              <a:t>1) Khan MJ et al. </a:t>
            </a:r>
            <a:r>
              <a:rPr lang="da-DK" altLang="ja-JP" sz="800" i="1">
                <a:latin typeface="+mn-ea"/>
                <a:ea typeface="+mn-ea"/>
              </a:rPr>
              <a:t>J Natl Cancer Inst</a:t>
            </a:r>
            <a:r>
              <a:rPr lang="da-DK" altLang="ja-JP" sz="800">
                <a:latin typeface="+mn-ea"/>
                <a:ea typeface="+mn-ea"/>
              </a:rPr>
              <a:t>. </a:t>
            </a:r>
            <a:r>
              <a:rPr lang="da-DK" altLang="ja-JP" sz="800">
                <a:latin typeface="+mn-ea"/>
                <a:ea typeface="+mn-ea"/>
                <a:cs typeface="+mn-cs"/>
              </a:rPr>
              <a:t>2005</a:t>
            </a:r>
            <a:r>
              <a:rPr lang="en-US" altLang="ja-JP" sz="800">
                <a:latin typeface="+mn-ea"/>
                <a:ea typeface="+mn-ea"/>
                <a:cs typeface="+mn-cs"/>
              </a:rPr>
              <a:t>; </a:t>
            </a:r>
            <a:r>
              <a:rPr lang="da-DK" altLang="ja-JP" sz="800">
                <a:latin typeface="+mn-ea"/>
                <a:ea typeface="+mn-ea"/>
              </a:rPr>
              <a:t>97: 1072-1079</a:t>
            </a:r>
            <a:r>
              <a:rPr lang="en-US" altLang="ja-JP" sz="800">
                <a:latin typeface="+mn-ea"/>
                <a:ea typeface="+mn-ea"/>
              </a:rPr>
              <a:t>.</a:t>
            </a:r>
            <a:endParaRPr lang="en-US" altLang="ja-JP" sz="800">
              <a:latin typeface="+mn-ea"/>
              <a:ea typeface="+mn-ea"/>
            </a:endParaRPr>
          </a:p>
          <a:p>
            <a:pPr eaLnBrk="1" hangingPunct="1"/>
            <a:r>
              <a:rPr lang="en-US" altLang="ja-JP" sz="800">
                <a:latin typeface="+mn-ea"/>
                <a:ea typeface="+mn-ea"/>
                <a:cs typeface="Meiryo UI"/>
              </a:rPr>
              <a:t>2) Onuki M et al. </a:t>
            </a:r>
            <a:r>
              <a:rPr lang="en-US" altLang="ja-JP" sz="800" i="1">
                <a:latin typeface="+mn-ea"/>
                <a:ea typeface="+mn-ea"/>
                <a:cs typeface="Meiryo UI"/>
              </a:rPr>
              <a:t>Cancer Sci. </a:t>
            </a:r>
            <a:r>
              <a:rPr lang="en-US" altLang="ja-JP" sz="800">
                <a:latin typeface="+mn-ea"/>
                <a:ea typeface="+mn-ea"/>
                <a:cs typeface="Meiryo UI"/>
              </a:rPr>
              <a:t>2009; 100: 1312-1316. </a:t>
            </a:r>
            <a:r>
              <a:rPr lang="ja-JP" altLang="en-US" sz="800">
                <a:latin typeface="+mn-ea"/>
                <a:ea typeface="+mn-ea"/>
                <a:cs typeface="Meiryo UI"/>
              </a:rPr>
              <a:t>より作図</a:t>
            </a:r>
            <a:endParaRPr lang="en-US" altLang="ja-JP" sz="800">
              <a:latin typeface="+mn-ea"/>
              <a:ea typeface="+mn-ea"/>
              <a:cs typeface="Meiryo UI"/>
            </a:endParaRPr>
          </a:p>
        </p:txBody>
      </p:sp>
      <p:grpSp>
        <p:nvGrpSpPr>
          <p:cNvPr id="17" name="グループ化 16"/>
          <p:cNvGrpSpPr/>
          <p:nvPr/>
        </p:nvGrpSpPr>
        <p:grpSpPr>
          <a:xfrm rot="0">
            <a:off x="2178996" y="3923999"/>
            <a:ext cx="8002622" cy="2340001"/>
            <a:chOff x="2080135" y="3707999"/>
            <a:chExt cx="5136078" cy="2340001"/>
          </a:xfrm>
        </p:grpSpPr>
        <p:grpSp>
          <p:nvGrpSpPr>
            <p:cNvPr id="7" name="グループ化 6"/>
            <p:cNvGrpSpPr/>
            <p:nvPr/>
          </p:nvGrpSpPr>
          <p:grpSpPr>
            <a:xfrm rot="0">
              <a:off x="2787088" y="3882000"/>
              <a:ext cx="4429125" cy="432000"/>
              <a:chOff x="2859088" y="3882603"/>
              <a:chExt cx="4429125" cy="540000"/>
            </a:xfrm>
          </p:grpSpPr>
          <p:sp>
            <p:nvSpPr>
              <p:cNvPr id="43" name="正方形/長方形 42"/>
              <p:cNvSpPr/>
              <p:nvPr/>
            </p:nvSpPr>
            <p:spPr>
              <a:xfrm>
                <a:off x="2859088" y="3882603"/>
                <a:ext cx="4429125" cy="540000"/>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endParaRPr lang="ja-JP" altLang="en-US">
                  <a:latin typeface="+mn-ea"/>
                  <a:ea typeface="+mn-ea"/>
                  <a:cs typeface="+mn-cs"/>
                </a:endParaRPr>
              </a:p>
            </p:txBody>
          </p:sp>
          <p:sp>
            <p:nvSpPr>
              <p:cNvPr id="46" name="正方形/長方形 45"/>
              <p:cNvSpPr/>
              <p:nvPr/>
            </p:nvSpPr>
            <p:spPr>
              <a:xfrm>
                <a:off x="2859088" y="3882603"/>
                <a:ext cx="2880320" cy="540000"/>
              </a:xfrm>
              <a:prstGeom prst="rect">
                <a:avLst/>
              </a:prstGeom>
              <a:solidFill>
                <a:srgbClr val="ff66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altLang="ja-JP" b="1">
                    <a:latin typeface="+mn-ea"/>
                    <a:cs typeface="Arial"/>
                  </a:rPr>
                  <a:t>64.9</a:t>
                </a:r>
                <a:r>
                  <a:rPr lang="ja-JP" altLang="en-US" b="1">
                    <a:latin typeface="+mn-ea"/>
                    <a:cs typeface="Arial"/>
                  </a:rPr>
                  <a:t>％</a:t>
                </a:r>
                <a:endParaRPr lang="ja-JP" altLang="en-US" b="1">
                  <a:latin typeface="+mn-ea"/>
                  <a:cs typeface="Arial"/>
                </a:endParaRPr>
              </a:p>
            </p:txBody>
          </p:sp>
        </p:grpSp>
        <p:grpSp>
          <p:nvGrpSpPr>
            <p:cNvPr id="8" name="グループ化 7"/>
            <p:cNvGrpSpPr/>
            <p:nvPr/>
          </p:nvGrpSpPr>
          <p:grpSpPr>
            <a:xfrm rot="0">
              <a:off x="2787088" y="4662000"/>
              <a:ext cx="4429125" cy="432000"/>
              <a:chOff x="2859088" y="4766859"/>
              <a:chExt cx="4429125" cy="540000"/>
            </a:xfrm>
          </p:grpSpPr>
          <p:sp>
            <p:nvSpPr>
              <p:cNvPr id="44" name="正方形/長方形 43"/>
              <p:cNvSpPr/>
              <p:nvPr/>
            </p:nvSpPr>
            <p:spPr>
              <a:xfrm>
                <a:off x="2859088" y="4766859"/>
                <a:ext cx="4429125" cy="540000"/>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endParaRPr lang="ja-JP" altLang="en-US">
                  <a:latin typeface="+mn-ea"/>
                  <a:ea typeface="+mn-ea"/>
                  <a:cs typeface="+mn-cs"/>
                </a:endParaRPr>
              </a:p>
            </p:txBody>
          </p:sp>
          <p:sp>
            <p:nvSpPr>
              <p:cNvPr id="47" name="正方形/長方形 46"/>
              <p:cNvSpPr/>
              <p:nvPr/>
            </p:nvSpPr>
            <p:spPr>
              <a:xfrm>
                <a:off x="2859088" y="4766859"/>
                <a:ext cx="3960440" cy="540000"/>
              </a:xfrm>
              <a:prstGeom prst="rect">
                <a:avLst/>
              </a:prstGeom>
              <a:solidFill>
                <a:srgbClr val="ff66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altLang="ja-JP" b="1">
                    <a:latin typeface="+mn-ea"/>
                    <a:cs typeface="Arial"/>
                  </a:rPr>
                  <a:t>90.0</a:t>
                </a:r>
                <a:r>
                  <a:rPr lang="ja-JP" altLang="en-US" b="1">
                    <a:latin typeface="+mn-ea"/>
                    <a:cs typeface="Arial"/>
                  </a:rPr>
                  <a:t>％</a:t>
                </a:r>
                <a:endParaRPr lang="ja-JP" altLang="en-US" b="1">
                  <a:latin typeface="+mn-ea"/>
                  <a:cs typeface="Arial"/>
                </a:endParaRPr>
              </a:p>
            </p:txBody>
          </p:sp>
        </p:grpSp>
        <p:grpSp>
          <p:nvGrpSpPr>
            <p:cNvPr id="9" name="グループ化 8"/>
            <p:cNvGrpSpPr/>
            <p:nvPr/>
          </p:nvGrpSpPr>
          <p:grpSpPr>
            <a:xfrm rot="0">
              <a:off x="2787088" y="5442000"/>
              <a:ext cx="4429125" cy="432000"/>
              <a:chOff x="2859088" y="5651097"/>
              <a:chExt cx="4429125" cy="540000"/>
            </a:xfrm>
          </p:grpSpPr>
          <p:sp>
            <p:nvSpPr>
              <p:cNvPr id="45" name="正方形/長方形 44"/>
              <p:cNvSpPr/>
              <p:nvPr/>
            </p:nvSpPr>
            <p:spPr>
              <a:xfrm>
                <a:off x="2859088" y="5651097"/>
                <a:ext cx="4429125" cy="540000"/>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endParaRPr lang="ja-JP" altLang="en-US">
                  <a:latin typeface="+mn-ea"/>
                  <a:ea typeface="+mn-ea"/>
                  <a:cs typeface="+mn-cs"/>
                </a:endParaRPr>
              </a:p>
            </p:txBody>
          </p:sp>
          <p:sp>
            <p:nvSpPr>
              <p:cNvPr id="48" name="正方形/長方形 47"/>
              <p:cNvSpPr/>
              <p:nvPr/>
            </p:nvSpPr>
            <p:spPr>
              <a:xfrm>
                <a:off x="2859088" y="5651097"/>
                <a:ext cx="3384376" cy="540000"/>
              </a:xfrm>
              <a:prstGeom prst="rect">
                <a:avLst/>
              </a:prstGeom>
              <a:solidFill>
                <a:srgbClr val="ff66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altLang="ja-JP" b="1">
                    <a:latin typeface="+mn-ea"/>
                    <a:cs typeface="Arial"/>
                  </a:rPr>
                  <a:t>75.9</a:t>
                </a:r>
                <a:r>
                  <a:rPr lang="ja-JP" altLang="en-US" b="1">
                    <a:latin typeface="+mn-ea"/>
                    <a:cs typeface="Arial"/>
                  </a:rPr>
                  <a:t>％</a:t>
                </a:r>
                <a:endParaRPr lang="ja-JP" altLang="en-US" b="1">
                  <a:latin typeface="+mn-ea"/>
                  <a:cs typeface="Arial"/>
                </a:endParaRPr>
              </a:p>
            </p:txBody>
          </p:sp>
        </p:grpSp>
        <p:sp>
          <p:nvSpPr>
            <p:cNvPr id="17427" name="テキスト ボックス 48"/>
            <p:cNvSpPr txBox="1">
              <a:spLocks noChangeArrowheads="1"/>
            </p:cNvSpPr>
            <p:nvPr/>
          </p:nvSpPr>
          <p:spPr>
            <a:xfrm>
              <a:off x="2080135" y="3719730"/>
              <a:ext cx="616398" cy="758190"/>
            </a:xfrm>
            <a:prstGeom prst="rect">
              <a:avLst/>
            </a:prstGeom>
            <a:noFill/>
            <a:ln>
              <a:noFill/>
            </a:ln>
          </p:spPr>
          <p:txBody>
            <a:bodyPr wrap="square" anchor="ctr">
              <a:spAutoFit/>
            </a:bodyPr>
            <a:lstStyle>
              <a:lvl1pPr eaLnBrk="0" hangingPunct="0">
                <a:defRPr kumimoji="1">
                  <a:solidFill>
                    <a:schemeClr val="tx1"/>
                  </a:solidFill>
                  <a:latin typeface="Arial"/>
                  <a:ea typeface="ＭＳ Ｐゴシック"/>
                </a:defRPr>
              </a:lvl1pPr>
              <a:lvl2pPr marL="742950" indent="-285750" eaLnBrk="0" hangingPunct="0">
                <a:defRPr kumimoji="1">
                  <a:solidFill>
                    <a:schemeClr val="tx1"/>
                  </a:solidFill>
                  <a:latin typeface="Arial"/>
                  <a:ea typeface="ＭＳ Ｐゴシック"/>
                </a:defRPr>
              </a:lvl2pPr>
              <a:lvl3pPr marL="1143000" indent="-228600" eaLnBrk="0" hangingPunct="0">
                <a:defRPr kumimoji="1">
                  <a:solidFill>
                    <a:schemeClr val="tx1"/>
                  </a:solidFill>
                  <a:latin typeface="Arial"/>
                  <a:ea typeface="ＭＳ Ｐゴシック"/>
                </a:defRPr>
              </a:lvl3pPr>
              <a:lvl4pPr marL="1600200" indent="-228600" eaLnBrk="0" hangingPunct="0">
                <a:defRPr kumimoji="1">
                  <a:solidFill>
                    <a:schemeClr val="tx1"/>
                  </a:solidFill>
                  <a:latin typeface="Arial"/>
                  <a:ea typeface="ＭＳ Ｐゴシック"/>
                </a:defRPr>
              </a:lvl4pPr>
              <a:lvl5pPr marL="2057400" indent="-228600" eaLnBrk="0" hangingPunct="0">
                <a:defRPr kumimoji="1">
                  <a:solidFill>
                    <a:schemeClr val="tx1"/>
                  </a:solidFill>
                  <a:latin typeface="Arial"/>
                  <a:ea typeface="ＭＳ Ｐゴシック"/>
                </a:defRPr>
              </a:lvl5pPr>
              <a:lvl6pPr marL="2514600" indent="-228600" eaLnBrk="0" fontAlgn="base" hangingPunct="0">
                <a:spcBef>
                  <a:spcPct val="0"/>
                </a:spcBef>
                <a:spcAft>
                  <a:spcPct val="0"/>
                </a:spcAft>
                <a:defRPr kumimoji="1">
                  <a:solidFill>
                    <a:schemeClr val="tx1"/>
                  </a:solidFill>
                  <a:latin typeface="Arial"/>
                  <a:ea typeface="ＭＳ Ｐゴシック"/>
                </a:defRPr>
              </a:lvl6pPr>
              <a:lvl7pPr marL="2971800" indent="-228600" eaLnBrk="0" fontAlgn="base" hangingPunct="0">
                <a:spcBef>
                  <a:spcPct val="0"/>
                </a:spcBef>
                <a:spcAft>
                  <a:spcPct val="0"/>
                </a:spcAft>
                <a:defRPr kumimoji="1">
                  <a:solidFill>
                    <a:schemeClr val="tx1"/>
                  </a:solidFill>
                  <a:latin typeface="Arial"/>
                  <a:ea typeface="ＭＳ Ｐゴシック"/>
                </a:defRPr>
              </a:lvl7pPr>
              <a:lvl8pPr marL="3429000" indent="-228600" eaLnBrk="0" fontAlgn="base" hangingPunct="0">
                <a:spcBef>
                  <a:spcPct val="0"/>
                </a:spcBef>
                <a:spcAft>
                  <a:spcPct val="0"/>
                </a:spcAft>
                <a:defRPr kumimoji="1">
                  <a:solidFill>
                    <a:schemeClr val="tx1"/>
                  </a:solidFill>
                  <a:latin typeface="Arial"/>
                  <a:ea typeface="ＭＳ Ｐゴシック"/>
                </a:defRPr>
              </a:lvl8pPr>
              <a:lvl9pPr marL="3886200" indent="-228600" eaLnBrk="0" fontAlgn="base" hangingPunct="0">
                <a:spcBef>
                  <a:spcPct val="0"/>
                </a:spcBef>
                <a:spcAft>
                  <a:spcPct val="0"/>
                </a:spcAft>
                <a:defRPr kumimoji="1">
                  <a:solidFill>
                    <a:schemeClr val="tx1"/>
                  </a:solidFill>
                  <a:latin typeface="Arial"/>
                  <a:ea typeface="ＭＳ Ｐゴシック"/>
                </a:defRPr>
              </a:lvl9pPr>
            </a:lstStyle>
            <a:p>
              <a:pPr algn="r" eaLnBrk="1" hangingPunct="1"/>
              <a:r>
                <a:rPr lang="ja-JP" altLang="en-US" sz="1600" b="1">
                  <a:latin typeface="+mn-ea"/>
                  <a:ea typeface="+mn-ea"/>
                </a:rPr>
                <a:t>全体</a:t>
              </a:r>
              <a:endParaRPr lang="ja-JP" altLang="en-US" sz="1600" b="1">
                <a:latin typeface="+mn-ea"/>
                <a:ea typeface="+mn-ea"/>
              </a:endParaRPr>
            </a:p>
            <a:p>
              <a:pPr algn="r" eaLnBrk="1" hangingPunct="1"/>
              <a:r>
                <a:rPr lang="en-US" altLang="ja-JP" sz="1400">
                  <a:latin typeface="+mn-ea"/>
                  <a:ea typeface="+mn-ea"/>
                </a:rPr>
                <a:t>(n</a:t>
              </a:r>
              <a:r>
                <a:rPr lang="ja-JP" altLang="en-US" sz="1400">
                  <a:latin typeface="+mn-ea"/>
                  <a:ea typeface="+mn-ea"/>
                </a:rPr>
                <a:t>＝</a:t>
              </a:r>
              <a:r>
                <a:rPr lang="en-US" altLang="ja-JP" sz="1400">
                  <a:latin typeface="+mn-ea"/>
                  <a:ea typeface="+mn-ea"/>
                </a:rPr>
                <a:t>131)</a:t>
              </a:r>
              <a:endParaRPr lang="ja-JP" altLang="en-US" sz="1400">
                <a:latin typeface="+mn-ea"/>
                <a:ea typeface="+mn-ea"/>
              </a:endParaRPr>
            </a:p>
          </p:txBody>
        </p:sp>
        <p:sp>
          <p:nvSpPr>
            <p:cNvPr id="17428" name="テキスト ボックス 49"/>
            <p:cNvSpPr txBox="1">
              <a:spLocks noChangeArrowheads="1"/>
            </p:cNvSpPr>
            <p:nvPr/>
          </p:nvSpPr>
          <p:spPr>
            <a:xfrm>
              <a:off x="2151548" y="4500780"/>
              <a:ext cx="544987" cy="758190"/>
            </a:xfrm>
            <a:prstGeom prst="rect">
              <a:avLst/>
            </a:prstGeom>
            <a:noFill/>
            <a:ln>
              <a:noFill/>
            </a:ln>
          </p:spPr>
          <p:txBody>
            <a:bodyPr wrap="square" anchor="ctr">
              <a:spAutoFit/>
            </a:bodyPr>
            <a:lstStyle>
              <a:lvl1pPr eaLnBrk="0" hangingPunct="0">
                <a:defRPr kumimoji="1">
                  <a:solidFill>
                    <a:schemeClr val="tx1"/>
                  </a:solidFill>
                  <a:latin typeface="Arial"/>
                  <a:ea typeface="ＭＳ Ｐゴシック"/>
                </a:defRPr>
              </a:lvl1pPr>
              <a:lvl2pPr marL="742950" indent="-285750" eaLnBrk="0" hangingPunct="0">
                <a:defRPr kumimoji="1">
                  <a:solidFill>
                    <a:schemeClr val="tx1"/>
                  </a:solidFill>
                  <a:latin typeface="Arial"/>
                  <a:ea typeface="ＭＳ Ｐゴシック"/>
                </a:defRPr>
              </a:lvl2pPr>
              <a:lvl3pPr marL="1143000" indent="-228600" eaLnBrk="0" hangingPunct="0">
                <a:defRPr kumimoji="1">
                  <a:solidFill>
                    <a:schemeClr val="tx1"/>
                  </a:solidFill>
                  <a:latin typeface="Arial"/>
                  <a:ea typeface="ＭＳ Ｐゴシック"/>
                </a:defRPr>
              </a:lvl3pPr>
              <a:lvl4pPr marL="1600200" indent="-228600" eaLnBrk="0" hangingPunct="0">
                <a:defRPr kumimoji="1">
                  <a:solidFill>
                    <a:schemeClr val="tx1"/>
                  </a:solidFill>
                  <a:latin typeface="Arial"/>
                  <a:ea typeface="ＭＳ Ｐゴシック"/>
                </a:defRPr>
              </a:lvl4pPr>
              <a:lvl5pPr marL="2057400" indent="-228600" eaLnBrk="0" hangingPunct="0">
                <a:defRPr kumimoji="1">
                  <a:solidFill>
                    <a:schemeClr val="tx1"/>
                  </a:solidFill>
                  <a:latin typeface="Arial"/>
                  <a:ea typeface="ＭＳ Ｐゴシック"/>
                </a:defRPr>
              </a:lvl5pPr>
              <a:lvl6pPr marL="2514600" indent="-228600" eaLnBrk="0" fontAlgn="base" hangingPunct="0">
                <a:spcBef>
                  <a:spcPct val="0"/>
                </a:spcBef>
                <a:spcAft>
                  <a:spcPct val="0"/>
                </a:spcAft>
                <a:defRPr kumimoji="1">
                  <a:solidFill>
                    <a:schemeClr val="tx1"/>
                  </a:solidFill>
                  <a:latin typeface="Arial"/>
                  <a:ea typeface="ＭＳ Ｐゴシック"/>
                </a:defRPr>
              </a:lvl6pPr>
              <a:lvl7pPr marL="2971800" indent="-228600" eaLnBrk="0" fontAlgn="base" hangingPunct="0">
                <a:spcBef>
                  <a:spcPct val="0"/>
                </a:spcBef>
                <a:spcAft>
                  <a:spcPct val="0"/>
                </a:spcAft>
                <a:defRPr kumimoji="1">
                  <a:solidFill>
                    <a:schemeClr val="tx1"/>
                  </a:solidFill>
                  <a:latin typeface="Arial"/>
                  <a:ea typeface="ＭＳ Ｐゴシック"/>
                </a:defRPr>
              </a:lvl7pPr>
              <a:lvl8pPr marL="3429000" indent="-228600" eaLnBrk="0" fontAlgn="base" hangingPunct="0">
                <a:spcBef>
                  <a:spcPct val="0"/>
                </a:spcBef>
                <a:spcAft>
                  <a:spcPct val="0"/>
                </a:spcAft>
                <a:defRPr kumimoji="1">
                  <a:solidFill>
                    <a:schemeClr val="tx1"/>
                  </a:solidFill>
                  <a:latin typeface="Arial"/>
                  <a:ea typeface="ＭＳ Ｐゴシック"/>
                </a:defRPr>
              </a:lvl8pPr>
              <a:lvl9pPr marL="3886200" indent="-228600" eaLnBrk="0" fontAlgn="base" hangingPunct="0">
                <a:spcBef>
                  <a:spcPct val="0"/>
                </a:spcBef>
                <a:spcAft>
                  <a:spcPct val="0"/>
                </a:spcAft>
                <a:defRPr kumimoji="1">
                  <a:solidFill>
                    <a:schemeClr val="tx1"/>
                  </a:solidFill>
                  <a:latin typeface="Arial"/>
                  <a:ea typeface="ＭＳ Ｐゴシック"/>
                </a:defRPr>
              </a:lvl9pPr>
            </a:lstStyle>
            <a:p>
              <a:pPr algn="r" eaLnBrk="1" hangingPunct="1"/>
              <a:r>
                <a:rPr lang="en-US" altLang="ja-JP" sz="1600" b="1">
                  <a:latin typeface="+mn-ea"/>
                  <a:ea typeface="+mn-ea"/>
                </a:rPr>
                <a:t>20</a:t>
              </a:r>
              <a:r>
                <a:rPr lang="ja-JP" altLang="en-US" sz="1600" b="1">
                  <a:latin typeface="+mn-ea"/>
                  <a:ea typeface="+mn-ea"/>
                </a:rPr>
                <a:t>代</a:t>
              </a:r>
              <a:endParaRPr lang="ja-JP" altLang="en-US" sz="1600" b="1">
                <a:latin typeface="+mn-ea"/>
                <a:ea typeface="+mn-ea"/>
              </a:endParaRPr>
            </a:p>
            <a:p>
              <a:pPr algn="r" eaLnBrk="1" hangingPunct="1"/>
              <a:r>
                <a:rPr lang="en-US" altLang="ja-JP" sz="1400">
                  <a:latin typeface="+mn-ea"/>
                  <a:ea typeface="+mn-ea"/>
                </a:rPr>
                <a:t>(n</a:t>
              </a:r>
              <a:r>
                <a:rPr lang="ja-JP" altLang="en-US" sz="1400">
                  <a:latin typeface="+mn-ea"/>
                  <a:ea typeface="+mn-ea"/>
                </a:rPr>
                <a:t>＝</a:t>
              </a:r>
              <a:r>
                <a:rPr lang="en-US" altLang="ja-JP" sz="1400">
                  <a:latin typeface="+mn-ea"/>
                  <a:ea typeface="+mn-ea"/>
                </a:rPr>
                <a:t>10)</a:t>
              </a:r>
              <a:endParaRPr lang="ja-JP" altLang="en-US" sz="1400">
                <a:latin typeface="+mn-ea"/>
                <a:ea typeface="+mn-ea"/>
              </a:endParaRPr>
            </a:p>
          </p:txBody>
        </p:sp>
        <p:sp>
          <p:nvSpPr>
            <p:cNvPr id="17429" name="テキスト ボックス 50"/>
            <p:cNvSpPr txBox="1">
              <a:spLocks noChangeArrowheads="1"/>
            </p:cNvSpPr>
            <p:nvPr/>
          </p:nvSpPr>
          <p:spPr>
            <a:xfrm>
              <a:off x="2151548" y="5281830"/>
              <a:ext cx="544987" cy="758190"/>
            </a:xfrm>
            <a:prstGeom prst="rect">
              <a:avLst/>
            </a:prstGeom>
            <a:noFill/>
            <a:ln>
              <a:noFill/>
            </a:ln>
          </p:spPr>
          <p:txBody>
            <a:bodyPr wrap="square" anchor="ctr">
              <a:spAutoFit/>
            </a:bodyPr>
            <a:lstStyle>
              <a:lvl1pPr eaLnBrk="0" hangingPunct="0">
                <a:defRPr kumimoji="1">
                  <a:solidFill>
                    <a:schemeClr val="tx1"/>
                  </a:solidFill>
                  <a:latin typeface="Arial"/>
                  <a:ea typeface="ＭＳ Ｐゴシック"/>
                </a:defRPr>
              </a:lvl1pPr>
              <a:lvl2pPr marL="742950" indent="-285750" eaLnBrk="0" hangingPunct="0">
                <a:defRPr kumimoji="1">
                  <a:solidFill>
                    <a:schemeClr val="tx1"/>
                  </a:solidFill>
                  <a:latin typeface="Arial"/>
                  <a:ea typeface="ＭＳ Ｐゴシック"/>
                </a:defRPr>
              </a:lvl2pPr>
              <a:lvl3pPr marL="1143000" indent="-228600" eaLnBrk="0" hangingPunct="0">
                <a:defRPr kumimoji="1">
                  <a:solidFill>
                    <a:schemeClr val="tx1"/>
                  </a:solidFill>
                  <a:latin typeface="Arial"/>
                  <a:ea typeface="ＭＳ Ｐゴシック"/>
                </a:defRPr>
              </a:lvl3pPr>
              <a:lvl4pPr marL="1600200" indent="-228600" eaLnBrk="0" hangingPunct="0">
                <a:defRPr kumimoji="1">
                  <a:solidFill>
                    <a:schemeClr val="tx1"/>
                  </a:solidFill>
                  <a:latin typeface="Arial"/>
                  <a:ea typeface="ＭＳ Ｐゴシック"/>
                </a:defRPr>
              </a:lvl4pPr>
              <a:lvl5pPr marL="2057400" indent="-228600" eaLnBrk="0" hangingPunct="0">
                <a:defRPr kumimoji="1">
                  <a:solidFill>
                    <a:schemeClr val="tx1"/>
                  </a:solidFill>
                  <a:latin typeface="Arial"/>
                  <a:ea typeface="ＭＳ Ｐゴシック"/>
                </a:defRPr>
              </a:lvl5pPr>
              <a:lvl6pPr marL="2514600" indent="-228600" eaLnBrk="0" fontAlgn="base" hangingPunct="0">
                <a:spcBef>
                  <a:spcPct val="0"/>
                </a:spcBef>
                <a:spcAft>
                  <a:spcPct val="0"/>
                </a:spcAft>
                <a:defRPr kumimoji="1">
                  <a:solidFill>
                    <a:schemeClr val="tx1"/>
                  </a:solidFill>
                  <a:latin typeface="Arial"/>
                  <a:ea typeface="ＭＳ Ｐゴシック"/>
                </a:defRPr>
              </a:lvl6pPr>
              <a:lvl7pPr marL="2971800" indent="-228600" eaLnBrk="0" fontAlgn="base" hangingPunct="0">
                <a:spcBef>
                  <a:spcPct val="0"/>
                </a:spcBef>
                <a:spcAft>
                  <a:spcPct val="0"/>
                </a:spcAft>
                <a:defRPr kumimoji="1">
                  <a:solidFill>
                    <a:schemeClr val="tx1"/>
                  </a:solidFill>
                  <a:latin typeface="Arial"/>
                  <a:ea typeface="ＭＳ Ｐゴシック"/>
                </a:defRPr>
              </a:lvl7pPr>
              <a:lvl8pPr marL="3429000" indent="-228600" eaLnBrk="0" fontAlgn="base" hangingPunct="0">
                <a:spcBef>
                  <a:spcPct val="0"/>
                </a:spcBef>
                <a:spcAft>
                  <a:spcPct val="0"/>
                </a:spcAft>
                <a:defRPr kumimoji="1">
                  <a:solidFill>
                    <a:schemeClr val="tx1"/>
                  </a:solidFill>
                  <a:latin typeface="Arial"/>
                  <a:ea typeface="ＭＳ Ｐゴシック"/>
                </a:defRPr>
              </a:lvl8pPr>
              <a:lvl9pPr marL="3886200" indent="-228600" eaLnBrk="0" fontAlgn="base" hangingPunct="0">
                <a:spcBef>
                  <a:spcPct val="0"/>
                </a:spcBef>
                <a:spcAft>
                  <a:spcPct val="0"/>
                </a:spcAft>
                <a:defRPr kumimoji="1">
                  <a:solidFill>
                    <a:schemeClr val="tx1"/>
                  </a:solidFill>
                  <a:latin typeface="Arial"/>
                  <a:ea typeface="ＭＳ Ｐゴシック"/>
                </a:defRPr>
              </a:lvl9pPr>
            </a:lstStyle>
            <a:p>
              <a:pPr algn="r" eaLnBrk="1" hangingPunct="1"/>
              <a:r>
                <a:rPr lang="en-US" altLang="ja-JP" sz="1600" b="1">
                  <a:latin typeface="+mn-ea"/>
                  <a:ea typeface="+mn-ea"/>
                </a:rPr>
                <a:t>30</a:t>
              </a:r>
              <a:r>
                <a:rPr lang="ja-JP" altLang="en-US" sz="1600" b="1">
                  <a:latin typeface="+mn-ea"/>
                  <a:ea typeface="+mn-ea"/>
                </a:rPr>
                <a:t>代</a:t>
              </a:r>
              <a:endParaRPr lang="ja-JP" altLang="en-US" sz="1600" b="1">
                <a:latin typeface="+mn-ea"/>
                <a:ea typeface="+mn-ea"/>
              </a:endParaRPr>
            </a:p>
            <a:p>
              <a:pPr algn="r" eaLnBrk="1" hangingPunct="1"/>
              <a:r>
                <a:rPr lang="en-US" altLang="ja-JP" sz="1400">
                  <a:latin typeface="+mn-ea"/>
                  <a:ea typeface="+mn-ea"/>
                </a:rPr>
                <a:t>(n</a:t>
              </a:r>
              <a:r>
                <a:rPr lang="ja-JP" altLang="en-US" sz="1400">
                  <a:latin typeface="+mn-ea"/>
                  <a:ea typeface="+mn-ea"/>
                </a:rPr>
                <a:t>＝</a:t>
              </a:r>
              <a:r>
                <a:rPr lang="en-US" altLang="ja-JP" sz="1400">
                  <a:latin typeface="+mn-ea"/>
                  <a:ea typeface="+mn-ea"/>
                </a:rPr>
                <a:t>29)</a:t>
              </a:r>
              <a:endParaRPr lang="ja-JP" altLang="en-US" sz="1400">
                <a:latin typeface="+mn-ea"/>
                <a:ea typeface="+mn-ea"/>
              </a:endParaRPr>
            </a:p>
          </p:txBody>
        </p:sp>
        <p:sp>
          <p:nvSpPr>
            <p:cNvPr id="4" name="左大かっこ 3"/>
            <p:cNvSpPr/>
            <p:nvPr/>
          </p:nvSpPr>
          <p:spPr>
            <a:xfrm>
              <a:off x="2787088" y="3707999"/>
              <a:ext cx="62721" cy="2340001"/>
            </a:xfrm>
            <a:custGeom>
              <a:avLst/>
              <a:gdLst>
                <a:gd name="connsiteX0" fmla="*/ 54000 w 54000"/>
                <a:gd name="connsiteY0" fmla="*/ 2340000 h 2340000"/>
                <a:gd name="connsiteX1" fmla="*/ 0 w 54000"/>
                <a:gd name="connsiteY1" fmla="*/ 2339999 h 2340000"/>
                <a:gd name="connsiteX2" fmla="*/ 0 w 54000"/>
                <a:gd name="connsiteY2" fmla="*/ 1 h 2340000"/>
                <a:gd name="connsiteX3" fmla="*/ 54000 w 54000"/>
                <a:gd name="connsiteY3" fmla="*/ 0 h 2340000"/>
                <a:gd name="connsiteX4" fmla="*/ 54000 w 54000"/>
                <a:gd name="connsiteY4" fmla="*/ 2340000 h 2340000"/>
                <a:gd name="connsiteX0" fmla="*/ 54000 w 54000"/>
                <a:gd name="connsiteY0" fmla="*/ 2340000 h 2340000"/>
                <a:gd name="connsiteX1" fmla="*/ 0 w 54000"/>
                <a:gd name="connsiteY1" fmla="*/ 2339999 h 2340000"/>
                <a:gd name="connsiteX2" fmla="*/ 0 w 54000"/>
                <a:gd name="connsiteY2" fmla="*/ 1 h 2340000"/>
                <a:gd name="connsiteX3" fmla="*/ 54000 w 54000"/>
                <a:gd name="connsiteY3" fmla="*/ 0 h 2340000"/>
                <a:gd name="connsiteX0" fmla="*/ 66907 w 66907"/>
                <a:gd name="connsiteY0" fmla="*/ 2340000 h 2340000"/>
                <a:gd name="connsiteX1" fmla="*/ 12907 w 66907"/>
                <a:gd name="connsiteY1" fmla="*/ 2339999 h 2340000"/>
                <a:gd name="connsiteX2" fmla="*/ 12907 w 66907"/>
                <a:gd name="connsiteY2" fmla="*/ 1 h 2340000"/>
                <a:gd name="connsiteX3" fmla="*/ 66907 w 66907"/>
                <a:gd name="connsiteY3" fmla="*/ 0 h 2340000"/>
                <a:gd name="connsiteX4" fmla="*/ 66907 w 66907"/>
                <a:gd name="connsiteY4" fmla="*/ 2340000 h 2340000"/>
                <a:gd name="connsiteX0" fmla="*/ 0 w 66907"/>
                <a:gd name="connsiteY0" fmla="*/ 2340000 h 2340000"/>
                <a:gd name="connsiteX1" fmla="*/ 12907 w 66907"/>
                <a:gd name="connsiteY1" fmla="*/ 2339999 h 2340000"/>
                <a:gd name="connsiteX2" fmla="*/ 12907 w 66907"/>
                <a:gd name="connsiteY2" fmla="*/ 1 h 2340000"/>
                <a:gd name="connsiteX3" fmla="*/ 66907 w 66907"/>
                <a:gd name="connsiteY3" fmla="*/ 0 h 2340000"/>
                <a:gd name="connsiteX0" fmla="*/ 54000 w 76471"/>
                <a:gd name="connsiteY0" fmla="*/ 2340000 h 2343438"/>
                <a:gd name="connsiteX1" fmla="*/ 0 w 76471"/>
                <a:gd name="connsiteY1" fmla="*/ 2339999 h 2343438"/>
                <a:gd name="connsiteX2" fmla="*/ 0 w 76471"/>
                <a:gd name="connsiteY2" fmla="*/ 1 h 2343438"/>
                <a:gd name="connsiteX3" fmla="*/ 54000 w 76471"/>
                <a:gd name="connsiteY3" fmla="*/ 0 h 2343438"/>
                <a:gd name="connsiteX4" fmla="*/ 54000 w 76471"/>
                <a:gd name="connsiteY4" fmla="*/ 2340000 h 2343438"/>
                <a:gd name="connsiteX0" fmla="*/ 76471 w 76471"/>
                <a:gd name="connsiteY0" fmla="*/ 2343438 h 2343438"/>
                <a:gd name="connsiteX1" fmla="*/ 0 w 76471"/>
                <a:gd name="connsiteY1" fmla="*/ 2339999 h 2343438"/>
                <a:gd name="connsiteX2" fmla="*/ 0 w 76471"/>
                <a:gd name="connsiteY2" fmla="*/ 1 h 2343438"/>
                <a:gd name="connsiteX3" fmla="*/ 54000 w 76471"/>
                <a:gd name="connsiteY3" fmla="*/ 0 h 2343438"/>
                <a:gd name="connsiteX0" fmla="*/ 54000 w 62721"/>
                <a:gd name="connsiteY0" fmla="*/ 2340000 h 2340001"/>
                <a:gd name="connsiteX1" fmla="*/ 0 w 62721"/>
                <a:gd name="connsiteY1" fmla="*/ 2339999 h 2340001"/>
                <a:gd name="connsiteX2" fmla="*/ 0 w 62721"/>
                <a:gd name="connsiteY2" fmla="*/ 1 h 2340001"/>
                <a:gd name="connsiteX3" fmla="*/ 54000 w 62721"/>
                <a:gd name="connsiteY3" fmla="*/ 0 h 2340001"/>
                <a:gd name="connsiteX4" fmla="*/ 54000 w 62721"/>
                <a:gd name="connsiteY4" fmla="*/ 2340000 h 2340001"/>
                <a:gd name="connsiteX0" fmla="*/ 62721 w 62721"/>
                <a:gd name="connsiteY0" fmla="*/ 2340001 h 2340001"/>
                <a:gd name="connsiteX1" fmla="*/ 0 w 62721"/>
                <a:gd name="connsiteY1" fmla="*/ 2339999 h 2340001"/>
                <a:gd name="connsiteX2" fmla="*/ 0 w 62721"/>
                <a:gd name="connsiteY2" fmla="*/ 1 h 2340001"/>
                <a:gd name="connsiteX3" fmla="*/ 54000 w 62721"/>
                <a:gd name="connsiteY3" fmla="*/ 0 h 2340001"/>
              </a:gdLst>
              <a:cxnLst>
                <a:cxn ang="0">
                  <a:pos x="connsiteX0" y="connsiteY0"/>
                </a:cxn>
                <a:cxn ang="0">
                  <a:pos x="connsiteX1" y="connsiteY1"/>
                </a:cxn>
                <a:cxn ang="0">
                  <a:pos x="connsiteX2" y="connsiteY2"/>
                </a:cxn>
                <a:cxn ang="0">
                  <a:pos x="connsiteX3" y="connsiteY3"/>
                </a:cxn>
              </a:cxnLst>
              <a:rect l="l" t="t" r="r" b="b"/>
              <a:pathLst>
                <a:path w="62721" h="2340001" stroke="0" extrusionOk="0">
                  <a:moveTo>
                    <a:pt x="54000" y="2340000"/>
                  </a:moveTo>
                  <a:lnTo>
                    <a:pt x="0" y="2339999"/>
                  </a:lnTo>
                  <a:lnTo>
                    <a:pt x="0" y="1"/>
                  </a:lnTo>
                  <a:cubicBezTo>
                    <a:pt x="0" y="0"/>
                    <a:pt x="24177" y="0"/>
                    <a:pt x="54000" y="0"/>
                  </a:cubicBezTo>
                  <a:lnTo>
                    <a:pt x="54000" y="2340000"/>
                  </a:lnTo>
                  <a:close/>
                </a:path>
                <a:path w="62721" h="2340001" fill="none">
                  <a:moveTo>
                    <a:pt x="62721" y="2340001"/>
                  </a:moveTo>
                  <a:lnTo>
                    <a:pt x="0" y="2339999"/>
                  </a:lnTo>
                  <a:lnTo>
                    <a:pt x="0" y="1"/>
                  </a:lnTo>
                  <a:cubicBezTo>
                    <a:pt x="0" y="0"/>
                    <a:pt x="24177" y="0"/>
                    <a:pt x="54000"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ja-JP" altLang="en-US">
                <a:latin typeface="+mn-ea"/>
                <a:ea typeface="+mn-ea"/>
                <a:cs typeface="+mn-cs"/>
              </a:endParaRPr>
            </a:p>
          </p:txBody>
        </p:sp>
        <p:cxnSp>
          <p:nvCxnSpPr>
            <p:cNvPr id="6" name="直線コネクタ 5"/>
            <p:cNvCxnSpPr/>
            <p:nvPr/>
          </p:nvCxnSpPr>
          <p:spPr>
            <a:xfrm>
              <a:off x="2787088" y="4488000"/>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787088" y="5268000"/>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タイトル 4"/>
          <p:cNvSpPr>
            <a:spLocks noGrp="1"/>
          </p:cNvSpPr>
          <p:nvPr>
            <p:ph type="title" idx="0"/>
          </p:nvPr>
        </p:nvSpPr>
        <p:spPr>
          <a:xfrm>
            <a:off x="1920000" y="497205"/>
            <a:ext cx="8604478" cy="512445"/>
          </a:xfrm>
        </p:spPr>
        <p:txBody>
          <a:bodyPr/>
          <a:lstStyle/>
          <a:p>
            <a:pPr lvl="0"/>
            <a:r>
              <a:rPr lang="ja-JP" altLang="en-US"/>
              <a:t>子宮頸がんの約</a:t>
            </a:r>
            <a:r>
              <a:rPr lang="en-US" altLang="ja-JP"/>
              <a:t>65</a:t>
            </a:r>
            <a:r>
              <a:rPr lang="ja-JP" altLang="en-US"/>
              <a:t>％は</a:t>
            </a:r>
            <a:r>
              <a:rPr lang="en-US" altLang="ja-JP"/>
              <a:t>HPV16</a:t>
            </a:r>
            <a:r>
              <a:rPr lang="ja-JP" altLang="en-US"/>
              <a:t>型と</a:t>
            </a:r>
            <a:r>
              <a:rPr lang="en-US" altLang="ja-JP"/>
              <a:t>18</a:t>
            </a:r>
            <a:r>
              <a:rPr lang="ja-JP" altLang="en-US"/>
              <a:t>型が原因です。</a:t>
            </a:r>
            <a:endParaRPr lang="ja-JP" altLang="en-US"/>
          </a:p>
        </p:txBody>
      </p:sp>
      <p:pic>
        <p:nvPicPr>
          <p:cNvPr id="25" name="図 24"/>
          <p:cNvPicPr>
            <a:picLocks noChangeAspect="1"/>
          </p:cNvPicPr>
          <p:nvPr/>
        </p:nvPicPr>
        <p:blipFill rotWithShape="1">
          <a:blip r:embed="rId2"/>
          <a:stretch>
            <a:fillRect/>
          </a:stretch>
        </p:blipFill>
        <p:spPr>
          <a:xfrm>
            <a:off x="10721164" y="303652"/>
            <a:ext cx="844943" cy="1008000"/>
          </a:xfrm>
          <a:prstGeom prst="rect">
            <a:avLst/>
          </a:prstGeom>
        </p:spPr>
      </p:pic>
      <p:sp>
        <p:nvSpPr>
          <p:cNvPr id="23" name="テキスト ボックス 22"/>
          <p:cNvSpPr txBox="1"/>
          <p:nvPr/>
        </p:nvSpPr>
        <p:spPr>
          <a:xfrm>
            <a:off x="2673347" y="381032"/>
            <a:ext cx="450764" cy="264763"/>
          </a:xfrm>
          <a:prstGeom prst="rect">
            <a:avLst/>
          </a:prstGeom>
          <a:noFill/>
        </p:spPr>
        <p:txBody>
          <a:bodyPr wrap="none">
            <a:spAutoFit/>
          </a:bodyPr>
          <a:lstStyle/>
          <a:p>
            <a:pPr algn="ctr"/>
            <a:r>
              <a:rPr lang="ja-JP" altLang="en-US" sz="1200" b="1">
                <a:solidFill>
                  <a:srgbClr val="00b0f0"/>
                </a:solidFill>
                <a:latin typeface="+mn-ea"/>
                <a:ea typeface="+mn-ea"/>
                <a:cs typeface="+mn-cs"/>
              </a:rPr>
              <a:t>けい</a:t>
            </a:r>
            <a:endParaRPr lang="ja-JP" altLang="en-US" sz="1200" b="1">
              <a:solidFill>
                <a:srgbClr val="00b0f0"/>
              </a:solidFill>
              <a:latin typeface="+mn-ea"/>
              <a:ea typeface="+mn-ea"/>
              <a:cs typeface="+mn-cs"/>
            </a:endParaRPr>
          </a:p>
        </p:txBody>
      </p:sp>
      <p:sp>
        <p:nvSpPr>
          <p:cNvPr id="24" name="テキスト ボックス 23"/>
          <p:cNvSpPr txBox="1"/>
          <p:nvPr/>
        </p:nvSpPr>
        <p:spPr>
          <a:xfrm>
            <a:off x="1881966" y="2279408"/>
            <a:ext cx="393056" cy="246220"/>
          </a:xfrm>
          <a:prstGeom prst="rect">
            <a:avLst/>
          </a:prstGeom>
          <a:noFill/>
        </p:spPr>
        <p:txBody>
          <a:bodyPr wrap="none">
            <a:spAutoFit/>
          </a:bodyPr>
          <a:lstStyle/>
          <a:p>
            <a:pPr algn="ctr"/>
            <a:r>
              <a:rPr lang="ja-JP" altLang="en-US" sz="1000">
                <a:latin typeface="+mn-ea"/>
                <a:ea typeface="+mn-ea"/>
                <a:cs typeface="+mn-cs"/>
              </a:rPr>
              <a:t>けい</a:t>
            </a:r>
            <a:endParaRPr lang="ja-JP" altLang="en-US" sz="1000">
              <a:latin typeface="+mn-ea"/>
              <a:ea typeface="+mn-ea"/>
              <a:cs typeface="+mn-cs"/>
            </a:endParaRPr>
          </a:p>
        </p:txBody>
      </p:sp>
      <p:sp>
        <p:nvSpPr>
          <p:cNvPr id="27" name="テキスト ボックス 26"/>
          <p:cNvSpPr txBox="1"/>
          <p:nvPr/>
        </p:nvSpPr>
        <p:spPr>
          <a:xfrm>
            <a:off x="4343027" y="3321278"/>
            <a:ext cx="362600" cy="215444"/>
          </a:xfrm>
          <a:prstGeom prst="rect">
            <a:avLst/>
          </a:prstGeom>
          <a:noFill/>
        </p:spPr>
        <p:txBody>
          <a:bodyPr wrap="none">
            <a:spAutoFit/>
          </a:bodyPr>
          <a:lstStyle/>
          <a:p>
            <a:pPr algn="ctr"/>
            <a:r>
              <a:rPr lang="ja-JP" altLang="en-US" sz="800" b="1">
                <a:latin typeface="+mn-ea"/>
                <a:ea typeface="+mn-ea"/>
                <a:cs typeface="+mn-cs"/>
              </a:rPr>
              <a:t>けい</a:t>
            </a:r>
            <a:endParaRPr lang="ja-JP" altLang="en-US" sz="800" b="1">
              <a:latin typeface="+mn-ea"/>
              <a:ea typeface="+mn-ea"/>
              <a:cs typeface="+mn-cs"/>
            </a:endParaRPr>
          </a:p>
        </p:txBody>
      </p:sp>
    </p:spTree>
  </p:cSld>
  <p:clrMapOvr>
    <a:masterClrMapping/>
  </p:clrMapOvr>
  <p:transition xmlns:mc="http://schemas.openxmlformats.org/markup-compatibility/2006" xmlns:hp="http://schemas.haansoft.com/office/presentation/8.0" mc:Ignorable="hp" hp:hslDur="500">
    <p:fade/>
  </p:transition>
</p:sld>
</file>

<file path=ppt/slides/slide16.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0"/>
          </p:nvPr>
        </p:nvSpPr>
        <p:spPr>
          <a:xfrm>
            <a:off x="1920003" y="487680"/>
            <a:ext cx="7965282" cy="512445"/>
          </a:xfrm>
        </p:spPr>
        <p:txBody>
          <a:bodyPr/>
          <a:lstStyle/>
          <a:p>
            <a:pPr lvl="0"/>
            <a:r>
              <a:rPr lang="ja-JP" altLang="en-US"/>
              <a:t>どうしてウイルス感染から子宮頸がんになるの？</a:t>
            </a:r>
            <a:endParaRPr lang="ja-JP" altLang="en-US"/>
          </a:p>
        </p:txBody>
      </p:sp>
      <p:sp>
        <p:nvSpPr>
          <p:cNvPr id="91" name="Rectangle 2"/>
          <p:cNvSpPr>
            <a:spLocks noChangeArrowheads="1"/>
          </p:cNvSpPr>
          <p:nvPr/>
        </p:nvSpPr>
        <p:spPr>
          <a:xfrm>
            <a:off x="1011676" y="1584000"/>
            <a:ext cx="10181617" cy="1195395"/>
          </a:xfrm>
          <a:prstGeom prst="rect">
            <a:avLst/>
          </a:prstGeom>
          <a:noFill/>
          <a:ln>
            <a:noFill/>
          </a:ln>
          <a:effectLst/>
        </p:spPr>
        <p:txBody>
          <a:bodyPr wrap="square">
            <a:spAutoFit/>
          </a:bodyPr>
          <a:lstStyle/>
          <a:p>
            <a:pPr marL="287971" indent="-287971" eaLnBrk="0" hangingPunct="0">
              <a:lnSpc>
                <a:spcPct val="110000"/>
              </a:lnSpc>
              <a:spcBef>
                <a:spcPct val="6000"/>
              </a:spcBef>
              <a:buFont typeface="Wingdings"/>
              <a:buChar char="l"/>
            </a:pPr>
            <a:r>
              <a:rPr lang="en-US" altLang="ja-JP" sz="2200">
                <a:solidFill>
                  <a:srgbClr val="000000">
                    <a:lumMod val="95000"/>
                    <a:lumOff val="5000"/>
                  </a:srgbClr>
                </a:solidFill>
                <a:latin typeface="+mn-ea"/>
                <a:ea typeface="+mn-ea"/>
                <a:cs typeface="Meiryo UI"/>
              </a:rPr>
              <a:t>HPV</a:t>
            </a:r>
            <a:r>
              <a:rPr lang="ja-JP" altLang="en-US" sz="2200">
                <a:solidFill>
                  <a:srgbClr val="000000">
                    <a:lumMod val="95000"/>
                    <a:lumOff val="5000"/>
                  </a:srgbClr>
                </a:solidFill>
                <a:latin typeface="+mn-ea"/>
                <a:ea typeface="+mn-ea"/>
                <a:cs typeface="Meiryo UI"/>
              </a:rPr>
              <a:t>に感染しても、多くの場合免疫力によってウイルスは体から排除されます。</a:t>
            </a:r>
            <a:br>
              <a:rPr lang="en-US" altLang="ja-JP" sz="2200">
                <a:solidFill>
                  <a:srgbClr val="000000">
                    <a:lumMod val="95000"/>
                    <a:lumOff val="5000"/>
                  </a:srgbClr>
                </a:solidFill>
                <a:latin typeface="+mn-ea"/>
                <a:ea typeface="+mn-ea"/>
                <a:cs typeface="Meiryo UI"/>
              </a:rPr>
            </a:br>
            <a:r>
              <a:rPr lang="ja-JP" altLang="en-US" sz="2200">
                <a:solidFill>
                  <a:srgbClr val="000000">
                    <a:lumMod val="95000"/>
                    <a:lumOff val="5000"/>
                  </a:srgbClr>
                </a:solidFill>
                <a:latin typeface="+mn-ea"/>
                <a:ea typeface="+mn-ea"/>
                <a:cs typeface="Meiryo UI"/>
              </a:rPr>
              <a:t>しかし、この機能がうまく働かずに、長い間感染が続いた場合に、数年かけてがん細胞へと進行することがあります。</a:t>
            </a:r>
            <a:endParaRPr lang="en-US" altLang="ja-JP" sz="2200">
              <a:solidFill>
                <a:srgbClr val="000000">
                  <a:lumMod val="95000"/>
                  <a:lumOff val="5000"/>
                </a:srgbClr>
              </a:solidFill>
              <a:latin typeface="+mn-ea"/>
              <a:ea typeface="+mn-ea"/>
              <a:cs typeface="Meiryo UI"/>
            </a:endParaRPr>
          </a:p>
        </p:txBody>
      </p:sp>
      <p:grpSp>
        <p:nvGrpSpPr>
          <p:cNvPr id="3" name="グループ化 2"/>
          <p:cNvGrpSpPr/>
          <p:nvPr/>
        </p:nvGrpSpPr>
        <p:grpSpPr>
          <a:xfrm rot="0">
            <a:off x="1515473" y="2872902"/>
            <a:ext cx="9163189" cy="3722399"/>
            <a:chOff x="2376942" y="3384000"/>
            <a:chExt cx="7439749" cy="3022280"/>
          </a:xfrm>
        </p:grpSpPr>
        <p:sp>
          <p:nvSpPr>
            <p:cNvPr id="95" name="角丸四角形 94"/>
            <p:cNvSpPr/>
            <p:nvPr/>
          </p:nvSpPr>
          <p:spPr>
            <a:xfrm>
              <a:off x="6031519" y="3384000"/>
              <a:ext cx="2664000" cy="1368000"/>
            </a:xfrm>
            <a:prstGeom prst="roundRect">
              <a:avLst>
                <a:gd name="adj" fmla="val 8950"/>
              </a:avLst>
            </a:prstGeom>
            <a:noFill/>
            <a:ln w="25400" cap="flat" cmpd="sng" algn="ctr">
              <a:solidFill>
                <a:srgbClr val="d99694"/>
              </a:solidFill>
              <a:prstDash val="solid"/>
            </a:ln>
            <a:effectLst/>
          </p:spPr>
          <p:txBody>
            <a:bodyPr anchor="ctr"/>
            <a:lstStyle/>
            <a:p>
              <a:pPr algn="ctr"/>
              <a:endParaRPr lang="ja-JP" altLang="en-US">
                <a:solidFill>
                  <a:sysClr val="window" lastClr="ffffff"/>
                </a:solidFill>
                <a:latin typeface="+mn-ea"/>
                <a:ea typeface="+mn-ea"/>
                <a:cs typeface="+mn-cs"/>
              </a:endParaRPr>
            </a:p>
          </p:txBody>
        </p:sp>
        <p:grpSp>
          <p:nvGrpSpPr>
            <p:cNvPr id="96" name="グループ化 269"/>
            <p:cNvGrpSpPr/>
            <p:nvPr/>
          </p:nvGrpSpPr>
          <p:grpSpPr>
            <a:xfrm rot="0">
              <a:off x="3749694" y="3850190"/>
              <a:ext cx="647535" cy="647519"/>
              <a:chOff x="3383868" y="3789040"/>
              <a:chExt cx="1368152" cy="1368152"/>
            </a:xfrm>
            <a:gradFill>
              <a:gsLst>
                <a:gs pos="0">
                  <a:srgbClr val="00908f"/>
                </a:gs>
                <a:gs pos="100000">
                  <a:srgbClr val="c0504d">
                    <a:lumMod val="60000"/>
                    <a:lumOff val="40000"/>
                  </a:srgbClr>
                </a:gs>
              </a:gsLst>
              <a:lin ang="5400000" scaled="0"/>
            </a:gradFill>
          </p:grpSpPr>
          <p:sp>
            <p:nvSpPr>
              <p:cNvPr id="97" name="角丸四角形 96"/>
              <p:cNvSpPr/>
              <p:nvPr/>
            </p:nvSpPr>
            <p:spPr>
              <a:xfrm>
                <a:off x="3383868" y="3789040"/>
                <a:ext cx="1368152" cy="1368152"/>
              </a:xfrm>
              <a:prstGeom prst="roundRect">
                <a:avLst>
                  <a:gd name="adj" fmla="val 16667"/>
                </a:avLst>
              </a:prstGeom>
              <a:grpFill/>
              <a:ln w="25400" cap="flat" cmpd="sng" algn="ctr">
                <a:noFill/>
                <a:prstDash val="solid"/>
              </a:ln>
              <a:effectLst/>
            </p:spPr>
            <p:txBody>
              <a:bodyPr anchor="ctr"/>
              <a:lstStyle/>
              <a:p>
                <a:pPr algn="ctr"/>
                <a:endParaRPr lang="ja-JP" altLang="en-US">
                  <a:solidFill>
                    <a:sysClr val="window" lastClr="ffffff"/>
                  </a:solidFill>
                  <a:latin typeface="+mn-ea"/>
                  <a:ea typeface="+mn-ea"/>
                  <a:cs typeface="+mn-cs"/>
                </a:endParaRPr>
              </a:p>
            </p:txBody>
          </p:sp>
          <p:sp>
            <p:nvSpPr>
              <p:cNvPr id="98" name="左大かっこ 97"/>
              <p:cNvSpPr/>
              <p:nvPr/>
            </p:nvSpPr>
            <p:spPr>
              <a:xfrm rot="16200000">
                <a:off x="4013939" y="4356078"/>
                <a:ext cx="108012" cy="830506"/>
              </a:xfrm>
              <a:prstGeom prst="leftBracket">
                <a:avLst>
                  <a:gd name="adj" fmla="val 68067"/>
                </a:avLst>
              </a:prstGeom>
              <a:grpFill/>
              <a:ln w="38100" cap="rnd" cmpd="sng" algn="ctr">
                <a:solidFill>
                  <a:sysClr val="window" lastClr="ffffff"/>
                </a:solidFill>
                <a:prstDash val="solid"/>
              </a:ln>
              <a:effectLst/>
            </p:spPr>
            <p:txBody>
              <a:bodyPr anchor="ctr"/>
              <a:lstStyle/>
              <a:p>
                <a:pPr algn="ctr"/>
                <a:endParaRPr lang="ja-JP" altLang="en-US">
                  <a:solidFill>
                    <a:sysClr val="windowText" lastClr="000000"/>
                  </a:solidFill>
                  <a:latin typeface="+mn-ea"/>
                  <a:ea typeface="+mn-ea"/>
                  <a:cs typeface="+mn-cs"/>
                </a:endParaRPr>
              </a:p>
            </p:txBody>
          </p:sp>
          <p:sp>
            <p:nvSpPr>
              <p:cNvPr id="99" name="円/楕円 98"/>
              <p:cNvSpPr/>
              <p:nvPr/>
            </p:nvSpPr>
            <p:spPr>
              <a:xfrm>
                <a:off x="3725086" y="4239815"/>
                <a:ext cx="114442" cy="114442"/>
              </a:xfrm>
              <a:prstGeom prst="ellipse">
                <a:avLst/>
              </a:prstGeom>
              <a:solidFill>
                <a:sysClr val="window" lastClr="ffffff"/>
              </a:solidFill>
              <a:ln w="25400" cap="flat" cmpd="sng" algn="ctr">
                <a:solidFill>
                  <a:sysClr val="window" lastClr="ffffff"/>
                </a:solidFill>
                <a:prstDash val="solid"/>
              </a:ln>
              <a:effectLst/>
            </p:spPr>
            <p:txBody>
              <a:bodyPr anchor="ctr"/>
              <a:lstStyle/>
              <a:p>
                <a:pPr algn="ctr"/>
                <a:endParaRPr lang="ja-JP" altLang="en-US">
                  <a:solidFill>
                    <a:sysClr val="window" lastClr="ffffff"/>
                  </a:solidFill>
                  <a:latin typeface="+mn-ea"/>
                  <a:ea typeface="+mn-ea"/>
                  <a:cs typeface="+mn-cs"/>
                </a:endParaRPr>
              </a:p>
            </p:txBody>
          </p:sp>
          <p:sp>
            <p:nvSpPr>
              <p:cNvPr id="100" name="円/楕円 99"/>
              <p:cNvSpPr/>
              <p:nvPr/>
            </p:nvSpPr>
            <p:spPr>
              <a:xfrm>
                <a:off x="4330442" y="4239815"/>
                <a:ext cx="114442" cy="114442"/>
              </a:xfrm>
              <a:prstGeom prst="ellipse">
                <a:avLst/>
              </a:prstGeom>
              <a:solidFill>
                <a:sysClr val="window" lastClr="ffffff"/>
              </a:solidFill>
              <a:ln w="25400" cap="flat" cmpd="sng" algn="ctr">
                <a:solidFill>
                  <a:sysClr val="window" lastClr="ffffff"/>
                </a:solidFill>
                <a:prstDash val="solid"/>
              </a:ln>
              <a:effectLst/>
            </p:spPr>
            <p:txBody>
              <a:bodyPr anchor="ctr"/>
              <a:lstStyle/>
              <a:p>
                <a:pPr algn="ctr"/>
                <a:endParaRPr lang="ja-JP" altLang="en-US">
                  <a:solidFill>
                    <a:sysClr val="window" lastClr="ffffff"/>
                  </a:solidFill>
                  <a:latin typeface="+mn-ea"/>
                  <a:ea typeface="+mn-ea"/>
                  <a:cs typeface="+mn-cs"/>
                </a:endParaRPr>
              </a:p>
            </p:txBody>
          </p:sp>
        </p:grpSp>
        <p:grpSp>
          <p:nvGrpSpPr>
            <p:cNvPr id="101" name="グループ化 51"/>
            <p:cNvGrpSpPr/>
            <p:nvPr/>
          </p:nvGrpSpPr>
          <p:grpSpPr>
            <a:xfrm rot="0">
              <a:off x="6326419" y="3815964"/>
              <a:ext cx="715963" cy="715944"/>
              <a:chOff x="5076056" y="3672349"/>
              <a:chExt cx="1512168" cy="1512168"/>
            </a:xfrm>
          </p:grpSpPr>
          <p:sp>
            <p:nvSpPr>
              <p:cNvPr id="102" name="星 8 101"/>
              <p:cNvSpPr/>
              <p:nvPr/>
            </p:nvSpPr>
            <p:spPr>
              <a:xfrm>
                <a:off x="5077526" y="3670708"/>
                <a:ext cx="1512170" cy="1512206"/>
              </a:xfrm>
              <a:prstGeom prst="star8">
                <a:avLst>
                  <a:gd name="adj" fmla="val 42149"/>
                </a:avLst>
              </a:prstGeom>
              <a:solidFill>
                <a:srgbClr val="c0504d">
                  <a:lumMod val="60000"/>
                  <a:lumOff val="40000"/>
                </a:srgbClr>
              </a:solidFill>
              <a:ln w="25400" cap="flat" cmpd="sng" algn="ctr">
                <a:noFill/>
                <a:prstDash val="solid"/>
              </a:ln>
              <a:effectLst/>
            </p:spPr>
            <p:txBody>
              <a:bodyPr anchor="ctr"/>
              <a:lstStyle/>
              <a:p>
                <a:pPr algn="ctr"/>
                <a:endParaRPr lang="ja-JP" altLang="en-US">
                  <a:solidFill>
                    <a:sysClr val="window" lastClr="ffffff"/>
                  </a:solidFill>
                  <a:latin typeface="+mn-ea"/>
                  <a:ea typeface="+mn-ea"/>
                  <a:cs typeface="+mn-cs"/>
                </a:endParaRPr>
              </a:p>
            </p:txBody>
          </p:sp>
          <p:cxnSp>
            <p:nvCxnSpPr>
              <p:cNvPr id="103" name="直線コネクタ 340"/>
              <p:cNvCxnSpPr>
                <a:cxnSpLocks noChangeShapeType="1"/>
              </p:cNvCxnSpPr>
              <p:nvPr/>
            </p:nvCxnSpPr>
            <p:spPr>
              <a:xfrm>
                <a:off x="5528700" y="4718460"/>
                <a:ext cx="606880" cy="0"/>
              </a:xfrm>
              <a:prstGeom prst="line">
                <a:avLst/>
              </a:prstGeom>
              <a:noFill/>
              <a:ln w="38100" cap="rnd" algn="ctr">
                <a:solidFill>
                  <a:srgbClr val="ffffff"/>
                </a:solidFill>
                <a:round/>
              </a:ln>
            </p:spPr>
          </p:cxnSp>
          <p:grpSp>
            <p:nvGrpSpPr>
              <p:cNvPr id="104" name="グループ化 31"/>
              <p:cNvGrpSpPr/>
              <p:nvPr/>
            </p:nvGrpSpPr>
            <p:grpSpPr>
              <a:xfrm rot="0">
                <a:off x="5443997" y="4149038"/>
                <a:ext cx="776286" cy="279395"/>
                <a:chOff x="5446384" y="4149038"/>
                <a:chExt cx="776286" cy="279395"/>
              </a:xfrm>
            </p:grpSpPr>
            <p:sp>
              <p:nvSpPr>
                <p:cNvPr id="105" name="フリーフォーム 104"/>
                <p:cNvSpPr/>
                <p:nvPr/>
              </p:nvSpPr>
              <p:spPr>
                <a:xfrm>
                  <a:off x="5495676" y="4099893"/>
                  <a:ext cx="251470" cy="345359"/>
                </a:xfrm>
                <a:custGeom>
                  <a:avLst/>
                  <a:gdLst>
                    <a:gd name="connsiteX0" fmla="*/ 0 w 1455088"/>
                    <a:gd name="connsiteY0" fmla="*/ 0 h 1423284"/>
                    <a:gd name="connsiteX1" fmla="*/ 1455088 w 1455088"/>
                    <a:gd name="connsiteY1" fmla="*/ 723569 h 1423284"/>
                    <a:gd name="connsiteX2" fmla="*/ 15902 w 1455088"/>
                    <a:gd name="connsiteY2" fmla="*/ 1423284 h 1423284"/>
                  </a:gdLst>
                  <a:cxnLst>
                    <a:cxn ang="0">
                      <a:pos x="connsiteX0" y="connsiteY0"/>
                    </a:cxn>
                    <a:cxn ang="0">
                      <a:pos x="connsiteX1" y="connsiteY1"/>
                    </a:cxn>
                    <a:cxn ang="0">
                      <a:pos x="connsiteX2" y="connsiteY2"/>
                    </a:cxn>
                  </a:cxnLst>
                  <a:rect l="l" t="t" r="r" b="b"/>
                  <a:pathLst>
                    <a:path w="1455088" h="1423284">
                      <a:moveTo>
                        <a:pt x="0" y="0"/>
                      </a:moveTo>
                      <a:lnTo>
                        <a:pt x="1455088" y="723569"/>
                      </a:lnTo>
                      <a:lnTo>
                        <a:pt x="15902" y="1423284"/>
                      </a:lnTo>
                    </a:path>
                  </a:pathLst>
                </a:custGeom>
                <a:noFill/>
                <a:ln w="38100" cap="rnd" cmpd="sng" algn="ctr">
                  <a:solidFill>
                    <a:sysClr val="window" lastClr="ffffff"/>
                  </a:solidFill>
                  <a:prstDash val="solid"/>
                </a:ln>
                <a:effectLst/>
              </p:spPr>
              <p:txBody>
                <a:bodyPr anchor="ctr"/>
                <a:lstStyle/>
                <a:p>
                  <a:pPr algn="ctr"/>
                  <a:endParaRPr lang="ja-JP" altLang="en-US">
                    <a:solidFill>
                      <a:sysClr val="windowText" lastClr="000000"/>
                    </a:solidFill>
                    <a:latin typeface="+mn-ea"/>
                    <a:ea typeface="+mn-ea"/>
                    <a:cs typeface="+mn-cs"/>
                  </a:endParaRPr>
                </a:p>
              </p:txBody>
            </p:sp>
            <p:sp>
              <p:nvSpPr>
                <p:cNvPr id="106" name="フリーフォーム 105"/>
                <p:cNvSpPr/>
                <p:nvPr/>
              </p:nvSpPr>
              <p:spPr>
                <a:xfrm flipH="1">
                  <a:off x="5938262" y="4099893"/>
                  <a:ext cx="285000" cy="345359"/>
                </a:xfrm>
                <a:custGeom>
                  <a:avLst/>
                  <a:gdLst>
                    <a:gd name="connsiteX0" fmla="*/ 0 w 1455088"/>
                    <a:gd name="connsiteY0" fmla="*/ 0 h 1423284"/>
                    <a:gd name="connsiteX1" fmla="*/ 1455088 w 1455088"/>
                    <a:gd name="connsiteY1" fmla="*/ 723569 h 1423284"/>
                    <a:gd name="connsiteX2" fmla="*/ 15902 w 1455088"/>
                    <a:gd name="connsiteY2" fmla="*/ 1423284 h 1423284"/>
                  </a:gdLst>
                  <a:cxnLst>
                    <a:cxn ang="0">
                      <a:pos x="connsiteX0" y="connsiteY0"/>
                    </a:cxn>
                    <a:cxn ang="0">
                      <a:pos x="connsiteX1" y="connsiteY1"/>
                    </a:cxn>
                    <a:cxn ang="0">
                      <a:pos x="connsiteX2" y="connsiteY2"/>
                    </a:cxn>
                  </a:cxnLst>
                  <a:rect l="l" t="t" r="r" b="b"/>
                  <a:pathLst>
                    <a:path w="1455088" h="1423284">
                      <a:moveTo>
                        <a:pt x="0" y="0"/>
                      </a:moveTo>
                      <a:lnTo>
                        <a:pt x="1455088" y="723569"/>
                      </a:lnTo>
                      <a:lnTo>
                        <a:pt x="15902" y="1423284"/>
                      </a:lnTo>
                    </a:path>
                  </a:pathLst>
                </a:custGeom>
                <a:noFill/>
                <a:ln w="38100" cap="rnd" cmpd="sng" algn="ctr">
                  <a:solidFill>
                    <a:sysClr val="window" lastClr="ffffff"/>
                  </a:solidFill>
                  <a:prstDash val="solid"/>
                </a:ln>
                <a:effectLst/>
              </p:spPr>
              <p:txBody>
                <a:bodyPr anchor="ctr"/>
                <a:lstStyle/>
                <a:p>
                  <a:pPr algn="ctr"/>
                  <a:endParaRPr lang="ja-JP" altLang="en-US">
                    <a:solidFill>
                      <a:sysClr val="windowText" lastClr="000000"/>
                    </a:solidFill>
                    <a:latin typeface="+mn-ea"/>
                    <a:ea typeface="+mn-ea"/>
                    <a:cs typeface="+mn-cs"/>
                  </a:endParaRPr>
                </a:p>
              </p:txBody>
            </p:sp>
          </p:grpSp>
        </p:grpSp>
        <p:grpSp>
          <p:nvGrpSpPr>
            <p:cNvPr id="107" name="グループ化 50"/>
            <p:cNvGrpSpPr/>
            <p:nvPr/>
          </p:nvGrpSpPr>
          <p:grpSpPr>
            <a:xfrm rot="0">
              <a:off x="7684722" y="3815964"/>
              <a:ext cx="714375" cy="715944"/>
              <a:chOff x="6740624" y="3650582"/>
              <a:chExt cx="1512168" cy="1512168"/>
            </a:xfrm>
          </p:grpSpPr>
          <p:sp>
            <p:nvSpPr>
              <p:cNvPr id="108" name="星 16 107"/>
              <p:cNvSpPr/>
              <p:nvPr/>
            </p:nvSpPr>
            <p:spPr>
              <a:xfrm>
                <a:off x="6738945" y="3648941"/>
                <a:ext cx="1512168" cy="1512206"/>
              </a:xfrm>
              <a:prstGeom prst="star16">
                <a:avLst>
                  <a:gd name="adj" fmla="val 44861"/>
                </a:avLst>
              </a:prstGeom>
              <a:solidFill>
                <a:srgbClr val="c0504d">
                  <a:lumMod val="60000"/>
                  <a:lumOff val="40000"/>
                </a:srgbClr>
              </a:solidFill>
              <a:ln w="25400" cap="flat" cmpd="sng" algn="ctr">
                <a:noFill/>
                <a:prstDash val="solid"/>
              </a:ln>
              <a:effectLst/>
            </p:spPr>
            <p:txBody>
              <a:bodyPr anchor="ctr"/>
              <a:lstStyle/>
              <a:p>
                <a:pPr algn="ctr"/>
                <a:endParaRPr lang="ja-JP" altLang="en-US">
                  <a:solidFill>
                    <a:sysClr val="window" lastClr="ffffff"/>
                  </a:solidFill>
                  <a:latin typeface="+mn-ea"/>
                  <a:ea typeface="+mn-ea"/>
                  <a:cs typeface="+mn-cs"/>
                </a:endParaRPr>
              </a:p>
            </p:txBody>
          </p:sp>
          <p:grpSp>
            <p:nvGrpSpPr>
              <p:cNvPr id="109" name="グループ化 40"/>
              <p:cNvGrpSpPr/>
              <p:nvPr/>
            </p:nvGrpSpPr>
            <p:grpSpPr>
              <a:xfrm rot="0">
                <a:off x="7108565" y="4127271"/>
                <a:ext cx="776286" cy="279395"/>
                <a:chOff x="5446384" y="4149038"/>
                <a:chExt cx="776286" cy="279395"/>
              </a:xfrm>
            </p:grpSpPr>
            <p:sp>
              <p:nvSpPr>
                <p:cNvPr id="111" name="フリーフォーム 110"/>
                <p:cNvSpPr/>
                <p:nvPr/>
              </p:nvSpPr>
              <p:spPr>
                <a:xfrm>
                  <a:off x="5395998" y="4099893"/>
                  <a:ext cx="285633" cy="345359"/>
                </a:xfrm>
                <a:custGeom>
                  <a:avLst/>
                  <a:gdLst>
                    <a:gd name="connsiteX0" fmla="*/ 0 w 1455088"/>
                    <a:gd name="connsiteY0" fmla="*/ 0 h 1423284"/>
                    <a:gd name="connsiteX1" fmla="*/ 1455088 w 1455088"/>
                    <a:gd name="connsiteY1" fmla="*/ 723569 h 1423284"/>
                    <a:gd name="connsiteX2" fmla="*/ 15902 w 1455088"/>
                    <a:gd name="connsiteY2" fmla="*/ 1423284 h 1423284"/>
                  </a:gdLst>
                  <a:cxnLst>
                    <a:cxn ang="0">
                      <a:pos x="connsiteX0" y="connsiteY0"/>
                    </a:cxn>
                    <a:cxn ang="0">
                      <a:pos x="connsiteX1" y="connsiteY1"/>
                    </a:cxn>
                    <a:cxn ang="0">
                      <a:pos x="connsiteX2" y="connsiteY2"/>
                    </a:cxn>
                  </a:cxnLst>
                  <a:rect l="l" t="t" r="r" b="b"/>
                  <a:pathLst>
                    <a:path w="1455088" h="1423284">
                      <a:moveTo>
                        <a:pt x="0" y="0"/>
                      </a:moveTo>
                      <a:lnTo>
                        <a:pt x="1455088" y="723569"/>
                      </a:lnTo>
                      <a:lnTo>
                        <a:pt x="15902" y="1423284"/>
                      </a:lnTo>
                    </a:path>
                  </a:pathLst>
                </a:custGeom>
                <a:noFill/>
                <a:ln w="38100" cap="rnd" cmpd="sng" algn="ctr">
                  <a:solidFill>
                    <a:sysClr val="window" lastClr="ffffff"/>
                  </a:solidFill>
                  <a:prstDash val="solid"/>
                </a:ln>
                <a:effectLst/>
              </p:spPr>
              <p:txBody>
                <a:bodyPr anchor="ctr"/>
                <a:lstStyle/>
                <a:p>
                  <a:pPr algn="ctr"/>
                  <a:endParaRPr lang="ja-JP" altLang="en-US">
                    <a:solidFill>
                      <a:sysClr val="windowText" lastClr="000000"/>
                    </a:solidFill>
                    <a:latin typeface="+mn-ea"/>
                    <a:ea typeface="+mn-ea"/>
                    <a:cs typeface="+mn-cs"/>
                  </a:endParaRPr>
                </a:p>
              </p:txBody>
            </p:sp>
            <p:sp>
              <p:nvSpPr>
                <p:cNvPr id="112" name="フリーフォーム 111"/>
                <p:cNvSpPr/>
                <p:nvPr/>
              </p:nvSpPr>
              <p:spPr>
                <a:xfrm flipH="1">
                  <a:off x="5937020" y="4099893"/>
                  <a:ext cx="285631" cy="345359"/>
                </a:xfrm>
                <a:custGeom>
                  <a:avLst/>
                  <a:gdLst>
                    <a:gd name="connsiteX0" fmla="*/ 0 w 1455088"/>
                    <a:gd name="connsiteY0" fmla="*/ 0 h 1423284"/>
                    <a:gd name="connsiteX1" fmla="*/ 1455088 w 1455088"/>
                    <a:gd name="connsiteY1" fmla="*/ 723569 h 1423284"/>
                    <a:gd name="connsiteX2" fmla="*/ 15902 w 1455088"/>
                    <a:gd name="connsiteY2" fmla="*/ 1423284 h 1423284"/>
                  </a:gdLst>
                  <a:cxnLst>
                    <a:cxn ang="0">
                      <a:pos x="connsiteX0" y="connsiteY0"/>
                    </a:cxn>
                    <a:cxn ang="0">
                      <a:pos x="connsiteX1" y="connsiteY1"/>
                    </a:cxn>
                    <a:cxn ang="0">
                      <a:pos x="connsiteX2" y="connsiteY2"/>
                    </a:cxn>
                  </a:cxnLst>
                  <a:rect l="l" t="t" r="r" b="b"/>
                  <a:pathLst>
                    <a:path w="1455088" h="1423284">
                      <a:moveTo>
                        <a:pt x="0" y="0"/>
                      </a:moveTo>
                      <a:lnTo>
                        <a:pt x="1455088" y="723569"/>
                      </a:lnTo>
                      <a:lnTo>
                        <a:pt x="15902" y="1423284"/>
                      </a:lnTo>
                    </a:path>
                  </a:pathLst>
                </a:custGeom>
                <a:noFill/>
                <a:ln w="38100" cap="rnd" cmpd="sng" algn="ctr">
                  <a:solidFill>
                    <a:sysClr val="window" lastClr="ffffff"/>
                  </a:solidFill>
                  <a:prstDash val="solid"/>
                </a:ln>
                <a:effectLst/>
              </p:spPr>
              <p:txBody>
                <a:bodyPr anchor="ctr"/>
                <a:lstStyle/>
                <a:p>
                  <a:pPr algn="ctr"/>
                  <a:endParaRPr lang="ja-JP" altLang="en-US">
                    <a:solidFill>
                      <a:sysClr val="windowText" lastClr="000000"/>
                    </a:solidFill>
                    <a:latin typeface="+mn-ea"/>
                    <a:ea typeface="+mn-ea"/>
                    <a:cs typeface="+mn-cs"/>
                  </a:endParaRPr>
                </a:p>
              </p:txBody>
            </p:sp>
          </p:grpSp>
          <p:sp>
            <p:nvSpPr>
              <p:cNvPr id="110" name="フリーフォーム 109"/>
              <p:cNvSpPr/>
              <p:nvPr/>
            </p:nvSpPr>
            <p:spPr>
              <a:xfrm>
                <a:off x="7246361" y="4644784"/>
                <a:ext cx="497335" cy="124062"/>
              </a:xfrm>
              <a:custGeom>
                <a:avLst/>
                <a:gdLst>
                  <a:gd name="connsiteX0" fmla="*/ 0 w 2886324"/>
                  <a:gd name="connsiteY0" fmla="*/ 707666 h 715617"/>
                  <a:gd name="connsiteX1" fmla="*/ 1431235 w 2886324"/>
                  <a:gd name="connsiteY1" fmla="*/ 0 h 715617"/>
                  <a:gd name="connsiteX2" fmla="*/ 2886324 w 2886324"/>
                  <a:gd name="connsiteY2" fmla="*/ 715617 h 715617"/>
                </a:gdLst>
                <a:cxnLst>
                  <a:cxn ang="0">
                    <a:pos x="connsiteX0" y="connsiteY0"/>
                  </a:cxn>
                  <a:cxn ang="0">
                    <a:pos x="connsiteX1" y="connsiteY1"/>
                  </a:cxn>
                  <a:cxn ang="0">
                    <a:pos x="connsiteX2" y="connsiteY2"/>
                  </a:cxn>
                </a:cxnLst>
                <a:rect l="l" t="t" r="r" b="b"/>
                <a:pathLst>
                  <a:path w="2886324" h="715617">
                    <a:moveTo>
                      <a:pt x="0" y="707666"/>
                    </a:moveTo>
                    <a:lnTo>
                      <a:pt x="1431235" y="0"/>
                    </a:lnTo>
                    <a:lnTo>
                      <a:pt x="2886324" y="715617"/>
                    </a:lnTo>
                  </a:path>
                </a:pathLst>
              </a:custGeom>
              <a:noFill/>
              <a:ln w="38100" cap="rnd" cmpd="sng" algn="ctr">
                <a:solidFill>
                  <a:sysClr val="window" lastClr="ffffff"/>
                </a:solidFill>
                <a:prstDash val="solid"/>
              </a:ln>
              <a:effectLst/>
            </p:spPr>
            <p:txBody>
              <a:bodyPr anchor="ctr"/>
              <a:lstStyle/>
              <a:p>
                <a:pPr algn="ctr"/>
                <a:endParaRPr lang="ja-JP" altLang="en-US">
                  <a:solidFill>
                    <a:sysClr val="windowText" lastClr="000000"/>
                  </a:solidFill>
                  <a:latin typeface="+mn-ea"/>
                  <a:ea typeface="+mn-ea"/>
                  <a:cs typeface="+mn-cs"/>
                </a:endParaRPr>
              </a:p>
            </p:txBody>
          </p:sp>
        </p:grpSp>
        <p:grpSp>
          <p:nvGrpSpPr>
            <p:cNvPr id="113" name="グループ化 49"/>
            <p:cNvGrpSpPr/>
            <p:nvPr/>
          </p:nvGrpSpPr>
          <p:grpSpPr>
            <a:xfrm rot="0">
              <a:off x="9039839" y="3788200"/>
              <a:ext cx="769939" cy="771505"/>
              <a:chOff x="4572000" y="5113287"/>
              <a:chExt cx="1628081" cy="1628081"/>
            </a:xfrm>
          </p:grpSpPr>
          <p:sp>
            <p:nvSpPr>
              <p:cNvPr id="114" name="星 16 113"/>
              <p:cNvSpPr/>
              <p:nvPr/>
            </p:nvSpPr>
            <p:spPr>
              <a:xfrm>
                <a:off x="4572000" y="5113321"/>
                <a:ext cx="1628079" cy="1628125"/>
              </a:xfrm>
              <a:prstGeom prst="star16">
                <a:avLst>
                  <a:gd name="adj" fmla="val 38025"/>
                </a:avLst>
              </a:prstGeom>
              <a:solidFill>
                <a:srgbClr val="c00000"/>
              </a:solidFill>
              <a:ln w="25400" cap="flat" cmpd="sng" algn="ctr">
                <a:noFill/>
                <a:prstDash val="solid"/>
              </a:ln>
              <a:effectLst/>
            </p:spPr>
            <p:txBody>
              <a:bodyPr anchor="ctr"/>
              <a:lstStyle/>
              <a:p>
                <a:pPr algn="ctr"/>
                <a:endParaRPr lang="ja-JP" altLang="en-US">
                  <a:solidFill>
                    <a:sysClr val="window" lastClr="ffffff"/>
                  </a:solidFill>
                  <a:latin typeface="+mn-ea"/>
                  <a:ea typeface="+mn-ea"/>
                  <a:cs typeface="+mn-cs"/>
                </a:endParaRPr>
              </a:p>
            </p:txBody>
          </p:sp>
          <p:grpSp>
            <p:nvGrpSpPr>
              <p:cNvPr id="115" name="グループ化 45"/>
              <p:cNvGrpSpPr/>
              <p:nvPr/>
            </p:nvGrpSpPr>
            <p:grpSpPr>
              <a:xfrm rot="0">
                <a:off x="4997897" y="5633881"/>
                <a:ext cx="776286" cy="279395"/>
                <a:chOff x="5446384" y="4149038"/>
                <a:chExt cx="776286" cy="279395"/>
              </a:xfrm>
            </p:grpSpPr>
            <p:sp>
              <p:nvSpPr>
                <p:cNvPr id="117" name="フリーフォーム 116"/>
                <p:cNvSpPr/>
                <p:nvPr/>
              </p:nvSpPr>
              <p:spPr>
                <a:xfrm>
                  <a:off x="5446807" y="4147736"/>
                  <a:ext cx="285335" cy="281404"/>
                </a:xfrm>
                <a:custGeom>
                  <a:avLst/>
                  <a:gdLst>
                    <a:gd name="connsiteX0" fmla="*/ 0 w 1455088"/>
                    <a:gd name="connsiteY0" fmla="*/ 0 h 1423284"/>
                    <a:gd name="connsiteX1" fmla="*/ 1455088 w 1455088"/>
                    <a:gd name="connsiteY1" fmla="*/ 723569 h 1423284"/>
                    <a:gd name="connsiteX2" fmla="*/ 15902 w 1455088"/>
                    <a:gd name="connsiteY2" fmla="*/ 1423284 h 1423284"/>
                  </a:gdLst>
                  <a:cxnLst>
                    <a:cxn ang="0">
                      <a:pos x="connsiteX0" y="connsiteY0"/>
                    </a:cxn>
                    <a:cxn ang="0">
                      <a:pos x="connsiteX1" y="connsiteY1"/>
                    </a:cxn>
                    <a:cxn ang="0">
                      <a:pos x="connsiteX2" y="connsiteY2"/>
                    </a:cxn>
                  </a:cxnLst>
                  <a:rect l="l" t="t" r="r" b="b"/>
                  <a:pathLst>
                    <a:path w="1455088" h="1423284">
                      <a:moveTo>
                        <a:pt x="0" y="0"/>
                      </a:moveTo>
                      <a:lnTo>
                        <a:pt x="1455088" y="723569"/>
                      </a:lnTo>
                      <a:lnTo>
                        <a:pt x="15902" y="1423284"/>
                      </a:lnTo>
                    </a:path>
                  </a:pathLst>
                </a:custGeom>
                <a:noFill/>
                <a:ln w="38100" cap="rnd" cmpd="sng" algn="ctr">
                  <a:solidFill>
                    <a:sysClr val="window" lastClr="ffffff"/>
                  </a:solidFill>
                  <a:prstDash val="solid"/>
                </a:ln>
                <a:effectLst/>
              </p:spPr>
              <p:txBody>
                <a:bodyPr anchor="ctr"/>
                <a:lstStyle/>
                <a:p>
                  <a:pPr algn="ctr"/>
                  <a:endParaRPr lang="ja-JP" altLang="en-US">
                    <a:solidFill>
                      <a:sysClr val="windowText" lastClr="000000"/>
                    </a:solidFill>
                    <a:latin typeface="+mn-ea"/>
                    <a:ea typeface="+mn-ea"/>
                    <a:cs typeface="+mn-cs"/>
                  </a:endParaRPr>
                </a:p>
              </p:txBody>
            </p:sp>
            <p:sp>
              <p:nvSpPr>
                <p:cNvPr id="118" name="フリーフォーム 117"/>
                <p:cNvSpPr/>
                <p:nvPr/>
              </p:nvSpPr>
              <p:spPr>
                <a:xfrm flipH="1">
                  <a:off x="5936910" y="4147736"/>
                  <a:ext cx="285335" cy="281404"/>
                </a:xfrm>
                <a:custGeom>
                  <a:avLst/>
                  <a:gdLst>
                    <a:gd name="connsiteX0" fmla="*/ 0 w 1455088"/>
                    <a:gd name="connsiteY0" fmla="*/ 0 h 1423284"/>
                    <a:gd name="connsiteX1" fmla="*/ 1455088 w 1455088"/>
                    <a:gd name="connsiteY1" fmla="*/ 723569 h 1423284"/>
                    <a:gd name="connsiteX2" fmla="*/ 15902 w 1455088"/>
                    <a:gd name="connsiteY2" fmla="*/ 1423284 h 1423284"/>
                  </a:gdLst>
                  <a:cxnLst>
                    <a:cxn ang="0">
                      <a:pos x="connsiteX0" y="connsiteY0"/>
                    </a:cxn>
                    <a:cxn ang="0">
                      <a:pos x="connsiteX1" y="connsiteY1"/>
                    </a:cxn>
                    <a:cxn ang="0">
                      <a:pos x="connsiteX2" y="connsiteY2"/>
                    </a:cxn>
                  </a:cxnLst>
                  <a:rect l="l" t="t" r="r" b="b"/>
                  <a:pathLst>
                    <a:path w="1455088" h="1423284">
                      <a:moveTo>
                        <a:pt x="0" y="0"/>
                      </a:moveTo>
                      <a:lnTo>
                        <a:pt x="1455088" y="723569"/>
                      </a:lnTo>
                      <a:lnTo>
                        <a:pt x="15902" y="1423284"/>
                      </a:lnTo>
                    </a:path>
                  </a:pathLst>
                </a:custGeom>
                <a:noFill/>
                <a:ln w="38100" cap="rnd" cmpd="sng" algn="ctr">
                  <a:solidFill>
                    <a:sysClr val="window" lastClr="ffffff"/>
                  </a:solidFill>
                  <a:prstDash val="solid"/>
                </a:ln>
                <a:effectLst/>
              </p:spPr>
              <p:txBody>
                <a:bodyPr anchor="ctr"/>
                <a:lstStyle/>
                <a:p>
                  <a:pPr algn="ctr"/>
                  <a:endParaRPr lang="ja-JP" altLang="en-US">
                    <a:solidFill>
                      <a:sysClr val="windowText" lastClr="000000"/>
                    </a:solidFill>
                    <a:latin typeface="+mn-ea"/>
                    <a:ea typeface="+mn-ea"/>
                    <a:cs typeface="+mn-cs"/>
                  </a:endParaRPr>
                </a:p>
              </p:txBody>
            </p:sp>
          </p:grpSp>
          <p:sp>
            <p:nvSpPr>
              <p:cNvPr id="116" name="フリーフォーム 115"/>
              <p:cNvSpPr/>
              <p:nvPr/>
            </p:nvSpPr>
            <p:spPr>
              <a:xfrm>
                <a:off x="5135953" y="6155188"/>
                <a:ext cx="500172" cy="123951"/>
              </a:xfrm>
              <a:custGeom>
                <a:avLst/>
                <a:gdLst>
                  <a:gd name="connsiteX0" fmla="*/ 0 w 2886324"/>
                  <a:gd name="connsiteY0" fmla="*/ 707666 h 715617"/>
                  <a:gd name="connsiteX1" fmla="*/ 1431235 w 2886324"/>
                  <a:gd name="connsiteY1" fmla="*/ 0 h 715617"/>
                  <a:gd name="connsiteX2" fmla="*/ 2886324 w 2886324"/>
                  <a:gd name="connsiteY2" fmla="*/ 715617 h 715617"/>
                </a:gdLst>
                <a:cxnLst>
                  <a:cxn ang="0">
                    <a:pos x="connsiteX0" y="connsiteY0"/>
                  </a:cxn>
                  <a:cxn ang="0">
                    <a:pos x="connsiteX1" y="connsiteY1"/>
                  </a:cxn>
                  <a:cxn ang="0">
                    <a:pos x="connsiteX2" y="connsiteY2"/>
                  </a:cxn>
                </a:cxnLst>
                <a:rect l="l" t="t" r="r" b="b"/>
                <a:pathLst>
                  <a:path w="2886324" h="715617">
                    <a:moveTo>
                      <a:pt x="0" y="707666"/>
                    </a:moveTo>
                    <a:lnTo>
                      <a:pt x="1431235" y="0"/>
                    </a:lnTo>
                    <a:lnTo>
                      <a:pt x="2886324" y="715617"/>
                    </a:lnTo>
                  </a:path>
                </a:pathLst>
              </a:custGeom>
              <a:noFill/>
              <a:ln w="38100" cap="rnd" cmpd="sng" algn="ctr">
                <a:solidFill>
                  <a:sysClr val="window" lastClr="ffffff"/>
                </a:solidFill>
                <a:prstDash val="solid"/>
              </a:ln>
              <a:effectLst/>
            </p:spPr>
            <p:txBody>
              <a:bodyPr anchor="ctr"/>
              <a:lstStyle/>
              <a:p>
                <a:pPr algn="ctr"/>
                <a:endParaRPr lang="ja-JP" altLang="en-US">
                  <a:solidFill>
                    <a:sysClr val="windowText" lastClr="000000"/>
                  </a:solidFill>
                  <a:latin typeface="+mn-ea"/>
                  <a:ea typeface="+mn-ea"/>
                  <a:cs typeface="+mn-cs"/>
                </a:endParaRPr>
              </a:p>
            </p:txBody>
          </p:sp>
        </p:grpSp>
        <p:grpSp>
          <p:nvGrpSpPr>
            <p:cNvPr id="119" name="グループ化 62"/>
            <p:cNvGrpSpPr/>
            <p:nvPr/>
          </p:nvGrpSpPr>
          <p:grpSpPr>
            <a:xfrm rot="0">
              <a:off x="5037963" y="3850888"/>
              <a:ext cx="647700" cy="646096"/>
              <a:chOff x="143508" y="3498690"/>
              <a:chExt cx="1368152" cy="1368152"/>
            </a:xfrm>
          </p:grpSpPr>
          <p:grpSp>
            <p:nvGrpSpPr>
              <p:cNvPr id="120" name="グループ化 55"/>
              <p:cNvGrpSpPr/>
              <p:nvPr/>
            </p:nvGrpSpPr>
            <p:grpSpPr>
              <a:xfrm rot="0">
                <a:off x="143508" y="3498690"/>
                <a:ext cx="1368152" cy="1368152"/>
                <a:chOff x="3383868" y="3789040"/>
                <a:chExt cx="1368152" cy="1368152"/>
              </a:xfrm>
            </p:grpSpPr>
            <p:sp>
              <p:nvSpPr>
                <p:cNvPr id="122" name="角丸四角形 121"/>
                <p:cNvSpPr/>
                <p:nvPr/>
              </p:nvSpPr>
              <p:spPr>
                <a:xfrm>
                  <a:off x="3383456" y="3787397"/>
                  <a:ext cx="1368152" cy="1368186"/>
                </a:xfrm>
                <a:prstGeom prst="roundRect">
                  <a:avLst>
                    <a:gd name="adj" fmla="val 16667"/>
                  </a:avLst>
                </a:prstGeom>
                <a:solidFill>
                  <a:srgbClr val="c0504d">
                    <a:lumMod val="60000"/>
                    <a:lumOff val="40000"/>
                  </a:srgbClr>
                </a:solidFill>
                <a:ln w="25400" cap="flat" cmpd="sng" algn="ctr">
                  <a:noFill/>
                  <a:prstDash val="solid"/>
                </a:ln>
                <a:effectLst/>
              </p:spPr>
              <p:txBody>
                <a:bodyPr anchor="ctr"/>
                <a:lstStyle/>
                <a:p>
                  <a:pPr algn="ctr"/>
                  <a:endParaRPr lang="ja-JP" altLang="en-US">
                    <a:solidFill>
                      <a:sysClr val="window" lastClr="ffffff"/>
                    </a:solidFill>
                    <a:latin typeface="+mn-ea"/>
                    <a:ea typeface="+mn-ea"/>
                    <a:cs typeface="+mn-cs"/>
                  </a:endParaRPr>
                </a:p>
              </p:txBody>
            </p:sp>
            <p:sp>
              <p:nvSpPr>
                <p:cNvPr id="123" name="円/楕円 122"/>
                <p:cNvSpPr/>
                <p:nvPr/>
              </p:nvSpPr>
              <p:spPr>
                <a:xfrm>
                  <a:off x="3725494" y="4237856"/>
                  <a:ext cx="114013" cy="114296"/>
                </a:xfrm>
                <a:prstGeom prst="ellipse">
                  <a:avLst/>
                </a:prstGeom>
                <a:solidFill>
                  <a:sysClr val="window" lastClr="ffffff"/>
                </a:solidFill>
                <a:ln w="25400" cap="flat" cmpd="sng" algn="ctr">
                  <a:solidFill>
                    <a:sysClr val="window" lastClr="ffffff"/>
                  </a:solidFill>
                  <a:prstDash val="solid"/>
                </a:ln>
                <a:effectLst/>
              </p:spPr>
              <p:txBody>
                <a:bodyPr anchor="ctr"/>
                <a:lstStyle/>
                <a:p>
                  <a:pPr algn="ctr"/>
                  <a:endParaRPr lang="ja-JP" altLang="en-US">
                    <a:solidFill>
                      <a:sysClr val="window" lastClr="ffffff"/>
                    </a:solidFill>
                    <a:latin typeface="+mn-ea"/>
                    <a:ea typeface="+mn-ea"/>
                    <a:cs typeface="+mn-cs"/>
                  </a:endParaRPr>
                </a:p>
              </p:txBody>
            </p:sp>
            <p:sp>
              <p:nvSpPr>
                <p:cNvPr id="124" name="円/楕円 123"/>
                <p:cNvSpPr/>
                <p:nvPr/>
              </p:nvSpPr>
              <p:spPr>
                <a:xfrm>
                  <a:off x="4329091" y="4237856"/>
                  <a:ext cx="114013" cy="114296"/>
                </a:xfrm>
                <a:prstGeom prst="ellipse">
                  <a:avLst/>
                </a:prstGeom>
                <a:solidFill>
                  <a:sysClr val="window" lastClr="ffffff"/>
                </a:solidFill>
                <a:ln w="25400" cap="flat" cmpd="sng" algn="ctr">
                  <a:solidFill>
                    <a:sysClr val="window" lastClr="ffffff"/>
                  </a:solidFill>
                  <a:prstDash val="solid"/>
                </a:ln>
                <a:effectLst/>
              </p:spPr>
              <p:txBody>
                <a:bodyPr anchor="ctr"/>
                <a:lstStyle/>
                <a:p>
                  <a:pPr algn="ctr"/>
                  <a:endParaRPr lang="ja-JP" altLang="en-US">
                    <a:solidFill>
                      <a:sysClr val="window" lastClr="ffffff"/>
                    </a:solidFill>
                    <a:latin typeface="+mn-ea"/>
                    <a:ea typeface="+mn-ea"/>
                    <a:cs typeface="+mn-cs"/>
                  </a:endParaRPr>
                </a:p>
              </p:txBody>
            </p:sp>
          </p:grpSp>
          <p:cxnSp>
            <p:nvCxnSpPr>
              <p:cNvPr id="121" name="直線コネクタ 325"/>
              <p:cNvCxnSpPr>
                <a:cxnSpLocks noChangeShapeType="1"/>
              </p:cNvCxnSpPr>
              <p:nvPr/>
            </p:nvCxnSpPr>
            <p:spPr>
              <a:xfrm>
                <a:off x="525786" y="4537410"/>
                <a:ext cx="603596" cy="0"/>
              </a:xfrm>
              <a:prstGeom prst="line">
                <a:avLst/>
              </a:prstGeom>
              <a:noFill/>
              <a:ln w="38100" cap="rnd" algn="ctr">
                <a:solidFill>
                  <a:srgbClr val="ffffff"/>
                </a:solidFill>
                <a:round/>
              </a:ln>
            </p:spPr>
          </p:cxnSp>
        </p:grpSp>
        <p:grpSp>
          <p:nvGrpSpPr>
            <p:cNvPr id="125" name="グループ化 66"/>
            <p:cNvGrpSpPr/>
            <p:nvPr/>
          </p:nvGrpSpPr>
          <p:grpSpPr>
            <a:xfrm rot="0">
              <a:off x="2461231" y="3850888"/>
              <a:ext cx="647700" cy="646096"/>
              <a:chOff x="1835696" y="4385118"/>
              <a:chExt cx="772074" cy="772074"/>
            </a:xfrm>
          </p:grpSpPr>
          <p:grpSp>
            <p:nvGrpSpPr>
              <p:cNvPr id="126" name="グループ化 52"/>
              <p:cNvGrpSpPr/>
              <p:nvPr/>
            </p:nvGrpSpPr>
            <p:grpSpPr>
              <a:xfrm rot="0">
                <a:off x="1835696" y="4385118"/>
                <a:ext cx="772074" cy="772074"/>
                <a:chOff x="1835696" y="3789040"/>
                <a:chExt cx="1368152" cy="1368152"/>
              </a:xfrm>
            </p:grpSpPr>
            <p:sp>
              <p:nvSpPr>
                <p:cNvPr id="129" name="角丸四角形 128"/>
                <p:cNvSpPr/>
                <p:nvPr/>
              </p:nvSpPr>
              <p:spPr>
                <a:xfrm>
                  <a:off x="1835696" y="3787397"/>
                  <a:ext cx="1368152" cy="1368186"/>
                </a:xfrm>
                <a:prstGeom prst="roundRect">
                  <a:avLst>
                    <a:gd name="adj" fmla="val 16667"/>
                  </a:avLst>
                </a:prstGeom>
                <a:solidFill>
                  <a:srgbClr val="00908f"/>
                </a:solidFill>
                <a:ln w="25400" cap="flat" cmpd="sng" algn="ctr">
                  <a:noFill/>
                  <a:prstDash val="solid"/>
                </a:ln>
                <a:effectLst/>
              </p:spPr>
              <p:txBody>
                <a:bodyPr anchor="ctr"/>
                <a:lstStyle/>
                <a:p>
                  <a:pPr algn="ctr"/>
                  <a:endParaRPr lang="ja-JP" altLang="en-US">
                    <a:solidFill>
                      <a:sysClr val="window" lastClr="ffffff"/>
                    </a:solidFill>
                    <a:latin typeface="+mn-ea"/>
                    <a:ea typeface="+mn-ea"/>
                    <a:cs typeface="+mn-cs"/>
                  </a:endParaRPr>
                </a:p>
              </p:txBody>
            </p:sp>
            <p:sp>
              <p:nvSpPr>
                <p:cNvPr id="130" name="左大かっこ 129"/>
                <p:cNvSpPr/>
                <p:nvPr/>
              </p:nvSpPr>
              <p:spPr>
                <a:xfrm rot="16200000">
                  <a:off x="2465986" y="4353184"/>
                  <a:ext cx="107572" cy="831622"/>
                </a:xfrm>
                <a:prstGeom prst="leftBracket">
                  <a:avLst>
                    <a:gd name="adj" fmla="val 68067"/>
                  </a:avLst>
                </a:prstGeom>
                <a:noFill/>
                <a:ln w="38100" cap="rnd" cmpd="sng" algn="ctr">
                  <a:solidFill>
                    <a:sysClr val="window" lastClr="ffffff"/>
                  </a:solidFill>
                  <a:prstDash val="solid"/>
                </a:ln>
                <a:effectLst/>
              </p:spPr>
              <p:txBody>
                <a:bodyPr anchor="ctr"/>
                <a:lstStyle/>
                <a:p>
                  <a:pPr algn="ctr"/>
                  <a:endParaRPr lang="ja-JP" altLang="en-US">
                    <a:solidFill>
                      <a:sysClr val="windowText" lastClr="000000"/>
                    </a:solidFill>
                    <a:latin typeface="+mn-ea"/>
                    <a:ea typeface="+mn-ea"/>
                    <a:cs typeface="+mn-cs"/>
                  </a:endParaRPr>
                </a:p>
              </p:txBody>
            </p:sp>
          </p:grpSp>
          <p:sp>
            <p:nvSpPr>
              <p:cNvPr id="127" name="左大かっこ 126"/>
              <p:cNvSpPr/>
              <p:nvPr/>
            </p:nvSpPr>
            <p:spPr>
              <a:xfrm rot="5400000" flipV="1">
                <a:off x="1983160" y="4574127"/>
                <a:ext cx="111925" cy="187341"/>
              </a:xfrm>
              <a:prstGeom prst="leftBracket">
                <a:avLst>
                  <a:gd name="adj" fmla="val 384452"/>
                </a:avLst>
              </a:prstGeom>
              <a:noFill/>
              <a:ln w="28575" cap="rnd" cmpd="sng" algn="ctr">
                <a:solidFill>
                  <a:sysClr val="window" lastClr="ffffff"/>
                </a:solidFill>
                <a:prstDash val="solid"/>
              </a:ln>
              <a:effectLst/>
            </p:spPr>
            <p:txBody>
              <a:bodyPr anchor="ctr"/>
              <a:lstStyle/>
              <a:p>
                <a:pPr algn="ctr"/>
                <a:endParaRPr lang="ja-JP" altLang="en-US">
                  <a:solidFill>
                    <a:sysClr val="windowText" lastClr="000000"/>
                  </a:solidFill>
                  <a:latin typeface="+mn-ea"/>
                  <a:ea typeface="+mn-ea"/>
                  <a:cs typeface="+mn-cs"/>
                </a:endParaRPr>
              </a:p>
            </p:txBody>
          </p:sp>
          <p:sp>
            <p:nvSpPr>
              <p:cNvPr id="128" name="左大かっこ 127"/>
              <p:cNvSpPr/>
              <p:nvPr/>
            </p:nvSpPr>
            <p:spPr>
              <a:xfrm rot="5400000" flipV="1">
                <a:off x="2334189" y="4575072"/>
                <a:ext cx="111925" cy="185449"/>
              </a:xfrm>
              <a:prstGeom prst="leftBracket">
                <a:avLst>
                  <a:gd name="adj" fmla="val 384452"/>
                </a:avLst>
              </a:prstGeom>
              <a:noFill/>
              <a:ln w="28575" cap="rnd" cmpd="sng" algn="ctr">
                <a:solidFill>
                  <a:sysClr val="window" lastClr="ffffff"/>
                </a:solidFill>
                <a:prstDash val="solid"/>
              </a:ln>
              <a:effectLst/>
            </p:spPr>
            <p:txBody>
              <a:bodyPr anchor="ctr"/>
              <a:lstStyle/>
              <a:p>
                <a:pPr algn="ctr"/>
                <a:endParaRPr lang="ja-JP" altLang="en-US">
                  <a:solidFill>
                    <a:sysClr val="windowText" lastClr="000000"/>
                  </a:solidFill>
                  <a:latin typeface="+mn-ea"/>
                  <a:ea typeface="+mn-ea"/>
                  <a:cs typeface="+mn-cs"/>
                </a:endParaRPr>
              </a:p>
            </p:txBody>
          </p:sp>
        </p:grpSp>
        <p:sp>
          <p:nvSpPr>
            <p:cNvPr id="131" name="右矢印 130"/>
            <p:cNvSpPr/>
            <p:nvPr/>
          </p:nvSpPr>
          <p:spPr>
            <a:xfrm>
              <a:off x="3213405" y="4056936"/>
              <a:ext cx="431800" cy="234000"/>
            </a:xfrm>
            <a:prstGeom prst="rightArrow">
              <a:avLst>
                <a:gd name="adj1" fmla="val 50000"/>
                <a:gd name="adj2" fmla="val 86973"/>
              </a:avLst>
            </a:prstGeom>
            <a:solidFill>
              <a:srgbClr val="00908f"/>
            </a:solidFill>
            <a:ln w="25400" cap="flat" cmpd="sng" algn="ctr">
              <a:solidFill>
                <a:sysClr val="window" lastClr="ffffff"/>
              </a:solidFill>
              <a:prstDash val="solid"/>
            </a:ln>
            <a:effectLst/>
          </p:spPr>
          <p:txBody>
            <a:bodyPr anchor="ctr"/>
            <a:lstStyle/>
            <a:p>
              <a:pPr algn="ctr"/>
              <a:endParaRPr lang="ja-JP" altLang="en-US">
                <a:solidFill>
                  <a:sysClr val="window" lastClr="ffffff"/>
                </a:solidFill>
                <a:latin typeface="+mn-ea"/>
                <a:ea typeface="+mn-ea"/>
                <a:cs typeface="+mn-cs"/>
              </a:endParaRPr>
            </a:p>
          </p:txBody>
        </p:sp>
        <p:sp>
          <p:nvSpPr>
            <p:cNvPr id="132" name="右矢印 131"/>
            <p:cNvSpPr/>
            <p:nvPr/>
          </p:nvSpPr>
          <p:spPr>
            <a:xfrm rot="5400000">
              <a:off x="3821529" y="4716016"/>
              <a:ext cx="504000" cy="225425"/>
            </a:xfrm>
            <a:prstGeom prst="rightArrow">
              <a:avLst>
                <a:gd name="adj1" fmla="val 50000"/>
                <a:gd name="adj2" fmla="val 86973"/>
              </a:avLst>
            </a:prstGeom>
            <a:solidFill>
              <a:srgbClr val="00908f"/>
            </a:solidFill>
            <a:ln w="25400" cap="flat" cmpd="sng" algn="ctr">
              <a:solidFill>
                <a:sysClr val="window" lastClr="ffffff"/>
              </a:solidFill>
              <a:prstDash val="solid"/>
            </a:ln>
            <a:effectLst/>
          </p:spPr>
          <p:txBody>
            <a:bodyPr anchor="ctr"/>
            <a:lstStyle/>
            <a:p>
              <a:pPr algn="ctr"/>
              <a:endParaRPr lang="ja-JP" altLang="en-US">
                <a:solidFill>
                  <a:sysClr val="window" lastClr="ffffff"/>
                </a:solidFill>
                <a:latin typeface="+mn-ea"/>
                <a:ea typeface="+mn-ea"/>
                <a:cs typeface="+mn-cs"/>
              </a:endParaRPr>
            </a:p>
          </p:txBody>
        </p:sp>
        <p:sp>
          <p:nvSpPr>
            <p:cNvPr id="133" name="右矢印 132"/>
            <p:cNvSpPr/>
            <p:nvPr/>
          </p:nvSpPr>
          <p:spPr>
            <a:xfrm rot="5400000">
              <a:off x="5109812" y="4716016"/>
              <a:ext cx="504000" cy="225425"/>
            </a:xfrm>
            <a:prstGeom prst="rightArrow">
              <a:avLst>
                <a:gd name="adj1" fmla="val 50000"/>
                <a:gd name="adj2" fmla="val 86973"/>
              </a:avLst>
            </a:prstGeom>
            <a:solidFill>
              <a:srgbClr val="00908f"/>
            </a:solidFill>
            <a:ln w="25400" cap="flat" cmpd="sng" algn="ctr">
              <a:solidFill>
                <a:sysClr val="window" lastClr="ffffff"/>
              </a:solidFill>
              <a:prstDash val="solid"/>
            </a:ln>
            <a:effectLst/>
          </p:spPr>
          <p:txBody>
            <a:bodyPr anchor="ctr"/>
            <a:lstStyle/>
            <a:p>
              <a:pPr algn="ctr"/>
              <a:endParaRPr lang="ja-JP" altLang="en-US">
                <a:solidFill>
                  <a:sysClr val="window" lastClr="ffffff"/>
                </a:solidFill>
                <a:latin typeface="+mn-ea"/>
                <a:ea typeface="+mn-ea"/>
                <a:cs typeface="+mn-cs"/>
              </a:endParaRPr>
            </a:p>
          </p:txBody>
        </p:sp>
        <p:sp>
          <p:nvSpPr>
            <p:cNvPr id="134" name="右矢印 133"/>
            <p:cNvSpPr/>
            <p:nvPr/>
          </p:nvSpPr>
          <p:spPr>
            <a:xfrm rot="5400000">
              <a:off x="6432391" y="4716016"/>
              <a:ext cx="504000" cy="225425"/>
            </a:xfrm>
            <a:prstGeom prst="rightArrow">
              <a:avLst>
                <a:gd name="adj1" fmla="val 50000"/>
                <a:gd name="adj2" fmla="val 86973"/>
              </a:avLst>
            </a:prstGeom>
            <a:solidFill>
              <a:srgbClr val="00908f"/>
            </a:solidFill>
            <a:ln w="25400" cap="flat" cmpd="sng" algn="ctr">
              <a:solidFill>
                <a:sysClr val="window" lastClr="ffffff"/>
              </a:solidFill>
              <a:prstDash val="solid"/>
            </a:ln>
            <a:effectLst/>
          </p:spPr>
          <p:txBody>
            <a:bodyPr anchor="ctr"/>
            <a:lstStyle/>
            <a:p>
              <a:pPr algn="ctr"/>
              <a:endParaRPr lang="ja-JP" altLang="en-US">
                <a:solidFill>
                  <a:sysClr val="window" lastClr="ffffff"/>
                </a:solidFill>
                <a:latin typeface="+mn-ea"/>
                <a:ea typeface="+mn-ea"/>
                <a:cs typeface="+mn-cs"/>
              </a:endParaRPr>
            </a:p>
          </p:txBody>
        </p:sp>
        <p:sp>
          <p:nvSpPr>
            <p:cNvPr id="135" name="右矢印 134"/>
            <p:cNvSpPr/>
            <p:nvPr/>
          </p:nvSpPr>
          <p:spPr>
            <a:xfrm rot="5400000">
              <a:off x="7789895" y="4716016"/>
              <a:ext cx="504000" cy="225425"/>
            </a:xfrm>
            <a:prstGeom prst="rightArrow">
              <a:avLst>
                <a:gd name="adj1" fmla="val 50000"/>
                <a:gd name="adj2" fmla="val 86973"/>
              </a:avLst>
            </a:prstGeom>
            <a:solidFill>
              <a:srgbClr val="00908f"/>
            </a:solidFill>
            <a:ln w="25400" cap="flat" cmpd="sng" algn="ctr">
              <a:solidFill>
                <a:sysClr val="window" lastClr="ffffff"/>
              </a:solidFill>
              <a:prstDash val="solid"/>
            </a:ln>
            <a:effectLst/>
          </p:spPr>
          <p:txBody>
            <a:bodyPr anchor="ctr"/>
            <a:lstStyle/>
            <a:p>
              <a:pPr algn="ctr"/>
              <a:endParaRPr lang="ja-JP" altLang="en-US">
                <a:solidFill>
                  <a:sysClr val="window" lastClr="ffffff"/>
                </a:solidFill>
                <a:latin typeface="+mn-ea"/>
                <a:ea typeface="+mn-ea"/>
                <a:cs typeface="+mn-cs"/>
              </a:endParaRPr>
            </a:p>
          </p:txBody>
        </p:sp>
        <p:sp>
          <p:nvSpPr>
            <p:cNvPr id="136" name="右矢印 135"/>
            <p:cNvSpPr/>
            <p:nvPr/>
          </p:nvSpPr>
          <p:spPr>
            <a:xfrm>
              <a:off x="4501688" y="4056936"/>
              <a:ext cx="431800" cy="234000"/>
            </a:xfrm>
            <a:prstGeom prst="rightArrow">
              <a:avLst>
                <a:gd name="adj1" fmla="val 50000"/>
                <a:gd name="adj2" fmla="val 86973"/>
              </a:avLst>
            </a:prstGeom>
            <a:solidFill>
              <a:srgbClr val="c0504d">
                <a:lumMod val="60000"/>
                <a:lumOff val="40000"/>
              </a:srgbClr>
            </a:solidFill>
            <a:ln w="25400" cap="flat" cmpd="sng" algn="ctr">
              <a:solidFill>
                <a:sysClr val="window" lastClr="ffffff"/>
              </a:solidFill>
              <a:prstDash val="solid"/>
            </a:ln>
            <a:effectLst/>
          </p:spPr>
          <p:txBody>
            <a:bodyPr anchor="ctr"/>
            <a:lstStyle/>
            <a:p>
              <a:pPr algn="ctr"/>
              <a:endParaRPr lang="ja-JP" altLang="en-US">
                <a:solidFill>
                  <a:sysClr val="window" lastClr="ffffff"/>
                </a:solidFill>
                <a:latin typeface="+mn-ea"/>
                <a:ea typeface="+mn-ea"/>
                <a:cs typeface="+mn-cs"/>
              </a:endParaRPr>
            </a:p>
          </p:txBody>
        </p:sp>
        <p:sp>
          <p:nvSpPr>
            <p:cNvPr id="137" name="右矢印 136"/>
            <p:cNvSpPr/>
            <p:nvPr/>
          </p:nvSpPr>
          <p:spPr>
            <a:xfrm>
              <a:off x="8467457" y="4056936"/>
              <a:ext cx="504000" cy="234000"/>
            </a:xfrm>
            <a:prstGeom prst="rightArrow">
              <a:avLst>
                <a:gd name="adj1" fmla="val 50000"/>
                <a:gd name="adj2" fmla="val 86973"/>
              </a:avLst>
            </a:prstGeom>
            <a:solidFill>
              <a:srgbClr val="c00000"/>
            </a:solidFill>
            <a:ln w="25400" cap="flat" cmpd="sng" algn="ctr">
              <a:solidFill>
                <a:sysClr val="window" lastClr="ffffff"/>
              </a:solidFill>
              <a:prstDash val="solid"/>
            </a:ln>
            <a:effectLst/>
          </p:spPr>
          <p:txBody>
            <a:bodyPr anchor="ctr"/>
            <a:lstStyle/>
            <a:p>
              <a:pPr algn="ctr"/>
              <a:endParaRPr lang="ja-JP" altLang="en-US">
                <a:solidFill>
                  <a:sysClr val="window" lastClr="ffffff"/>
                </a:solidFill>
                <a:latin typeface="+mn-ea"/>
                <a:ea typeface="+mn-ea"/>
                <a:cs typeface="+mn-cs"/>
              </a:endParaRPr>
            </a:p>
          </p:txBody>
        </p:sp>
        <p:grpSp>
          <p:nvGrpSpPr>
            <p:cNvPr id="138" name="グループ化 137"/>
            <p:cNvGrpSpPr/>
            <p:nvPr/>
          </p:nvGrpSpPr>
          <p:grpSpPr>
            <a:xfrm rot="0">
              <a:off x="7146859" y="3909308"/>
              <a:ext cx="433387" cy="529275"/>
              <a:chOff x="5633190" y="3769614"/>
              <a:chExt cx="433387" cy="529274"/>
            </a:xfrm>
            <a:solidFill>
              <a:schemeClr val="accent2"/>
            </a:solidFill>
          </p:grpSpPr>
          <p:sp>
            <p:nvSpPr>
              <p:cNvPr id="139" name="右矢印 138"/>
              <p:cNvSpPr/>
              <p:nvPr/>
            </p:nvSpPr>
            <p:spPr>
              <a:xfrm>
                <a:off x="5633190" y="3769614"/>
                <a:ext cx="433387" cy="234000"/>
              </a:xfrm>
              <a:prstGeom prst="rightArrow">
                <a:avLst>
                  <a:gd name="adj1" fmla="val 50000"/>
                  <a:gd name="adj2" fmla="val 86973"/>
                </a:avLst>
              </a:prstGeom>
              <a:grpFill/>
              <a:ln w="25400" cap="flat" cmpd="sng" algn="ctr">
                <a:solidFill>
                  <a:sysClr val="window" lastClr="ffffff"/>
                </a:solidFill>
                <a:prstDash val="solid"/>
              </a:ln>
              <a:effectLst/>
            </p:spPr>
            <p:txBody>
              <a:bodyPr anchor="ctr"/>
              <a:lstStyle/>
              <a:p>
                <a:pPr algn="ctr"/>
                <a:endParaRPr lang="ja-JP" altLang="en-US">
                  <a:solidFill>
                    <a:sysClr val="window" lastClr="ffffff"/>
                  </a:solidFill>
                  <a:latin typeface="+mn-ea"/>
                  <a:ea typeface="+mn-ea"/>
                  <a:cs typeface="+mn-cs"/>
                </a:endParaRPr>
              </a:p>
            </p:txBody>
          </p:sp>
          <p:sp>
            <p:nvSpPr>
              <p:cNvPr id="140" name="右矢印 139"/>
              <p:cNvSpPr/>
              <p:nvPr/>
            </p:nvSpPr>
            <p:spPr>
              <a:xfrm flipH="1">
                <a:off x="5634777" y="4064888"/>
                <a:ext cx="430213" cy="234000"/>
              </a:xfrm>
              <a:prstGeom prst="rightArrow">
                <a:avLst>
                  <a:gd name="adj1" fmla="val 50000"/>
                  <a:gd name="adj2" fmla="val 86973"/>
                </a:avLst>
              </a:prstGeom>
              <a:grpFill/>
              <a:ln w="25400" cap="flat" cmpd="sng" algn="ctr">
                <a:solidFill>
                  <a:sysClr val="window" lastClr="ffffff"/>
                </a:solidFill>
                <a:prstDash val="solid"/>
              </a:ln>
              <a:effectLst/>
            </p:spPr>
            <p:txBody>
              <a:bodyPr anchor="ctr"/>
              <a:lstStyle/>
              <a:p>
                <a:pPr algn="ctr"/>
                <a:endParaRPr lang="ja-JP" altLang="en-US">
                  <a:solidFill>
                    <a:sysClr val="window" lastClr="ffffff"/>
                  </a:solidFill>
                  <a:latin typeface="+mn-ea"/>
                  <a:ea typeface="+mn-ea"/>
                  <a:cs typeface="+mn-cs"/>
                </a:endParaRPr>
              </a:p>
            </p:txBody>
          </p:sp>
        </p:grpSp>
        <p:grpSp>
          <p:nvGrpSpPr>
            <p:cNvPr id="141" name="グループ化 140"/>
            <p:cNvGrpSpPr/>
            <p:nvPr/>
          </p:nvGrpSpPr>
          <p:grpSpPr>
            <a:xfrm rot="0">
              <a:off x="5782615" y="3910109"/>
              <a:ext cx="504000" cy="527687"/>
              <a:chOff x="4275190" y="3769613"/>
              <a:chExt cx="504000" cy="527687"/>
            </a:xfrm>
          </p:grpSpPr>
          <p:sp>
            <p:nvSpPr>
              <p:cNvPr id="142" name="右矢印 141"/>
              <p:cNvSpPr/>
              <p:nvPr/>
            </p:nvSpPr>
            <p:spPr>
              <a:xfrm>
                <a:off x="4275190" y="3769613"/>
                <a:ext cx="504000" cy="234000"/>
              </a:xfrm>
              <a:prstGeom prst="rightArrow">
                <a:avLst>
                  <a:gd name="adj1" fmla="val 50000"/>
                  <a:gd name="adj2" fmla="val 86973"/>
                </a:avLst>
              </a:prstGeom>
              <a:solidFill>
                <a:schemeClr val="accent2"/>
              </a:solidFill>
              <a:ln w="25400" cap="flat" cmpd="sng" algn="ctr">
                <a:solidFill>
                  <a:sysClr val="window" lastClr="ffffff"/>
                </a:solidFill>
                <a:prstDash val="solid"/>
              </a:ln>
              <a:effectLst/>
            </p:spPr>
            <p:txBody>
              <a:bodyPr anchor="ctr"/>
              <a:lstStyle/>
              <a:p>
                <a:pPr algn="ctr"/>
                <a:endParaRPr lang="ja-JP" altLang="en-US">
                  <a:solidFill>
                    <a:sysClr val="window" lastClr="ffffff"/>
                  </a:solidFill>
                  <a:latin typeface="+mn-ea"/>
                  <a:ea typeface="+mn-ea"/>
                  <a:cs typeface="+mn-cs"/>
                </a:endParaRPr>
              </a:p>
            </p:txBody>
          </p:sp>
          <p:sp>
            <p:nvSpPr>
              <p:cNvPr id="143" name="右矢印 142"/>
              <p:cNvSpPr/>
              <p:nvPr/>
            </p:nvSpPr>
            <p:spPr>
              <a:xfrm flipH="1">
                <a:off x="4275190" y="4063300"/>
                <a:ext cx="504000" cy="234000"/>
              </a:xfrm>
              <a:prstGeom prst="rightArrow">
                <a:avLst>
                  <a:gd name="adj1" fmla="val 50000"/>
                  <a:gd name="adj2" fmla="val 86973"/>
                </a:avLst>
              </a:prstGeom>
              <a:solidFill>
                <a:srgbClr val="c0504d">
                  <a:lumMod val="60000"/>
                  <a:lumOff val="40000"/>
                </a:srgbClr>
              </a:solidFill>
              <a:ln w="25400" cap="flat" cmpd="sng" algn="ctr">
                <a:solidFill>
                  <a:sysClr val="window" lastClr="ffffff"/>
                </a:solidFill>
                <a:prstDash val="solid"/>
              </a:ln>
              <a:effectLst/>
            </p:spPr>
            <p:txBody>
              <a:bodyPr anchor="ctr"/>
              <a:lstStyle/>
              <a:p>
                <a:pPr algn="ctr"/>
                <a:endParaRPr lang="ja-JP" altLang="en-US">
                  <a:solidFill>
                    <a:sysClr val="window" lastClr="ffffff"/>
                  </a:solidFill>
                  <a:latin typeface="+mn-ea"/>
                  <a:ea typeface="+mn-ea"/>
                  <a:cs typeface="+mn-cs"/>
                </a:endParaRPr>
              </a:p>
            </p:txBody>
          </p:sp>
        </p:grpSp>
        <p:sp>
          <p:nvSpPr>
            <p:cNvPr id="144" name="テキスト ボックス 79"/>
            <p:cNvSpPr txBox="1">
              <a:spLocks noChangeArrowheads="1"/>
            </p:cNvSpPr>
            <p:nvPr/>
          </p:nvSpPr>
          <p:spPr>
            <a:xfrm>
              <a:off x="2376941" y="4534340"/>
              <a:ext cx="808114" cy="274877"/>
            </a:xfrm>
            <a:prstGeom prst="rect">
              <a:avLst/>
            </a:prstGeom>
            <a:noFill/>
            <a:ln>
              <a:noFill/>
            </a:ln>
          </p:spPr>
          <p:txBody>
            <a:bodyPr wrap="none">
              <a:spAutoFit/>
            </a:bodyPr>
            <a:lstStyle>
              <a:lvl1pPr eaLnBrk="0" hangingPunct="0">
                <a:defRPr kumimoji="1">
                  <a:solidFill>
                    <a:schemeClr val="tx1"/>
                  </a:solidFill>
                  <a:latin typeface="Arial"/>
                  <a:ea typeface="ＭＳ Ｐゴシック"/>
                </a:defRPr>
              </a:lvl1pPr>
              <a:lvl2pPr marL="742950" indent="-285750" eaLnBrk="0" hangingPunct="0">
                <a:defRPr kumimoji="1">
                  <a:solidFill>
                    <a:schemeClr val="tx1"/>
                  </a:solidFill>
                  <a:latin typeface="Arial"/>
                  <a:ea typeface="ＭＳ Ｐゴシック"/>
                </a:defRPr>
              </a:lvl2pPr>
              <a:lvl3pPr marL="1143000" indent="-228600" eaLnBrk="0" hangingPunct="0">
                <a:defRPr kumimoji="1">
                  <a:solidFill>
                    <a:schemeClr val="tx1"/>
                  </a:solidFill>
                  <a:latin typeface="Arial"/>
                  <a:ea typeface="ＭＳ Ｐゴシック"/>
                </a:defRPr>
              </a:lvl3pPr>
              <a:lvl4pPr marL="1600200" indent="-228600" eaLnBrk="0" hangingPunct="0">
                <a:defRPr kumimoji="1">
                  <a:solidFill>
                    <a:schemeClr val="tx1"/>
                  </a:solidFill>
                  <a:latin typeface="Arial"/>
                  <a:ea typeface="ＭＳ Ｐゴシック"/>
                </a:defRPr>
              </a:lvl4pPr>
              <a:lvl5pPr marL="2057400" indent="-228600" eaLnBrk="0" hangingPunct="0">
                <a:defRPr kumimoji="1">
                  <a:solidFill>
                    <a:schemeClr val="tx1"/>
                  </a:solidFill>
                  <a:latin typeface="Arial"/>
                  <a:ea typeface="ＭＳ Ｐゴシック"/>
                </a:defRPr>
              </a:lvl5pPr>
              <a:lvl6pPr marL="2514600" indent="-228600" eaLnBrk="0" fontAlgn="base" hangingPunct="0">
                <a:spcBef>
                  <a:spcPct val="0"/>
                </a:spcBef>
                <a:spcAft>
                  <a:spcPct val="0"/>
                </a:spcAft>
                <a:defRPr kumimoji="1">
                  <a:solidFill>
                    <a:schemeClr val="tx1"/>
                  </a:solidFill>
                  <a:latin typeface="Arial"/>
                  <a:ea typeface="ＭＳ Ｐゴシック"/>
                </a:defRPr>
              </a:lvl6pPr>
              <a:lvl7pPr marL="2971800" indent="-228600" eaLnBrk="0" fontAlgn="base" hangingPunct="0">
                <a:spcBef>
                  <a:spcPct val="0"/>
                </a:spcBef>
                <a:spcAft>
                  <a:spcPct val="0"/>
                </a:spcAft>
                <a:defRPr kumimoji="1">
                  <a:solidFill>
                    <a:schemeClr val="tx1"/>
                  </a:solidFill>
                  <a:latin typeface="Arial"/>
                  <a:ea typeface="ＭＳ Ｐゴシック"/>
                </a:defRPr>
              </a:lvl7pPr>
              <a:lvl8pPr marL="3429000" indent="-228600" eaLnBrk="0" fontAlgn="base" hangingPunct="0">
                <a:spcBef>
                  <a:spcPct val="0"/>
                </a:spcBef>
                <a:spcAft>
                  <a:spcPct val="0"/>
                </a:spcAft>
                <a:defRPr kumimoji="1">
                  <a:solidFill>
                    <a:schemeClr val="tx1"/>
                  </a:solidFill>
                  <a:latin typeface="Arial"/>
                  <a:ea typeface="ＭＳ Ｐゴシック"/>
                </a:defRPr>
              </a:lvl8pPr>
              <a:lvl9pPr marL="3886200" indent="-228600" eaLnBrk="0" fontAlgn="base" hangingPunct="0">
                <a:spcBef>
                  <a:spcPct val="0"/>
                </a:spcBef>
                <a:spcAft>
                  <a:spcPct val="0"/>
                </a:spcAft>
                <a:defRPr kumimoji="1">
                  <a:solidFill>
                    <a:schemeClr val="tx1"/>
                  </a:solidFill>
                  <a:latin typeface="Arial"/>
                  <a:ea typeface="ＭＳ Ｐゴシック"/>
                </a:defRPr>
              </a:lvl9pPr>
            </a:lstStyle>
            <a:p>
              <a:pPr algn="ctr" eaLnBrk="1" hangingPunct="1"/>
              <a:r>
                <a:rPr lang="ja-JP" altLang="en-US" sz="1600" b="1">
                  <a:solidFill>
                    <a:srgbClr val="00908f"/>
                  </a:solidFill>
                  <a:latin typeface="+mn-ea"/>
                  <a:ea typeface="+mn-ea"/>
                </a:rPr>
                <a:t>正常細胞</a:t>
              </a:r>
              <a:endParaRPr lang="ja-JP" altLang="en-US" sz="1600" b="1">
                <a:solidFill>
                  <a:srgbClr val="00908f"/>
                </a:solidFill>
                <a:latin typeface="+mn-ea"/>
                <a:ea typeface="+mn-ea"/>
              </a:endParaRPr>
            </a:p>
          </p:txBody>
        </p:sp>
        <p:sp>
          <p:nvSpPr>
            <p:cNvPr id="145" name="テキスト ボックス 80"/>
            <p:cNvSpPr txBox="1">
              <a:spLocks noChangeArrowheads="1"/>
            </p:cNvSpPr>
            <p:nvPr/>
          </p:nvSpPr>
          <p:spPr>
            <a:xfrm>
              <a:off x="3643509" y="3384015"/>
              <a:ext cx="840776" cy="424811"/>
            </a:xfrm>
            <a:prstGeom prst="rect">
              <a:avLst/>
            </a:prstGeom>
            <a:noFill/>
            <a:ln>
              <a:noFill/>
            </a:ln>
          </p:spPr>
          <p:txBody>
            <a:bodyPr wrap="none">
              <a:spAutoFit/>
            </a:bodyPr>
            <a:lstStyle>
              <a:lvl1pPr eaLnBrk="0" hangingPunct="0">
                <a:defRPr kumimoji="1">
                  <a:solidFill>
                    <a:schemeClr val="tx1"/>
                  </a:solidFill>
                  <a:latin typeface="Arial"/>
                  <a:ea typeface="ＭＳ Ｐゴシック"/>
                </a:defRPr>
              </a:lvl1pPr>
              <a:lvl2pPr marL="742950" indent="-285750" eaLnBrk="0" hangingPunct="0">
                <a:defRPr kumimoji="1">
                  <a:solidFill>
                    <a:schemeClr val="tx1"/>
                  </a:solidFill>
                  <a:latin typeface="Arial"/>
                  <a:ea typeface="ＭＳ Ｐゴシック"/>
                </a:defRPr>
              </a:lvl2pPr>
              <a:lvl3pPr marL="1143000" indent="-228600" eaLnBrk="0" hangingPunct="0">
                <a:defRPr kumimoji="1">
                  <a:solidFill>
                    <a:schemeClr val="tx1"/>
                  </a:solidFill>
                  <a:latin typeface="Arial"/>
                  <a:ea typeface="ＭＳ Ｐゴシック"/>
                </a:defRPr>
              </a:lvl3pPr>
              <a:lvl4pPr marL="1600200" indent="-228600" eaLnBrk="0" hangingPunct="0">
                <a:defRPr kumimoji="1">
                  <a:solidFill>
                    <a:schemeClr val="tx1"/>
                  </a:solidFill>
                  <a:latin typeface="Arial"/>
                  <a:ea typeface="ＭＳ Ｐゴシック"/>
                </a:defRPr>
              </a:lvl4pPr>
              <a:lvl5pPr marL="2057400" indent="-228600" eaLnBrk="0" hangingPunct="0">
                <a:defRPr kumimoji="1">
                  <a:solidFill>
                    <a:schemeClr val="tx1"/>
                  </a:solidFill>
                  <a:latin typeface="Arial"/>
                  <a:ea typeface="ＭＳ Ｐゴシック"/>
                </a:defRPr>
              </a:lvl5pPr>
              <a:lvl6pPr marL="2514600" indent="-228600" eaLnBrk="0" fontAlgn="base" hangingPunct="0">
                <a:spcBef>
                  <a:spcPct val="0"/>
                </a:spcBef>
                <a:spcAft>
                  <a:spcPct val="0"/>
                </a:spcAft>
                <a:defRPr kumimoji="1">
                  <a:solidFill>
                    <a:schemeClr val="tx1"/>
                  </a:solidFill>
                  <a:latin typeface="Arial"/>
                  <a:ea typeface="ＭＳ Ｐゴシック"/>
                </a:defRPr>
              </a:lvl6pPr>
              <a:lvl7pPr marL="2971800" indent="-228600" eaLnBrk="0" fontAlgn="base" hangingPunct="0">
                <a:spcBef>
                  <a:spcPct val="0"/>
                </a:spcBef>
                <a:spcAft>
                  <a:spcPct val="0"/>
                </a:spcAft>
                <a:defRPr kumimoji="1">
                  <a:solidFill>
                    <a:schemeClr val="tx1"/>
                  </a:solidFill>
                  <a:latin typeface="Arial"/>
                  <a:ea typeface="ＭＳ Ｐゴシック"/>
                </a:defRPr>
              </a:lvl7pPr>
              <a:lvl8pPr marL="3429000" indent="-228600" eaLnBrk="0" fontAlgn="base" hangingPunct="0">
                <a:spcBef>
                  <a:spcPct val="0"/>
                </a:spcBef>
                <a:spcAft>
                  <a:spcPct val="0"/>
                </a:spcAft>
                <a:defRPr kumimoji="1">
                  <a:solidFill>
                    <a:schemeClr val="tx1"/>
                  </a:solidFill>
                  <a:latin typeface="Arial"/>
                  <a:ea typeface="ＭＳ Ｐゴシック"/>
                </a:defRPr>
              </a:lvl8pPr>
              <a:lvl9pPr marL="3886200" indent="-228600" eaLnBrk="0" fontAlgn="base" hangingPunct="0">
                <a:spcBef>
                  <a:spcPct val="0"/>
                </a:spcBef>
                <a:spcAft>
                  <a:spcPct val="0"/>
                </a:spcAft>
                <a:defRPr kumimoji="1">
                  <a:solidFill>
                    <a:schemeClr val="tx1"/>
                  </a:solidFill>
                  <a:latin typeface="Arial"/>
                  <a:ea typeface="ＭＳ Ｐゴシック"/>
                </a:defRPr>
              </a:lvl9pPr>
            </a:lstStyle>
            <a:p>
              <a:pPr algn="ctr" eaLnBrk="1" hangingPunct="1"/>
              <a:r>
                <a:rPr lang="ja-JP" altLang="en-US" sz="1400">
                  <a:solidFill>
                    <a:sysClr val="windowText" lastClr="000000"/>
                  </a:solidFill>
                  <a:latin typeface="+mn-ea"/>
                  <a:ea typeface="+mn-ea"/>
                </a:rPr>
                <a:t>高リスク型</a:t>
              </a:r>
              <a:endParaRPr lang="ja-JP" altLang="en-US" sz="1400">
                <a:solidFill>
                  <a:sysClr val="windowText" lastClr="000000"/>
                </a:solidFill>
                <a:latin typeface="+mn-ea"/>
                <a:ea typeface="+mn-ea"/>
              </a:endParaRPr>
            </a:p>
            <a:p>
              <a:pPr algn="ctr" eaLnBrk="1" hangingPunct="1"/>
              <a:r>
                <a:rPr lang="en-US" altLang="ja-JP" sz="1400">
                  <a:solidFill>
                    <a:sysClr val="windowText" lastClr="000000"/>
                  </a:solidFill>
                  <a:latin typeface="+mn-ea"/>
                  <a:ea typeface="+mn-ea"/>
                </a:rPr>
                <a:t>HPV</a:t>
              </a:r>
              <a:r>
                <a:rPr lang="ja-JP" altLang="en-US" sz="1400">
                  <a:solidFill>
                    <a:sysClr val="windowText" lastClr="000000"/>
                  </a:solidFill>
                  <a:latin typeface="+mn-ea"/>
                  <a:ea typeface="+mn-ea"/>
                </a:rPr>
                <a:t>に感染</a:t>
              </a:r>
              <a:endParaRPr lang="ja-JP" altLang="en-US" sz="1400">
                <a:solidFill>
                  <a:sysClr val="windowText" lastClr="000000"/>
                </a:solidFill>
                <a:latin typeface="+mn-ea"/>
                <a:ea typeface="+mn-ea"/>
              </a:endParaRPr>
            </a:p>
          </p:txBody>
        </p:sp>
        <p:grpSp>
          <p:nvGrpSpPr>
            <p:cNvPr id="146" name="グループ化 81"/>
            <p:cNvGrpSpPr/>
            <p:nvPr/>
          </p:nvGrpSpPr>
          <p:grpSpPr>
            <a:xfrm rot="0">
              <a:off x="3749679" y="5148000"/>
              <a:ext cx="647700" cy="646096"/>
              <a:chOff x="1835696" y="4385118"/>
              <a:chExt cx="772074" cy="772074"/>
            </a:xfrm>
          </p:grpSpPr>
          <p:grpSp>
            <p:nvGrpSpPr>
              <p:cNvPr id="147" name="グループ化 82"/>
              <p:cNvGrpSpPr/>
              <p:nvPr/>
            </p:nvGrpSpPr>
            <p:grpSpPr>
              <a:xfrm rot="0">
                <a:off x="1835696" y="4385118"/>
                <a:ext cx="772074" cy="772074"/>
                <a:chOff x="1835696" y="3789040"/>
                <a:chExt cx="1368152" cy="1368152"/>
              </a:xfrm>
            </p:grpSpPr>
            <p:sp>
              <p:nvSpPr>
                <p:cNvPr id="150" name="角丸四角形 149"/>
                <p:cNvSpPr/>
                <p:nvPr/>
              </p:nvSpPr>
              <p:spPr>
                <a:xfrm>
                  <a:off x="1835077" y="3789156"/>
                  <a:ext cx="1368152" cy="1368188"/>
                </a:xfrm>
                <a:prstGeom prst="roundRect">
                  <a:avLst>
                    <a:gd name="adj" fmla="val 16667"/>
                  </a:avLst>
                </a:prstGeom>
                <a:solidFill>
                  <a:srgbClr val="00908f"/>
                </a:solidFill>
                <a:ln w="25400" cap="flat" cmpd="sng" algn="ctr">
                  <a:noFill/>
                  <a:prstDash val="solid"/>
                </a:ln>
                <a:effectLst/>
              </p:spPr>
              <p:txBody>
                <a:bodyPr anchor="ctr"/>
                <a:lstStyle/>
                <a:p>
                  <a:pPr algn="ctr"/>
                  <a:endParaRPr lang="ja-JP" altLang="en-US">
                    <a:solidFill>
                      <a:sysClr val="window" lastClr="ffffff"/>
                    </a:solidFill>
                    <a:latin typeface="+mn-ea"/>
                    <a:ea typeface="+mn-ea"/>
                    <a:cs typeface="+mn-cs"/>
                  </a:endParaRPr>
                </a:p>
              </p:txBody>
            </p:sp>
            <p:sp>
              <p:nvSpPr>
                <p:cNvPr id="151" name="左大かっこ 150"/>
                <p:cNvSpPr/>
                <p:nvPr/>
              </p:nvSpPr>
              <p:spPr>
                <a:xfrm rot="16200000">
                  <a:off x="2465367" y="4354944"/>
                  <a:ext cx="107572" cy="831622"/>
                </a:xfrm>
                <a:prstGeom prst="leftBracket">
                  <a:avLst>
                    <a:gd name="adj" fmla="val 68067"/>
                  </a:avLst>
                </a:prstGeom>
                <a:noFill/>
                <a:ln w="38100" cap="rnd" cmpd="sng" algn="ctr">
                  <a:solidFill>
                    <a:sysClr val="window" lastClr="ffffff"/>
                  </a:solidFill>
                  <a:prstDash val="solid"/>
                </a:ln>
                <a:effectLst/>
              </p:spPr>
              <p:txBody>
                <a:bodyPr anchor="ctr"/>
                <a:lstStyle/>
                <a:p>
                  <a:pPr algn="ctr"/>
                  <a:endParaRPr lang="ja-JP" altLang="en-US">
                    <a:solidFill>
                      <a:sysClr val="windowText" lastClr="000000"/>
                    </a:solidFill>
                    <a:latin typeface="+mn-ea"/>
                    <a:ea typeface="+mn-ea"/>
                    <a:cs typeface="+mn-cs"/>
                  </a:endParaRPr>
                </a:p>
              </p:txBody>
            </p:sp>
          </p:grpSp>
          <p:sp>
            <p:nvSpPr>
              <p:cNvPr id="148" name="左大かっこ 147"/>
              <p:cNvSpPr/>
              <p:nvPr/>
            </p:nvSpPr>
            <p:spPr>
              <a:xfrm rot="5400000" flipV="1">
                <a:off x="1982809" y="4575121"/>
                <a:ext cx="111926" cy="187341"/>
              </a:xfrm>
              <a:prstGeom prst="leftBracket">
                <a:avLst>
                  <a:gd name="adj" fmla="val 384452"/>
                </a:avLst>
              </a:prstGeom>
              <a:noFill/>
              <a:ln w="28575" cap="rnd" cmpd="sng" algn="ctr">
                <a:solidFill>
                  <a:sysClr val="window" lastClr="ffffff"/>
                </a:solidFill>
                <a:prstDash val="solid"/>
              </a:ln>
              <a:effectLst/>
            </p:spPr>
            <p:txBody>
              <a:bodyPr anchor="ctr"/>
              <a:lstStyle/>
              <a:p>
                <a:pPr algn="ctr"/>
                <a:endParaRPr lang="ja-JP" altLang="en-US">
                  <a:solidFill>
                    <a:sysClr val="windowText" lastClr="000000"/>
                  </a:solidFill>
                  <a:latin typeface="+mn-ea"/>
                  <a:ea typeface="+mn-ea"/>
                  <a:cs typeface="+mn-cs"/>
                </a:endParaRPr>
              </a:p>
            </p:txBody>
          </p:sp>
          <p:sp>
            <p:nvSpPr>
              <p:cNvPr id="149" name="左大かっこ 148"/>
              <p:cNvSpPr/>
              <p:nvPr/>
            </p:nvSpPr>
            <p:spPr>
              <a:xfrm rot="5400000" flipV="1">
                <a:off x="2333839" y="4576066"/>
                <a:ext cx="111926" cy="185449"/>
              </a:xfrm>
              <a:prstGeom prst="leftBracket">
                <a:avLst>
                  <a:gd name="adj" fmla="val 384452"/>
                </a:avLst>
              </a:prstGeom>
              <a:noFill/>
              <a:ln w="28575" cap="rnd" cmpd="sng" algn="ctr">
                <a:solidFill>
                  <a:sysClr val="window" lastClr="ffffff"/>
                </a:solidFill>
                <a:prstDash val="solid"/>
              </a:ln>
              <a:effectLst/>
            </p:spPr>
            <p:txBody>
              <a:bodyPr anchor="ctr"/>
              <a:lstStyle/>
              <a:p>
                <a:pPr algn="ctr"/>
                <a:endParaRPr lang="ja-JP" altLang="en-US">
                  <a:solidFill>
                    <a:sysClr val="windowText" lastClr="000000"/>
                  </a:solidFill>
                  <a:latin typeface="+mn-ea"/>
                  <a:ea typeface="+mn-ea"/>
                  <a:cs typeface="+mn-cs"/>
                </a:endParaRPr>
              </a:p>
            </p:txBody>
          </p:sp>
        </p:grpSp>
        <p:grpSp>
          <p:nvGrpSpPr>
            <p:cNvPr id="152" name="グループ化 87"/>
            <p:cNvGrpSpPr/>
            <p:nvPr/>
          </p:nvGrpSpPr>
          <p:grpSpPr>
            <a:xfrm rot="0">
              <a:off x="5037963" y="5148000"/>
              <a:ext cx="647700" cy="646096"/>
              <a:chOff x="1835696" y="4385118"/>
              <a:chExt cx="772074" cy="772074"/>
            </a:xfrm>
          </p:grpSpPr>
          <p:grpSp>
            <p:nvGrpSpPr>
              <p:cNvPr id="153" name="グループ化 88"/>
              <p:cNvGrpSpPr/>
              <p:nvPr/>
            </p:nvGrpSpPr>
            <p:grpSpPr>
              <a:xfrm rot="0">
                <a:off x="1835696" y="4385118"/>
                <a:ext cx="772074" cy="772074"/>
                <a:chOff x="1835696" y="3789040"/>
                <a:chExt cx="1368152" cy="1368152"/>
              </a:xfrm>
            </p:grpSpPr>
            <p:sp>
              <p:nvSpPr>
                <p:cNvPr id="156" name="角丸四角形 155"/>
                <p:cNvSpPr/>
                <p:nvPr/>
              </p:nvSpPr>
              <p:spPr>
                <a:xfrm>
                  <a:off x="1835284" y="3789156"/>
                  <a:ext cx="1368152" cy="1368188"/>
                </a:xfrm>
                <a:prstGeom prst="roundRect">
                  <a:avLst>
                    <a:gd name="adj" fmla="val 16667"/>
                  </a:avLst>
                </a:prstGeom>
                <a:solidFill>
                  <a:srgbClr val="00908f"/>
                </a:solidFill>
                <a:ln w="25400" cap="flat" cmpd="sng" algn="ctr">
                  <a:noFill/>
                  <a:prstDash val="solid"/>
                </a:ln>
                <a:effectLst/>
              </p:spPr>
              <p:txBody>
                <a:bodyPr anchor="ctr"/>
                <a:lstStyle/>
                <a:p>
                  <a:pPr algn="ctr"/>
                  <a:endParaRPr lang="ja-JP" altLang="en-US">
                    <a:solidFill>
                      <a:sysClr val="window" lastClr="ffffff"/>
                    </a:solidFill>
                    <a:latin typeface="+mn-ea"/>
                    <a:ea typeface="+mn-ea"/>
                    <a:cs typeface="+mn-cs"/>
                  </a:endParaRPr>
                </a:p>
              </p:txBody>
            </p:sp>
            <p:sp>
              <p:nvSpPr>
                <p:cNvPr id="157" name="左大かっこ 156"/>
                <p:cNvSpPr/>
                <p:nvPr/>
              </p:nvSpPr>
              <p:spPr>
                <a:xfrm rot="16200000">
                  <a:off x="2465574" y="4354944"/>
                  <a:ext cx="107572" cy="831622"/>
                </a:xfrm>
                <a:prstGeom prst="leftBracket">
                  <a:avLst>
                    <a:gd name="adj" fmla="val 68067"/>
                  </a:avLst>
                </a:prstGeom>
                <a:noFill/>
                <a:ln w="38100" cap="rnd" cmpd="sng" algn="ctr">
                  <a:solidFill>
                    <a:sysClr val="window" lastClr="ffffff"/>
                  </a:solidFill>
                  <a:prstDash val="solid"/>
                </a:ln>
                <a:effectLst/>
              </p:spPr>
              <p:txBody>
                <a:bodyPr anchor="ctr"/>
                <a:lstStyle/>
                <a:p>
                  <a:pPr algn="ctr"/>
                  <a:endParaRPr lang="ja-JP" altLang="en-US">
                    <a:solidFill>
                      <a:sysClr val="windowText" lastClr="000000"/>
                    </a:solidFill>
                    <a:latin typeface="+mn-ea"/>
                    <a:ea typeface="+mn-ea"/>
                    <a:cs typeface="+mn-cs"/>
                  </a:endParaRPr>
                </a:p>
              </p:txBody>
            </p:sp>
          </p:grpSp>
          <p:sp>
            <p:nvSpPr>
              <p:cNvPr id="154" name="左大かっこ 153"/>
              <p:cNvSpPr/>
              <p:nvPr/>
            </p:nvSpPr>
            <p:spPr>
              <a:xfrm rot="5400000" flipV="1">
                <a:off x="1982926" y="4575121"/>
                <a:ext cx="111926" cy="187341"/>
              </a:xfrm>
              <a:prstGeom prst="leftBracket">
                <a:avLst>
                  <a:gd name="adj" fmla="val 384452"/>
                </a:avLst>
              </a:prstGeom>
              <a:noFill/>
              <a:ln w="28575" cap="rnd" cmpd="sng" algn="ctr">
                <a:solidFill>
                  <a:sysClr val="window" lastClr="ffffff"/>
                </a:solidFill>
                <a:prstDash val="solid"/>
              </a:ln>
              <a:effectLst/>
            </p:spPr>
            <p:txBody>
              <a:bodyPr anchor="ctr"/>
              <a:lstStyle/>
              <a:p>
                <a:pPr algn="ctr"/>
                <a:endParaRPr lang="ja-JP" altLang="en-US">
                  <a:solidFill>
                    <a:sysClr val="windowText" lastClr="000000"/>
                  </a:solidFill>
                  <a:latin typeface="+mn-ea"/>
                  <a:ea typeface="+mn-ea"/>
                  <a:cs typeface="+mn-cs"/>
                </a:endParaRPr>
              </a:p>
            </p:txBody>
          </p:sp>
          <p:sp>
            <p:nvSpPr>
              <p:cNvPr id="155" name="左大かっこ 154"/>
              <p:cNvSpPr/>
              <p:nvPr/>
            </p:nvSpPr>
            <p:spPr>
              <a:xfrm rot="5400000" flipV="1">
                <a:off x="2333956" y="4576066"/>
                <a:ext cx="111926" cy="185449"/>
              </a:xfrm>
              <a:prstGeom prst="leftBracket">
                <a:avLst>
                  <a:gd name="adj" fmla="val 384452"/>
                </a:avLst>
              </a:prstGeom>
              <a:noFill/>
              <a:ln w="28575" cap="rnd" cmpd="sng" algn="ctr">
                <a:solidFill>
                  <a:sysClr val="window" lastClr="ffffff"/>
                </a:solidFill>
                <a:prstDash val="solid"/>
              </a:ln>
              <a:effectLst/>
            </p:spPr>
            <p:txBody>
              <a:bodyPr anchor="ctr"/>
              <a:lstStyle/>
              <a:p>
                <a:pPr algn="ctr"/>
                <a:endParaRPr lang="ja-JP" altLang="en-US">
                  <a:solidFill>
                    <a:sysClr val="windowText" lastClr="000000"/>
                  </a:solidFill>
                  <a:latin typeface="+mn-ea"/>
                  <a:ea typeface="+mn-ea"/>
                  <a:cs typeface="+mn-cs"/>
                </a:endParaRPr>
              </a:p>
            </p:txBody>
          </p:sp>
        </p:grpSp>
        <p:grpSp>
          <p:nvGrpSpPr>
            <p:cNvPr id="158" name="グループ化 93"/>
            <p:cNvGrpSpPr/>
            <p:nvPr/>
          </p:nvGrpSpPr>
          <p:grpSpPr>
            <a:xfrm rot="0">
              <a:off x="6360543" y="5148000"/>
              <a:ext cx="647700" cy="646096"/>
              <a:chOff x="1835696" y="4385118"/>
              <a:chExt cx="772074" cy="772074"/>
            </a:xfrm>
          </p:grpSpPr>
          <p:grpSp>
            <p:nvGrpSpPr>
              <p:cNvPr id="159" name="グループ化 94"/>
              <p:cNvGrpSpPr/>
              <p:nvPr/>
            </p:nvGrpSpPr>
            <p:grpSpPr>
              <a:xfrm rot="0">
                <a:off x="1835696" y="4385118"/>
                <a:ext cx="772074" cy="772074"/>
                <a:chOff x="1835696" y="3789040"/>
                <a:chExt cx="1368152" cy="1368152"/>
              </a:xfrm>
            </p:grpSpPr>
            <p:sp>
              <p:nvSpPr>
                <p:cNvPr id="162" name="角丸四角形 161"/>
                <p:cNvSpPr/>
                <p:nvPr/>
              </p:nvSpPr>
              <p:spPr>
                <a:xfrm>
                  <a:off x="1835491" y="3789156"/>
                  <a:ext cx="1368152" cy="1368188"/>
                </a:xfrm>
                <a:prstGeom prst="roundRect">
                  <a:avLst>
                    <a:gd name="adj" fmla="val 16667"/>
                  </a:avLst>
                </a:prstGeom>
                <a:solidFill>
                  <a:srgbClr val="00908f"/>
                </a:solidFill>
                <a:ln w="25400" cap="flat" cmpd="sng" algn="ctr">
                  <a:noFill/>
                  <a:prstDash val="solid"/>
                </a:ln>
                <a:effectLst/>
              </p:spPr>
              <p:txBody>
                <a:bodyPr anchor="ctr"/>
                <a:lstStyle/>
                <a:p>
                  <a:pPr algn="ctr"/>
                  <a:endParaRPr lang="ja-JP" altLang="en-US">
                    <a:solidFill>
                      <a:sysClr val="window" lastClr="ffffff"/>
                    </a:solidFill>
                    <a:latin typeface="+mn-ea"/>
                    <a:ea typeface="+mn-ea"/>
                    <a:cs typeface="+mn-cs"/>
                  </a:endParaRPr>
                </a:p>
              </p:txBody>
            </p:sp>
            <p:sp>
              <p:nvSpPr>
                <p:cNvPr id="163" name="左大かっこ 162"/>
                <p:cNvSpPr/>
                <p:nvPr/>
              </p:nvSpPr>
              <p:spPr>
                <a:xfrm rot="16200000">
                  <a:off x="2465781" y="4354944"/>
                  <a:ext cx="107572" cy="831622"/>
                </a:xfrm>
                <a:prstGeom prst="leftBracket">
                  <a:avLst>
                    <a:gd name="adj" fmla="val 68067"/>
                  </a:avLst>
                </a:prstGeom>
                <a:noFill/>
                <a:ln w="38100" cap="rnd" cmpd="sng" algn="ctr">
                  <a:solidFill>
                    <a:sysClr val="window" lastClr="ffffff"/>
                  </a:solidFill>
                  <a:prstDash val="solid"/>
                </a:ln>
                <a:effectLst/>
              </p:spPr>
              <p:txBody>
                <a:bodyPr anchor="ctr"/>
                <a:lstStyle/>
                <a:p>
                  <a:pPr algn="ctr"/>
                  <a:endParaRPr lang="ja-JP" altLang="en-US">
                    <a:solidFill>
                      <a:sysClr val="windowText" lastClr="000000"/>
                    </a:solidFill>
                    <a:latin typeface="+mn-ea"/>
                    <a:ea typeface="+mn-ea"/>
                    <a:cs typeface="+mn-cs"/>
                  </a:endParaRPr>
                </a:p>
              </p:txBody>
            </p:sp>
          </p:grpSp>
          <p:sp>
            <p:nvSpPr>
              <p:cNvPr id="160" name="左大かっこ 159"/>
              <p:cNvSpPr/>
              <p:nvPr/>
            </p:nvSpPr>
            <p:spPr>
              <a:xfrm rot="5400000" flipV="1">
                <a:off x="1983043" y="4575121"/>
                <a:ext cx="111926" cy="187341"/>
              </a:xfrm>
              <a:prstGeom prst="leftBracket">
                <a:avLst>
                  <a:gd name="adj" fmla="val 384452"/>
                </a:avLst>
              </a:prstGeom>
              <a:noFill/>
              <a:ln w="28575" cap="rnd" cmpd="sng" algn="ctr">
                <a:solidFill>
                  <a:sysClr val="window" lastClr="ffffff"/>
                </a:solidFill>
                <a:prstDash val="solid"/>
              </a:ln>
              <a:effectLst/>
            </p:spPr>
            <p:txBody>
              <a:bodyPr anchor="ctr"/>
              <a:lstStyle/>
              <a:p>
                <a:pPr algn="ctr"/>
                <a:endParaRPr lang="ja-JP" altLang="en-US">
                  <a:solidFill>
                    <a:sysClr val="windowText" lastClr="000000"/>
                  </a:solidFill>
                  <a:latin typeface="+mn-ea"/>
                  <a:ea typeface="+mn-ea"/>
                  <a:cs typeface="+mn-cs"/>
                </a:endParaRPr>
              </a:p>
            </p:txBody>
          </p:sp>
          <p:sp>
            <p:nvSpPr>
              <p:cNvPr id="161" name="左大かっこ 160"/>
              <p:cNvSpPr/>
              <p:nvPr/>
            </p:nvSpPr>
            <p:spPr>
              <a:xfrm rot="5400000" flipV="1">
                <a:off x="2334073" y="4576066"/>
                <a:ext cx="111926" cy="185449"/>
              </a:xfrm>
              <a:prstGeom prst="leftBracket">
                <a:avLst>
                  <a:gd name="adj" fmla="val 384452"/>
                </a:avLst>
              </a:prstGeom>
              <a:noFill/>
              <a:ln w="28575" cap="rnd" cmpd="sng" algn="ctr">
                <a:solidFill>
                  <a:sysClr val="window" lastClr="ffffff"/>
                </a:solidFill>
                <a:prstDash val="solid"/>
              </a:ln>
              <a:effectLst/>
            </p:spPr>
            <p:txBody>
              <a:bodyPr anchor="ctr"/>
              <a:lstStyle/>
              <a:p>
                <a:pPr algn="ctr"/>
                <a:endParaRPr lang="ja-JP" altLang="en-US">
                  <a:solidFill>
                    <a:sysClr val="windowText" lastClr="000000"/>
                  </a:solidFill>
                  <a:latin typeface="+mn-ea"/>
                  <a:ea typeface="+mn-ea"/>
                  <a:cs typeface="+mn-cs"/>
                </a:endParaRPr>
              </a:p>
            </p:txBody>
          </p:sp>
        </p:grpSp>
        <p:grpSp>
          <p:nvGrpSpPr>
            <p:cNvPr id="164" name="グループ化 99"/>
            <p:cNvGrpSpPr/>
            <p:nvPr/>
          </p:nvGrpSpPr>
          <p:grpSpPr>
            <a:xfrm rot="0">
              <a:off x="7718853" y="5148000"/>
              <a:ext cx="646113" cy="646096"/>
              <a:chOff x="1835696" y="4385118"/>
              <a:chExt cx="772074" cy="772074"/>
            </a:xfrm>
          </p:grpSpPr>
          <p:grpSp>
            <p:nvGrpSpPr>
              <p:cNvPr id="165" name="グループ化 100"/>
              <p:cNvGrpSpPr/>
              <p:nvPr/>
            </p:nvGrpSpPr>
            <p:grpSpPr>
              <a:xfrm rot="0">
                <a:off x="1835696" y="4385118"/>
                <a:ext cx="772074" cy="772074"/>
                <a:chOff x="1835696" y="3789040"/>
                <a:chExt cx="1368152" cy="1368152"/>
              </a:xfrm>
            </p:grpSpPr>
            <p:sp>
              <p:nvSpPr>
                <p:cNvPr id="168" name="角丸四角形 167"/>
                <p:cNvSpPr/>
                <p:nvPr/>
              </p:nvSpPr>
              <p:spPr>
                <a:xfrm>
                  <a:off x="1835696" y="3789156"/>
                  <a:ext cx="1368150" cy="1368188"/>
                </a:xfrm>
                <a:prstGeom prst="roundRect">
                  <a:avLst>
                    <a:gd name="adj" fmla="val 16667"/>
                  </a:avLst>
                </a:prstGeom>
                <a:solidFill>
                  <a:srgbClr val="00908f"/>
                </a:solidFill>
                <a:ln w="25400" cap="flat" cmpd="sng" algn="ctr">
                  <a:noFill/>
                  <a:prstDash val="solid"/>
                </a:ln>
                <a:effectLst/>
              </p:spPr>
              <p:txBody>
                <a:bodyPr anchor="ctr"/>
                <a:lstStyle/>
                <a:p>
                  <a:pPr algn="ctr"/>
                  <a:endParaRPr lang="ja-JP" altLang="en-US">
                    <a:solidFill>
                      <a:sysClr val="window" lastClr="ffffff"/>
                    </a:solidFill>
                    <a:latin typeface="+mn-ea"/>
                    <a:ea typeface="+mn-ea"/>
                    <a:cs typeface="+mn-cs"/>
                  </a:endParaRPr>
                </a:p>
              </p:txBody>
            </p:sp>
            <p:sp>
              <p:nvSpPr>
                <p:cNvPr id="169" name="左大かっこ 168"/>
                <p:cNvSpPr/>
                <p:nvPr/>
              </p:nvSpPr>
              <p:spPr>
                <a:xfrm rot="16200000">
                  <a:off x="2465985" y="4355604"/>
                  <a:ext cx="107572" cy="830302"/>
                </a:xfrm>
                <a:prstGeom prst="leftBracket">
                  <a:avLst>
                    <a:gd name="adj" fmla="val 68067"/>
                  </a:avLst>
                </a:prstGeom>
                <a:noFill/>
                <a:ln w="38100" cap="rnd" cmpd="sng" algn="ctr">
                  <a:solidFill>
                    <a:sysClr val="window" lastClr="ffffff"/>
                  </a:solidFill>
                  <a:prstDash val="solid"/>
                </a:ln>
                <a:effectLst/>
              </p:spPr>
              <p:txBody>
                <a:bodyPr anchor="ctr"/>
                <a:lstStyle/>
                <a:p>
                  <a:pPr algn="ctr"/>
                  <a:endParaRPr lang="ja-JP" altLang="en-US">
                    <a:solidFill>
                      <a:sysClr val="windowText" lastClr="000000"/>
                    </a:solidFill>
                    <a:latin typeface="+mn-ea"/>
                    <a:ea typeface="+mn-ea"/>
                    <a:cs typeface="+mn-cs"/>
                  </a:endParaRPr>
                </a:p>
              </p:txBody>
            </p:sp>
          </p:grpSp>
          <p:sp>
            <p:nvSpPr>
              <p:cNvPr id="166" name="左大かっこ 165"/>
              <p:cNvSpPr/>
              <p:nvPr/>
            </p:nvSpPr>
            <p:spPr>
              <a:xfrm rot="5400000" flipV="1">
                <a:off x="1982711" y="4575839"/>
                <a:ext cx="111926" cy="185905"/>
              </a:xfrm>
              <a:prstGeom prst="leftBracket">
                <a:avLst>
                  <a:gd name="adj" fmla="val 384452"/>
                </a:avLst>
              </a:prstGeom>
              <a:noFill/>
              <a:ln w="28575" cap="rnd" cmpd="sng" algn="ctr">
                <a:solidFill>
                  <a:sysClr val="window" lastClr="ffffff"/>
                </a:solidFill>
                <a:prstDash val="solid"/>
              </a:ln>
              <a:effectLst/>
            </p:spPr>
            <p:txBody>
              <a:bodyPr anchor="ctr"/>
              <a:lstStyle/>
              <a:p>
                <a:pPr algn="ctr"/>
                <a:endParaRPr lang="ja-JP" altLang="en-US">
                  <a:solidFill>
                    <a:sysClr val="windowText" lastClr="000000"/>
                  </a:solidFill>
                  <a:latin typeface="+mn-ea"/>
                  <a:ea typeface="+mn-ea"/>
                  <a:cs typeface="+mn-cs"/>
                </a:endParaRPr>
              </a:p>
            </p:txBody>
          </p:sp>
          <p:sp>
            <p:nvSpPr>
              <p:cNvPr id="167" name="左大かっこ 166"/>
              <p:cNvSpPr/>
              <p:nvPr/>
            </p:nvSpPr>
            <p:spPr>
              <a:xfrm rot="5400000" flipV="1">
                <a:off x="2334601" y="4574890"/>
                <a:ext cx="111926" cy="187802"/>
              </a:xfrm>
              <a:prstGeom prst="leftBracket">
                <a:avLst>
                  <a:gd name="adj" fmla="val 384452"/>
                </a:avLst>
              </a:prstGeom>
              <a:noFill/>
              <a:ln w="28575" cap="rnd" cmpd="sng" algn="ctr">
                <a:solidFill>
                  <a:sysClr val="window" lastClr="ffffff"/>
                </a:solidFill>
                <a:prstDash val="solid"/>
              </a:ln>
              <a:effectLst/>
            </p:spPr>
            <p:txBody>
              <a:bodyPr anchor="ctr"/>
              <a:lstStyle/>
              <a:p>
                <a:pPr algn="ctr"/>
                <a:endParaRPr lang="ja-JP" altLang="en-US">
                  <a:solidFill>
                    <a:sysClr val="windowText" lastClr="000000"/>
                  </a:solidFill>
                  <a:latin typeface="+mn-ea"/>
                  <a:ea typeface="+mn-ea"/>
                  <a:cs typeface="+mn-cs"/>
                </a:endParaRPr>
              </a:p>
            </p:txBody>
          </p:sp>
        </p:grpSp>
        <p:sp>
          <p:nvSpPr>
            <p:cNvPr id="170" name="正方形/長方形 105"/>
            <p:cNvSpPr>
              <a:spLocks noChangeArrowheads="1"/>
            </p:cNvSpPr>
            <p:nvPr/>
          </p:nvSpPr>
          <p:spPr>
            <a:xfrm>
              <a:off x="3474972" y="5806543"/>
              <a:ext cx="1179451" cy="417070"/>
            </a:xfrm>
            <a:prstGeom prst="rect">
              <a:avLst/>
            </a:prstGeom>
            <a:noFill/>
            <a:ln>
              <a:noFill/>
            </a:ln>
          </p:spPr>
          <p:txBody>
            <a:bodyPr wrap="none">
              <a:spAutoFit/>
            </a:bodyPr>
            <a:lstStyle/>
            <a:p>
              <a:pPr algn="ctr"/>
              <a:r>
                <a:rPr lang="ja-JP" altLang="en-US" sz="1400">
                  <a:solidFill>
                    <a:sysClr val="windowText" lastClr="000000"/>
                  </a:solidFill>
                  <a:latin typeface="+mn-ea"/>
                  <a:ea typeface="+mn-ea"/>
                  <a:cs typeface="+mn-cs"/>
                </a:rPr>
                <a:t>多くの場合</a:t>
              </a:r>
              <a:endParaRPr lang="ja-JP" altLang="en-US" sz="1400">
                <a:solidFill>
                  <a:sysClr val="windowText" lastClr="000000"/>
                </a:solidFill>
                <a:latin typeface="+mn-ea"/>
                <a:ea typeface="+mn-ea"/>
                <a:cs typeface="+mn-cs"/>
              </a:endParaRPr>
            </a:p>
            <a:p>
              <a:pPr algn="ctr"/>
              <a:r>
                <a:rPr lang="ja-JP" altLang="en-US" sz="1400">
                  <a:solidFill>
                    <a:sysClr val="windowText" lastClr="000000"/>
                  </a:solidFill>
                  <a:latin typeface="+mn-ea"/>
                  <a:ea typeface="+mn-ea"/>
                  <a:cs typeface="+mn-cs"/>
                </a:rPr>
                <a:t>自然に排除される</a:t>
              </a:r>
              <a:endParaRPr lang="ja-JP" altLang="en-US" sz="1400">
                <a:solidFill>
                  <a:sysClr val="windowText" lastClr="000000"/>
                </a:solidFill>
                <a:latin typeface="+mn-ea"/>
                <a:ea typeface="+mn-ea"/>
                <a:cs typeface="+mn-cs"/>
              </a:endParaRPr>
            </a:p>
          </p:txBody>
        </p:sp>
        <p:sp>
          <p:nvSpPr>
            <p:cNvPr id="171" name="正方形/長方形 106"/>
            <p:cNvSpPr>
              <a:spLocks noChangeArrowheads="1"/>
            </p:cNvSpPr>
            <p:nvPr/>
          </p:nvSpPr>
          <p:spPr>
            <a:xfrm>
              <a:off x="4899656" y="5806546"/>
              <a:ext cx="914793" cy="587205"/>
            </a:xfrm>
            <a:prstGeom prst="rect">
              <a:avLst/>
            </a:prstGeom>
            <a:noFill/>
            <a:ln>
              <a:noFill/>
            </a:ln>
          </p:spPr>
          <p:txBody>
            <a:bodyPr wrap="none">
              <a:spAutoFit/>
            </a:bodyPr>
            <a:lstStyle/>
            <a:p>
              <a:pPr algn="ctr"/>
              <a:r>
                <a:rPr lang="ja-JP" altLang="en-US" sz="1400">
                  <a:solidFill>
                    <a:sysClr val="windowText" lastClr="000000"/>
                  </a:solidFill>
                  <a:latin typeface="+mn-ea"/>
                  <a:ea typeface="+mn-ea"/>
                  <a:cs typeface="+mn-cs"/>
                </a:rPr>
                <a:t>ウイルスが</a:t>
              </a:r>
              <a:br>
                <a:rPr lang="en-US" altLang="ja-JP" sz="1400">
                  <a:solidFill>
                    <a:sysClr val="windowText" lastClr="000000"/>
                  </a:solidFill>
                  <a:latin typeface="+mn-ea"/>
                  <a:ea typeface="+mn-ea"/>
                  <a:cs typeface="+mn-cs"/>
                </a:rPr>
              </a:br>
              <a:r>
                <a:rPr lang="ja-JP" altLang="en-US" sz="1400">
                  <a:solidFill>
                    <a:sysClr val="windowText" lastClr="000000"/>
                  </a:solidFill>
                  <a:latin typeface="+mn-ea"/>
                  <a:ea typeface="+mn-ea"/>
                  <a:cs typeface="+mn-cs"/>
                </a:rPr>
                <a:t>排除されれば</a:t>
              </a:r>
              <a:endParaRPr lang="ja-JP" altLang="en-US" sz="1400">
                <a:solidFill>
                  <a:sysClr val="windowText" lastClr="000000"/>
                </a:solidFill>
                <a:latin typeface="+mn-ea"/>
                <a:ea typeface="+mn-ea"/>
                <a:cs typeface="+mn-cs"/>
              </a:endParaRPr>
            </a:p>
            <a:p>
              <a:pPr algn="ctr"/>
              <a:r>
                <a:rPr lang="ja-JP" altLang="en-US" sz="1400">
                  <a:solidFill>
                    <a:sysClr val="windowText" lastClr="000000"/>
                  </a:solidFill>
                  <a:latin typeface="+mn-ea"/>
                  <a:ea typeface="+mn-ea"/>
                  <a:cs typeface="+mn-cs"/>
                </a:rPr>
                <a:t>正常に戻る</a:t>
              </a:r>
              <a:endParaRPr lang="ja-JP" altLang="en-US" sz="1400">
                <a:solidFill>
                  <a:sysClr val="windowText" lastClr="000000"/>
                </a:solidFill>
                <a:latin typeface="+mn-ea"/>
                <a:ea typeface="+mn-ea"/>
                <a:cs typeface="+mn-cs"/>
              </a:endParaRPr>
            </a:p>
          </p:txBody>
        </p:sp>
        <p:sp>
          <p:nvSpPr>
            <p:cNvPr id="172" name="正方形/長方形 107"/>
            <p:cNvSpPr>
              <a:spLocks noChangeArrowheads="1"/>
            </p:cNvSpPr>
            <p:nvPr/>
          </p:nvSpPr>
          <p:spPr>
            <a:xfrm>
              <a:off x="6863648" y="5806543"/>
              <a:ext cx="999815" cy="417070"/>
            </a:xfrm>
            <a:prstGeom prst="rect">
              <a:avLst/>
            </a:prstGeom>
            <a:noFill/>
            <a:ln>
              <a:noFill/>
            </a:ln>
          </p:spPr>
          <p:txBody>
            <a:bodyPr wrap="none">
              <a:spAutoFit/>
            </a:bodyPr>
            <a:lstStyle/>
            <a:p>
              <a:pPr algn="ctr"/>
              <a:r>
                <a:rPr lang="ja-JP" altLang="en-US" sz="1400">
                  <a:solidFill>
                    <a:sysClr val="windowText" lastClr="000000"/>
                  </a:solidFill>
                  <a:latin typeface="+mn-ea"/>
                  <a:ea typeface="+mn-ea"/>
                  <a:cs typeface="+mn-cs"/>
                </a:rPr>
                <a:t>がんに進まない</a:t>
              </a:r>
              <a:endParaRPr lang="ja-JP" altLang="en-US" sz="1400">
                <a:solidFill>
                  <a:sysClr val="windowText" lastClr="000000"/>
                </a:solidFill>
                <a:latin typeface="+mn-ea"/>
                <a:ea typeface="+mn-ea"/>
                <a:cs typeface="+mn-cs"/>
              </a:endParaRPr>
            </a:p>
            <a:p>
              <a:pPr algn="ctr"/>
              <a:r>
                <a:rPr lang="ja-JP" altLang="en-US" sz="1400">
                  <a:solidFill>
                    <a:sysClr val="windowText" lastClr="000000"/>
                  </a:solidFill>
                  <a:latin typeface="+mn-ea"/>
                  <a:ea typeface="+mn-ea"/>
                  <a:cs typeface="+mn-cs"/>
                </a:rPr>
                <a:t>ものもある</a:t>
              </a:r>
              <a:endParaRPr lang="ja-JP" altLang="en-US" sz="1400">
                <a:solidFill>
                  <a:sysClr val="windowText" lastClr="000000"/>
                </a:solidFill>
                <a:latin typeface="+mn-ea"/>
                <a:ea typeface="+mn-ea"/>
                <a:cs typeface="+mn-cs"/>
              </a:endParaRPr>
            </a:p>
          </p:txBody>
        </p:sp>
        <p:sp>
          <p:nvSpPr>
            <p:cNvPr id="173" name="正方形/長方形 108"/>
            <p:cNvSpPr>
              <a:spLocks noChangeArrowheads="1"/>
            </p:cNvSpPr>
            <p:nvPr/>
          </p:nvSpPr>
          <p:spPr>
            <a:xfrm>
              <a:off x="4936094" y="3384015"/>
              <a:ext cx="839687" cy="424811"/>
            </a:xfrm>
            <a:prstGeom prst="rect">
              <a:avLst/>
            </a:prstGeom>
            <a:noFill/>
            <a:ln>
              <a:noFill/>
            </a:ln>
          </p:spPr>
          <p:txBody>
            <a:bodyPr wrap="none">
              <a:spAutoFit/>
            </a:bodyPr>
            <a:lstStyle/>
            <a:p>
              <a:pPr algn="ctr"/>
              <a:r>
                <a:rPr lang="ja-JP" altLang="en-US" sz="1400">
                  <a:solidFill>
                    <a:sysClr val="windowText" lastClr="000000"/>
                  </a:solidFill>
                  <a:latin typeface="+mn-ea"/>
                  <a:ea typeface="+mn-ea"/>
                  <a:cs typeface="+mn-cs"/>
                </a:rPr>
                <a:t>一部は</a:t>
              </a:r>
              <a:endParaRPr lang="ja-JP" altLang="en-US" sz="1400">
                <a:solidFill>
                  <a:sysClr val="windowText" lastClr="000000"/>
                </a:solidFill>
                <a:latin typeface="+mn-ea"/>
                <a:ea typeface="+mn-ea"/>
                <a:cs typeface="+mn-cs"/>
              </a:endParaRPr>
            </a:p>
            <a:p>
              <a:pPr algn="ctr"/>
              <a:r>
                <a:rPr lang="ja-JP" altLang="en-US" sz="1400">
                  <a:solidFill>
                    <a:sysClr val="windowText" lastClr="000000"/>
                  </a:solidFill>
                  <a:latin typeface="+mn-ea"/>
                  <a:ea typeface="+mn-ea"/>
                  <a:cs typeface="+mn-cs"/>
                </a:rPr>
                <a:t>感染が持続</a:t>
              </a:r>
              <a:endParaRPr lang="ja-JP" altLang="en-US" sz="1400">
                <a:solidFill>
                  <a:sysClr val="windowText" lastClr="000000"/>
                </a:solidFill>
                <a:latin typeface="+mn-ea"/>
                <a:ea typeface="+mn-ea"/>
                <a:cs typeface="+mn-cs"/>
              </a:endParaRPr>
            </a:p>
          </p:txBody>
        </p:sp>
        <p:sp>
          <p:nvSpPr>
            <p:cNvPr id="174" name="正方形/長方形 109"/>
            <p:cNvSpPr>
              <a:spLocks noChangeArrowheads="1"/>
            </p:cNvSpPr>
            <p:nvPr/>
          </p:nvSpPr>
          <p:spPr>
            <a:xfrm>
              <a:off x="9032924" y="4534340"/>
              <a:ext cx="783767" cy="274877"/>
            </a:xfrm>
            <a:prstGeom prst="rect">
              <a:avLst/>
            </a:prstGeom>
            <a:noFill/>
            <a:ln>
              <a:noFill/>
            </a:ln>
          </p:spPr>
          <p:txBody>
            <a:bodyPr wrap="none">
              <a:spAutoFit/>
            </a:bodyPr>
            <a:lstStyle/>
            <a:p>
              <a:pPr algn="ctr"/>
              <a:r>
                <a:rPr lang="ja-JP" altLang="en-US" sz="1600" b="1">
                  <a:solidFill>
                    <a:srgbClr val="c00000"/>
                  </a:solidFill>
                  <a:latin typeface="+mn-ea"/>
                  <a:ea typeface="+mn-ea"/>
                  <a:cs typeface="+mn-cs"/>
                </a:rPr>
                <a:t>がん細胞</a:t>
              </a:r>
              <a:endParaRPr lang="ja-JP" altLang="en-US" sz="1600" b="1">
                <a:solidFill>
                  <a:srgbClr val="c00000"/>
                </a:solidFill>
                <a:latin typeface="+mn-ea"/>
                <a:ea typeface="+mn-ea"/>
                <a:cs typeface="+mn-cs"/>
              </a:endParaRPr>
            </a:p>
          </p:txBody>
        </p:sp>
        <p:sp>
          <p:nvSpPr>
            <p:cNvPr id="175" name="正方形/長方形 174"/>
            <p:cNvSpPr/>
            <p:nvPr/>
          </p:nvSpPr>
          <p:spPr>
            <a:xfrm>
              <a:off x="6227419" y="3384015"/>
              <a:ext cx="2265918" cy="424811"/>
            </a:xfrm>
            <a:prstGeom prst="rect">
              <a:avLst/>
            </a:prstGeom>
          </p:spPr>
          <p:txBody>
            <a:bodyPr wrap="none" lIns="0" rIns="0">
              <a:spAutoFit/>
            </a:bodyPr>
            <a:lstStyle/>
            <a:p>
              <a:pPr algn="ctr"/>
              <a:r>
                <a:rPr lang="ja-JP" altLang="en-US" sz="1400">
                  <a:solidFill>
                    <a:sysClr val="windowText" lastClr="000000"/>
                  </a:solidFill>
                  <a:latin typeface="+mn-ea"/>
                  <a:ea typeface="+mn-ea"/>
                  <a:cs typeface="+mn-cs"/>
                </a:rPr>
                <a:t>この段階では細胞に異常が生じていても</a:t>
              </a:r>
              <a:endParaRPr lang="ja-JP" altLang="en-US" sz="1400">
                <a:solidFill>
                  <a:sysClr val="windowText" lastClr="000000"/>
                </a:solidFill>
                <a:latin typeface="+mn-ea"/>
                <a:ea typeface="+mn-ea"/>
                <a:cs typeface="+mn-cs"/>
              </a:endParaRPr>
            </a:p>
            <a:p>
              <a:pPr algn="ctr"/>
              <a:r>
                <a:rPr lang="ja-JP" altLang="en-US" sz="1400">
                  <a:solidFill>
                    <a:sysClr val="windowText" lastClr="000000"/>
                  </a:solidFill>
                  <a:latin typeface="+mn-ea"/>
                  <a:ea typeface="+mn-ea"/>
                  <a:cs typeface="+mn-cs"/>
                </a:rPr>
                <a:t>自覚症状はない</a:t>
              </a:r>
              <a:endParaRPr lang="ja-JP" altLang="en-US" sz="1400">
                <a:solidFill>
                  <a:sysClr val="windowText" lastClr="000000"/>
                </a:solidFill>
                <a:latin typeface="+mn-ea"/>
                <a:ea typeface="+mn-ea"/>
                <a:cs typeface="+mn-cs"/>
              </a:endParaRPr>
            </a:p>
          </p:txBody>
        </p:sp>
        <p:sp>
          <p:nvSpPr>
            <p:cNvPr id="176" name="正方形/長方形 111"/>
            <p:cNvSpPr>
              <a:spLocks noChangeArrowheads="1"/>
            </p:cNvSpPr>
            <p:nvPr/>
          </p:nvSpPr>
          <p:spPr>
            <a:xfrm>
              <a:off x="6859519" y="4595316"/>
              <a:ext cx="1008000" cy="307777"/>
            </a:xfrm>
            <a:prstGeom prst="rect">
              <a:avLst/>
            </a:prstGeom>
            <a:solidFill>
              <a:sysClr val="window" lastClr="ffffff"/>
            </a:solidFill>
            <a:ln>
              <a:noFill/>
            </a:ln>
          </p:spPr>
          <p:txBody>
            <a:bodyPr wrap="none" lIns="36000" rIns="36000">
              <a:noAutofit/>
            </a:bodyPr>
            <a:lstStyle/>
            <a:p>
              <a:pPr algn="ctr"/>
              <a:r>
                <a:rPr lang="ja-JP" altLang="en-US" sz="1600" b="1">
                  <a:solidFill>
                    <a:srgbClr val="d99694"/>
                  </a:solidFill>
                  <a:latin typeface="+mn-ea"/>
                  <a:ea typeface="+mn-ea"/>
                  <a:cs typeface="+mn-cs"/>
                </a:rPr>
                <a:t>前がん病変</a:t>
              </a:r>
              <a:endParaRPr lang="ja-JP" altLang="en-US" sz="1600" b="1">
                <a:solidFill>
                  <a:srgbClr val="d99694"/>
                </a:solidFill>
                <a:latin typeface="+mn-ea"/>
                <a:ea typeface="+mn-ea"/>
                <a:cs typeface="+mn-cs"/>
              </a:endParaRPr>
            </a:p>
          </p:txBody>
        </p:sp>
      </p:grpSp>
      <p:sp>
        <p:nvSpPr>
          <p:cNvPr id="177" name="Text Box 4"/>
          <p:cNvSpPr txBox="1">
            <a:spLocks noChangeArrowheads="1"/>
          </p:cNvSpPr>
          <p:nvPr/>
        </p:nvSpPr>
        <p:spPr>
          <a:xfrm>
            <a:off x="9414063" y="6509544"/>
            <a:ext cx="2432937" cy="159462"/>
          </a:xfrm>
          <a:prstGeom prst="rect">
            <a:avLst/>
          </a:prstGeom>
          <a:noFill/>
          <a:ln>
            <a:noFill/>
          </a:ln>
        </p:spPr>
        <p:txBody>
          <a:bodyPr wrap="none" lIns="0" tIns="0" rIns="36000" bIns="36000" anchor="b">
            <a:spAutoFit/>
          </a:bodyPr>
          <a:lstStyle>
            <a:lvl1pPr eaLnBrk="0" hangingPunct="0">
              <a:defRPr kumimoji="1">
                <a:solidFill>
                  <a:schemeClr val="tx1"/>
                </a:solidFill>
                <a:latin typeface="Arial"/>
                <a:ea typeface="ＭＳ Ｐゴシック"/>
              </a:defRPr>
            </a:lvl1pPr>
            <a:lvl2pPr marL="742950" indent="-285750" eaLnBrk="0" hangingPunct="0">
              <a:defRPr kumimoji="1">
                <a:solidFill>
                  <a:schemeClr val="tx1"/>
                </a:solidFill>
                <a:latin typeface="Arial"/>
                <a:ea typeface="ＭＳ Ｐゴシック"/>
              </a:defRPr>
            </a:lvl2pPr>
            <a:lvl3pPr marL="1143000" indent="-228600" eaLnBrk="0" hangingPunct="0">
              <a:defRPr kumimoji="1">
                <a:solidFill>
                  <a:schemeClr val="tx1"/>
                </a:solidFill>
                <a:latin typeface="Arial"/>
                <a:ea typeface="ＭＳ Ｐゴシック"/>
              </a:defRPr>
            </a:lvl3pPr>
            <a:lvl4pPr marL="1600200" indent="-228600" eaLnBrk="0" hangingPunct="0">
              <a:defRPr kumimoji="1">
                <a:solidFill>
                  <a:schemeClr val="tx1"/>
                </a:solidFill>
                <a:latin typeface="Arial"/>
                <a:ea typeface="ＭＳ Ｐゴシック"/>
              </a:defRPr>
            </a:lvl4pPr>
            <a:lvl5pPr marL="2057400" indent="-228600" eaLnBrk="0" hangingPunct="0">
              <a:defRPr kumimoji="1">
                <a:solidFill>
                  <a:schemeClr val="tx1"/>
                </a:solidFill>
                <a:latin typeface="Arial"/>
                <a:ea typeface="ＭＳ Ｐゴシック"/>
              </a:defRPr>
            </a:lvl5pPr>
            <a:lvl6pPr marL="2514600" indent="-228600" eaLnBrk="0" fontAlgn="base" hangingPunct="0">
              <a:spcBef>
                <a:spcPct val="0"/>
              </a:spcBef>
              <a:spcAft>
                <a:spcPct val="0"/>
              </a:spcAft>
              <a:defRPr kumimoji="1">
                <a:solidFill>
                  <a:schemeClr val="tx1"/>
                </a:solidFill>
                <a:latin typeface="Arial"/>
                <a:ea typeface="ＭＳ Ｐゴシック"/>
              </a:defRPr>
            </a:lvl6pPr>
            <a:lvl7pPr marL="2971800" indent="-228600" eaLnBrk="0" fontAlgn="base" hangingPunct="0">
              <a:spcBef>
                <a:spcPct val="0"/>
              </a:spcBef>
              <a:spcAft>
                <a:spcPct val="0"/>
              </a:spcAft>
              <a:defRPr kumimoji="1">
                <a:solidFill>
                  <a:schemeClr val="tx1"/>
                </a:solidFill>
                <a:latin typeface="Arial"/>
                <a:ea typeface="ＭＳ Ｐゴシック"/>
              </a:defRPr>
            </a:lvl7pPr>
            <a:lvl8pPr marL="3429000" indent="-228600" eaLnBrk="0" fontAlgn="base" hangingPunct="0">
              <a:spcBef>
                <a:spcPct val="0"/>
              </a:spcBef>
              <a:spcAft>
                <a:spcPct val="0"/>
              </a:spcAft>
              <a:defRPr kumimoji="1">
                <a:solidFill>
                  <a:schemeClr val="tx1"/>
                </a:solidFill>
                <a:latin typeface="Arial"/>
                <a:ea typeface="ＭＳ Ｐゴシック"/>
              </a:defRPr>
            </a:lvl8pPr>
            <a:lvl9pPr marL="3886200" indent="-228600" eaLnBrk="0" fontAlgn="base" hangingPunct="0">
              <a:spcBef>
                <a:spcPct val="0"/>
              </a:spcBef>
              <a:spcAft>
                <a:spcPct val="0"/>
              </a:spcAft>
              <a:defRPr kumimoji="1">
                <a:solidFill>
                  <a:schemeClr val="tx1"/>
                </a:solidFill>
                <a:latin typeface="Arial"/>
                <a:ea typeface="ＭＳ Ｐゴシック"/>
              </a:defRPr>
            </a:lvl9pPr>
          </a:lstStyle>
          <a:p>
            <a:pPr eaLnBrk="1" hangingPunct="1"/>
            <a:r>
              <a:rPr lang="ja-JP" altLang="en-US" sz="800">
                <a:latin typeface="+mn-ea"/>
                <a:ea typeface="+mn-ea"/>
                <a:cs typeface="Meiryo UI"/>
              </a:rPr>
              <a:t>笹川 寿之</a:t>
            </a:r>
            <a:r>
              <a:rPr lang="en-US" altLang="ja-JP" sz="800">
                <a:latin typeface="+mn-ea"/>
                <a:ea typeface="+mn-ea"/>
                <a:cs typeface="Meiryo UI"/>
              </a:rPr>
              <a:t>.</a:t>
            </a:r>
            <a:r>
              <a:rPr lang="ja-JP" altLang="en-US" sz="800">
                <a:latin typeface="+mn-ea"/>
                <a:ea typeface="+mn-ea"/>
                <a:cs typeface="Meiryo UI"/>
              </a:rPr>
              <a:t> 臨床と微生物</a:t>
            </a:r>
            <a:r>
              <a:rPr lang="en-US" altLang="ja-JP" sz="800">
                <a:latin typeface="+mn-ea"/>
                <a:ea typeface="+mn-ea"/>
                <a:cs typeface="Meiryo UI"/>
              </a:rPr>
              <a:t>.</a:t>
            </a:r>
            <a:r>
              <a:rPr lang="ja-JP" altLang="en-US" sz="800">
                <a:latin typeface="+mn-ea"/>
                <a:ea typeface="+mn-ea"/>
                <a:cs typeface="Meiryo UI"/>
              </a:rPr>
              <a:t> </a:t>
            </a:r>
            <a:r>
              <a:rPr lang="en-US" altLang="ja-JP" sz="800">
                <a:latin typeface="+mn-ea"/>
                <a:ea typeface="+mn-ea"/>
                <a:cs typeface="Meiryo UI"/>
              </a:rPr>
              <a:t>2009; 36: 55-62. </a:t>
            </a:r>
            <a:r>
              <a:rPr lang="ja-JP" altLang="en-US" sz="800">
                <a:latin typeface="+mn-ea"/>
                <a:ea typeface="+mn-ea"/>
                <a:cs typeface="Meiryo UI"/>
              </a:rPr>
              <a:t>より改変</a:t>
            </a:r>
            <a:endParaRPr lang="en-US" altLang="ja-JP" sz="800">
              <a:latin typeface="+mn-ea"/>
              <a:ea typeface="+mn-ea"/>
              <a:cs typeface="Meiryo UI"/>
            </a:endParaRPr>
          </a:p>
        </p:txBody>
      </p:sp>
      <p:pic>
        <p:nvPicPr>
          <p:cNvPr id="88" name="図 87"/>
          <p:cNvPicPr>
            <a:picLocks noChangeAspect="1"/>
          </p:cNvPicPr>
          <p:nvPr/>
        </p:nvPicPr>
        <p:blipFill rotWithShape="1">
          <a:blip r:embed="rId2"/>
          <a:srcRect b="16760"/>
          <a:stretch>
            <a:fillRect/>
          </a:stretch>
        </p:blipFill>
        <p:spPr>
          <a:xfrm>
            <a:off x="10573091" y="231652"/>
            <a:ext cx="823233" cy="1080000"/>
          </a:xfrm>
          <a:prstGeom prst="rect">
            <a:avLst/>
          </a:prstGeom>
        </p:spPr>
      </p:pic>
      <p:sp>
        <p:nvSpPr>
          <p:cNvPr id="89" name="テキスト ボックス 88"/>
          <p:cNvSpPr txBox="1"/>
          <p:nvPr/>
        </p:nvSpPr>
        <p:spPr>
          <a:xfrm>
            <a:off x="6190269" y="381032"/>
            <a:ext cx="450765" cy="264763"/>
          </a:xfrm>
          <a:prstGeom prst="rect">
            <a:avLst/>
          </a:prstGeom>
          <a:noFill/>
        </p:spPr>
        <p:txBody>
          <a:bodyPr wrap="none">
            <a:spAutoFit/>
          </a:bodyPr>
          <a:lstStyle/>
          <a:p>
            <a:pPr algn="ctr"/>
            <a:r>
              <a:rPr lang="ja-JP" altLang="en-US" sz="1200" b="1">
                <a:solidFill>
                  <a:srgbClr val="00b0f0"/>
                </a:solidFill>
                <a:latin typeface="+mn-ea"/>
                <a:ea typeface="+mn-ea"/>
                <a:cs typeface="+mn-cs"/>
              </a:rPr>
              <a:t>けい</a:t>
            </a:r>
            <a:endParaRPr lang="ja-JP" altLang="en-US" sz="1200" b="1">
              <a:solidFill>
                <a:srgbClr val="00b0f0"/>
              </a:solidFill>
              <a:latin typeface="+mn-ea"/>
              <a:ea typeface="+mn-ea"/>
              <a:cs typeface="+mn-cs"/>
            </a:endParaRPr>
          </a:p>
        </p:txBody>
      </p:sp>
    </p:spTree>
  </p:cSld>
  <p:clrMapOvr>
    <a:masterClrMapping/>
  </p:clrMapOvr>
  <p:transition xmlns:mc="http://schemas.openxmlformats.org/markup-compatibility/2006" xmlns:hp="http://schemas.haansoft.com/office/presentation/8.0" mc:Ignorable="hp" hp:hslDur="500">
    <p:fade/>
  </p:transition>
</p:sld>
</file>

<file path=ppt/slides/slide17.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19459" name="正方形/長方形 3"/>
          <p:cNvSpPr>
            <a:spLocks noChangeArrowheads="1"/>
          </p:cNvSpPr>
          <p:nvPr/>
        </p:nvSpPr>
        <p:spPr>
          <a:xfrm>
            <a:off x="1024647" y="1584015"/>
            <a:ext cx="10110408" cy="833429"/>
          </a:xfrm>
          <a:prstGeom prst="rect">
            <a:avLst/>
          </a:prstGeom>
          <a:noFill/>
          <a:ln>
            <a:noFill/>
          </a:ln>
          <a:effectLst/>
        </p:spPr>
        <p:txBody>
          <a:bodyPr wrap="square">
            <a:spAutoFit/>
          </a:bodyPr>
          <a:lstStyle/>
          <a:p>
            <a:pPr marL="287971" indent="-287971" eaLnBrk="0" hangingPunct="0">
              <a:lnSpc>
                <a:spcPct val="110000"/>
              </a:lnSpc>
              <a:spcBef>
                <a:spcPct val="6000"/>
              </a:spcBef>
              <a:buFont typeface="Wingdings"/>
              <a:buChar char="l"/>
            </a:pPr>
            <a:r>
              <a:rPr lang="ja-JP" altLang="en-US" sz="2200">
                <a:solidFill>
                  <a:srgbClr val="000000">
                    <a:lumMod val="95000"/>
                    <a:lumOff val="5000"/>
                  </a:srgbClr>
                </a:solidFill>
                <a:latin typeface="+mn-ea"/>
                <a:ea typeface="+mn-ea"/>
                <a:cs typeface="Meiryo UI"/>
              </a:rPr>
              <a:t>初期には症状がほとんどあらわれないところが、子宮頸がんのおそろしいところです。</a:t>
            </a:r>
            <a:br>
              <a:rPr lang="en-US" altLang="ja-JP" sz="2200">
                <a:solidFill>
                  <a:srgbClr val="000000">
                    <a:lumMod val="95000"/>
                    <a:lumOff val="5000"/>
                  </a:srgbClr>
                </a:solidFill>
                <a:latin typeface="+mn-ea"/>
                <a:ea typeface="+mn-ea"/>
                <a:cs typeface="Meiryo UI"/>
              </a:rPr>
            </a:br>
            <a:r>
              <a:rPr lang="ja-JP" altLang="en-US" sz="2200">
                <a:solidFill>
                  <a:srgbClr val="000000">
                    <a:lumMod val="95000"/>
                    <a:lumOff val="5000"/>
                  </a:srgbClr>
                </a:solidFill>
                <a:latin typeface="+mn-ea"/>
                <a:ea typeface="+mn-ea"/>
                <a:cs typeface="Meiryo UI"/>
              </a:rPr>
              <a:t>気づいたときにはすでに進行していた、というケースも少なくありません。</a:t>
            </a:r>
            <a:endParaRPr lang="ja-JP" altLang="en-US" sz="2200">
              <a:solidFill>
                <a:srgbClr val="000000">
                  <a:lumMod val="95000"/>
                  <a:lumOff val="5000"/>
                </a:srgbClr>
              </a:solidFill>
              <a:latin typeface="+mn-ea"/>
              <a:ea typeface="+mn-ea"/>
              <a:cs typeface="Meiryo UI"/>
            </a:endParaRPr>
          </a:p>
        </p:txBody>
      </p:sp>
      <p:sp>
        <p:nvSpPr>
          <p:cNvPr id="19470" name="正方形/長方形 5"/>
          <p:cNvSpPr>
            <a:spLocks noChangeArrowheads="1"/>
          </p:cNvSpPr>
          <p:nvPr/>
        </p:nvSpPr>
        <p:spPr>
          <a:xfrm>
            <a:off x="8372975" y="6386443"/>
            <a:ext cx="3502600" cy="282573"/>
          </a:xfrm>
          <a:prstGeom prst="rect">
            <a:avLst/>
          </a:prstGeom>
          <a:noFill/>
          <a:ln>
            <a:noFill/>
          </a:ln>
        </p:spPr>
        <p:txBody>
          <a:bodyPr wrap="none" lIns="0" tIns="0" rIns="36000" bIns="36000" anchor="b">
            <a:spAutoFit/>
          </a:bodyPr>
          <a:lstStyle>
            <a:lvl1pPr eaLnBrk="0" hangingPunct="0">
              <a:defRPr kumimoji="1">
                <a:solidFill>
                  <a:schemeClr val="tx1"/>
                </a:solidFill>
                <a:latin typeface="Arial"/>
                <a:ea typeface="ＭＳ Ｐゴシック"/>
              </a:defRPr>
            </a:lvl1pPr>
            <a:lvl2pPr marL="742950" indent="-285750" eaLnBrk="0" hangingPunct="0">
              <a:defRPr kumimoji="1">
                <a:solidFill>
                  <a:schemeClr val="tx1"/>
                </a:solidFill>
                <a:latin typeface="Arial"/>
                <a:ea typeface="ＭＳ Ｐゴシック"/>
              </a:defRPr>
            </a:lvl2pPr>
            <a:lvl3pPr marL="1143000" indent="-228600" eaLnBrk="0" hangingPunct="0">
              <a:defRPr kumimoji="1">
                <a:solidFill>
                  <a:schemeClr val="tx1"/>
                </a:solidFill>
                <a:latin typeface="Arial"/>
                <a:ea typeface="ＭＳ Ｐゴシック"/>
              </a:defRPr>
            </a:lvl3pPr>
            <a:lvl4pPr marL="1600200" indent="-228600" eaLnBrk="0" hangingPunct="0">
              <a:defRPr kumimoji="1">
                <a:solidFill>
                  <a:schemeClr val="tx1"/>
                </a:solidFill>
                <a:latin typeface="Arial"/>
                <a:ea typeface="ＭＳ Ｐゴシック"/>
              </a:defRPr>
            </a:lvl4pPr>
            <a:lvl5pPr marL="2057400" indent="-228600" eaLnBrk="0" hangingPunct="0">
              <a:defRPr kumimoji="1">
                <a:solidFill>
                  <a:schemeClr val="tx1"/>
                </a:solidFill>
                <a:latin typeface="Arial"/>
                <a:ea typeface="ＭＳ Ｐゴシック"/>
              </a:defRPr>
            </a:lvl5pPr>
            <a:lvl6pPr marL="2514600" indent="-228600" eaLnBrk="0" fontAlgn="base" hangingPunct="0">
              <a:spcBef>
                <a:spcPct val="0"/>
              </a:spcBef>
              <a:spcAft>
                <a:spcPct val="0"/>
              </a:spcAft>
              <a:defRPr kumimoji="1">
                <a:solidFill>
                  <a:schemeClr val="tx1"/>
                </a:solidFill>
                <a:latin typeface="Arial"/>
                <a:ea typeface="ＭＳ Ｐゴシック"/>
              </a:defRPr>
            </a:lvl6pPr>
            <a:lvl7pPr marL="2971800" indent="-228600" eaLnBrk="0" fontAlgn="base" hangingPunct="0">
              <a:spcBef>
                <a:spcPct val="0"/>
              </a:spcBef>
              <a:spcAft>
                <a:spcPct val="0"/>
              </a:spcAft>
              <a:defRPr kumimoji="1">
                <a:solidFill>
                  <a:schemeClr val="tx1"/>
                </a:solidFill>
                <a:latin typeface="Arial"/>
                <a:ea typeface="ＭＳ Ｐゴシック"/>
              </a:defRPr>
            </a:lvl7pPr>
            <a:lvl8pPr marL="3429000" indent="-228600" eaLnBrk="0" fontAlgn="base" hangingPunct="0">
              <a:spcBef>
                <a:spcPct val="0"/>
              </a:spcBef>
              <a:spcAft>
                <a:spcPct val="0"/>
              </a:spcAft>
              <a:defRPr kumimoji="1">
                <a:solidFill>
                  <a:schemeClr val="tx1"/>
                </a:solidFill>
                <a:latin typeface="Arial"/>
                <a:ea typeface="ＭＳ Ｐゴシック"/>
              </a:defRPr>
            </a:lvl8pPr>
            <a:lvl9pPr marL="3886200" indent="-228600" eaLnBrk="0" fontAlgn="base" hangingPunct="0">
              <a:spcBef>
                <a:spcPct val="0"/>
              </a:spcBef>
              <a:spcAft>
                <a:spcPct val="0"/>
              </a:spcAft>
              <a:defRPr kumimoji="1">
                <a:solidFill>
                  <a:schemeClr val="tx1"/>
                </a:solidFill>
                <a:latin typeface="Arial"/>
                <a:ea typeface="ＭＳ Ｐゴシック"/>
              </a:defRPr>
            </a:lvl9pPr>
          </a:lstStyle>
          <a:p>
            <a:pPr eaLnBrk="1" hangingPunct="1"/>
            <a:r>
              <a:rPr lang="ja-JP" altLang="en-US" sz="800">
                <a:latin typeface="+mn-ea"/>
                <a:ea typeface="+mn-ea"/>
                <a:cs typeface="Meiryo UI"/>
              </a:rPr>
              <a:t>国立がん研究センターがん対策情報センター　がん情報サービス　それぞれのがんの解説</a:t>
            </a:r>
            <a:endParaRPr lang="ja-JP" altLang="en-US" sz="800">
              <a:latin typeface="+mn-ea"/>
              <a:ea typeface="+mn-ea"/>
              <a:cs typeface="Meiryo UI"/>
            </a:endParaRPr>
          </a:p>
          <a:p>
            <a:pPr eaLnBrk="1" hangingPunct="1"/>
            <a:r>
              <a:rPr lang="en-US" altLang="ja-JP" sz="800">
                <a:latin typeface="+mn-ea"/>
                <a:ea typeface="+mn-ea"/>
                <a:cs typeface="Meiryo UI"/>
              </a:rPr>
              <a:t>http://ganjoho.jp/public/cancer/index.html(Accessed Dec.3. 2019)</a:t>
            </a:r>
            <a:endParaRPr lang="en-US" altLang="ja-JP" sz="800">
              <a:latin typeface="+mn-ea"/>
              <a:ea typeface="+mn-ea"/>
              <a:cs typeface="Meiryo UI"/>
            </a:endParaRPr>
          </a:p>
        </p:txBody>
      </p:sp>
      <p:grpSp>
        <p:nvGrpSpPr>
          <p:cNvPr id="2" name="グループ化 1"/>
          <p:cNvGrpSpPr/>
          <p:nvPr/>
        </p:nvGrpSpPr>
        <p:grpSpPr>
          <a:xfrm rot="0">
            <a:off x="2326774" y="2587557"/>
            <a:ext cx="7538452" cy="3320950"/>
            <a:chOff x="3216000" y="3132000"/>
            <a:chExt cx="5760000" cy="2537480"/>
          </a:xfrm>
        </p:grpSpPr>
        <p:sp>
          <p:nvSpPr>
            <p:cNvPr id="19460" name="正方形/長方形 8"/>
            <p:cNvSpPr>
              <a:spLocks noChangeArrowheads="1"/>
            </p:cNvSpPr>
            <p:nvPr/>
          </p:nvSpPr>
          <p:spPr>
            <a:xfrm>
              <a:off x="3971065" y="3600013"/>
              <a:ext cx="3475711" cy="2036601"/>
            </a:xfrm>
            <a:prstGeom prst="rect">
              <a:avLst/>
            </a:prstGeom>
            <a:noFill/>
            <a:ln>
              <a:noFill/>
            </a:ln>
          </p:spPr>
          <p:txBody>
            <a:bodyPr wrap="none" anchor="t">
              <a:spAutoFit/>
            </a:bodyPr>
            <a:lstStyle>
              <a:lvl1pPr eaLnBrk="0" hangingPunct="0">
                <a:defRPr kumimoji="1">
                  <a:solidFill>
                    <a:schemeClr val="tx1"/>
                  </a:solidFill>
                  <a:latin typeface="Arial"/>
                  <a:ea typeface="ＭＳ Ｐゴシック"/>
                </a:defRPr>
              </a:lvl1pPr>
              <a:lvl2pPr marL="742950" indent="-285750" eaLnBrk="0" hangingPunct="0">
                <a:defRPr kumimoji="1">
                  <a:solidFill>
                    <a:schemeClr val="tx1"/>
                  </a:solidFill>
                  <a:latin typeface="Arial"/>
                  <a:ea typeface="ＭＳ Ｐゴシック"/>
                </a:defRPr>
              </a:lvl2pPr>
              <a:lvl3pPr marL="1143000" indent="-228600" eaLnBrk="0" hangingPunct="0">
                <a:defRPr kumimoji="1">
                  <a:solidFill>
                    <a:schemeClr val="tx1"/>
                  </a:solidFill>
                  <a:latin typeface="Arial"/>
                  <a:ea typeface="ＭＳ Ｐゴシック"/>
                </a:defRPr>
              </a:lvl3pPr>
              <a:lvl4pPr marL="1600200" indent="-228600" eaLnBrk="0" hangingPunct="0">
                <a:defRPr kumimoji="1">
                  <a:solidFill>
                    <a:schemeClr val="tx1"/>
                  </a:solidFill>
                  <a:latin typeface="Arial"/>
                  <a:ea typeface="ＭＳ Ｐゴシック"/>
                </a:defRPr>
              </a:lvl4pPr>
              <a:lvl5pPr marL="2057400" indent="-228600" eaLnBrk="0" hangingPunct="0">
                <a:defRPr kumimoji="1">
                  <a:solidFill>
                    <a:schemeClr val="tx1"/>
                  </a:solidFill>
                  <a:latin typeface="Arial"/>
                  <a:ea typeface="ＭＳ Ｐゴシック"/>
                </a:defRPr>
              </a:lvl5pPr>
              <a:lvl6pPr marL="2514600" indent="-228600" eaLnBrk="0" fontAlgn="base" hangingPunct="0">
                <a:spcBef>
                  <a:spcPct val="0"/>
                </a:spcBef>
                <a:spcAft>
                  <a:spcPct val="0"/>
                </a:spcAft>
                <a:defRPr kumimoji="1">
                  <a:solidFill>
                    <a:schemeClr val="tx1"/>
                  </a:solidFill>
                  <a:latin typeface="Arial"/>
                  <a:ea typeface="ＭＳ Ｐゴシック"/>
                </a:defRPr>
              </a:lvl6pPr>
              <a:lvl7pPr marL="2971800" indent="-228600" eaLnBrk="0" fontAlgn="base" hangingPunct="0">
                <a:spcBef>
                  <a:spcPct val="0"/>
                </a:spcBef>
                <a:spcAft>
                  <a:spcPct val="0"/>
                </a:spcAft>
                <a:defRPr kumimoji="1">
                  <a:solidFill>
                    <a:schemeClr val="tx1"/>
                  </a:solidFill>
                  <a:latin typeface="Arial"/>
                  <a:ea typeface="ＭＳ Ｐゴシック"/>
                </a:defRPr>
              </a:lvl7pPr>
              <a:lvl8pPr marL="3429000" indent="-228600" eaLnBrk="0" fontAlgn="base" hangingPunct="0">
                <a:spcBef>
                  <a:spcPct val="0"/>
                </a:spcBef>
                <a:spcAft>
                  <a:spcPct val="0"/>
                </a:spcAft>
                <a:defRPr kumimoji="1">
                  <a:solidFill>
                    <a:schemeClr val="tx1"/>
                  </a:solidFill>
                  <a:latin typeface="Arial"/>
                  <a:ea typeface="ＭＳ Ｐゴシック"/>
                </a:defRPr>
              </a:lvl8pPr>
              <a:lvl9pPr marL="3886200" indent="-228600" eaLnBrk="0" fontAlgn="base" hangingPunct="0">
                <a:spcBef>
                  <a:spcPct val="0"/>
                </a:spcBef>
                <a:spcAft>
                  <a:spcPct val="0"/>
                </a:spcAft>
                <a:defRPr kumimoji="1">
                  <a:solidFill>
                    <a:schemeClr val="tx1"/>
                  </a:solidFill>
                  <a:latin typeface="Arial"/>
                  <a:ea typeface="ＭＳ Ｐゴシック"/>
                </a:defRPr>
              </a:lvl9pPr>
            </a:lstStyle>
            <a:p>
              <a:pPr marL="359966" indent="-359966" eaLnBrk="1" hangingPunct="1">
                <a:spcBef>
                  <a:spcPct val="12000"/>
                </a:spcBef>
                <a:buClr>
                  <a:srgbClr val="ff6699"/>
                </a:buClr>
                <a:buSzPct val="100000"/>
                <a:buFont typeface="Wingdings"/>
                <a:buChar char="p"/>
              </a:pPr>
              <a:r>
                <a:rPr lang="ja-JP" altLang="en-US" sz="2600" b="1">
                  <a:latin typeface="+mn-ea"/>
                  <a:ea typeface="+mn-ea"/>
                </a:rPr>
                <a:t>性交渉のときに出血する</a:t>
              </a:r>
              <a:endParaRPr lang="ja-JP" altLang="en-US" sz="2600" b="1">
                <a:latin typeface="+mn-ea"/>
                <a:ea typeface="+mn-ea"/>
              </a:endParaRPr>
            </a:p>
            <a:p>
              <a:pPr marL="359966" indent="-359966" eaLnBrk="1" hangingPunct="1">
                <a:spcBef>
                  <a:spcPct val="38000"/>
                </a:spcBef>
                <a:buClr>
                  <a:srgbClr val="ff6699"/>
                </a:buClr>
                <a:buSzPct val="100000"/>
                <a:buFont typeface="Wingdings"/>
                <a:buChar char="p"/>
              </a:pPr>
              <a:r>
                <a:rPr lang="ja-JP" altLang="en-US" sz="2600" b="1">
                  <a:latin typeface="+mn-ea"/>
                  <a:ea typeface="+mn-ea"/>
                </a:rPr>
                <a:t>生理に関係のない出血がある</a:t>
              </a:r>
              <a:endParaRPr lang="ja-JP" altLang="en-US" sz="2600" b="1">
                <a:latin typeface="+mn-ea"/>
                <a:ea typeface="+mn-ea"/>
              </a:endParaRPr>
            </a:p>
            <a:p>
              <a:pPr marL="359966" indent="-359966" eaLnBrk="1" hangingPunct="1">
                <a:spcBef>
                  <a:spcPct val="38000"/>
                </a:spcBef>
                <a:buClr>
                  <a:srgbClr val="ff6699"/>
                </a:buClr>
                <a:buSzPct val="100000"/>
                <a:buFont typeface="Wingdings"/>
                <a:buChar char="p"/>
              </a:pPr>
              <a:r>
                <a:rPr lang="ja-JP" altLang="en-US" sz="2600" b="1">
                  <a:latin typeface="+mn-ea"/>
                  <a:ea typeface="+mn-ea"/>
                </a:rPr>
                <a:t>普段と違うおりものが増える</a:t>
              </a:r>
              <a:endParaRPr lang="ja-JP" altLang="en-US" sz="2600" b="1">
                <a:latin typeface="+mn-ea"/>
                <a:ea typeface="+mn-ea"/>
              </a:endParaRPr>
            </a:p>
            <a:p>
              <a:pPr marL="359966" indent="-359966" eaLnBrk="1" hangingPunct="1">
                <a:spcBef>
                  <a:spcPct val="38000"/>
                </a:spcBef>
                <a:buClr>
                  <a:srgbClr val="ff6699"/>
                </a:buClr>
                <a:buSzPct val="100000"/>
                <a:buFont typeface="Wingdings"/>
                <a:buChar char="p"/>
              </a:pPr>
              <a:r>
                <a:rPr lang="ja-JP" altLang="en-US" sz="2600" b="1">
                  <a:latin typeface="+mn-ea"/>
                  <a:ea typeface="+mn-ea"/>
                </a:rPr>
                <a:t>月経血の量が増える</a:t>
              </a:r>
              <a:endParaRPr lang="ja-JP" altLang="en-US" sz="2600" b="1">
                <a:latin typeface="+mn-ea"/>
                <a:ea typeface="+mn-ea"/>
              </a:endParaRPr>
            </a:p>
            <a:p>
              <a:pPr marL="359966" indent="-359966" eaLnBrk="1" hangingPunct="1">
                <a:spcBef>
                  <a:spcPct val="38000"/>
                </a:spcBef>
                <a:buClr>
                  <a:srgbClr val="ff6699"/>
                </a:buClr>
                <a:buSzPct val="100000"/>
                <a:buFont typeface="Wingdings"/>
                <a:buChar char="p"/>
              </a:pPr>
              <a:r>
                <a:rPr lang="ja-JP" altLang="en-US" sz="2600" b="1">
                  <a:latin typeface="+mn-ea"/>
                  <a:ea typeface="+mn-ea"/>
                </a:rPr>
                <a:t>月経期間が長引く</a:t>
              </a:r>
              <a:endParaRPr lang="en-US" altLang="ja-JP" sz="2600" b="1">
                <a:latin typeface="+mn-ea"/>
                <a:ea typeface="+mn-ea"/>
              </a:endParaRPr>
            </a:p>
          </p:txBody>
        </p:sp>
        <p:sp>
          <p:nvSpPr>
            <p:cNvPr id="28" name="角丸四角形 27"/>
            <p:cNvSpPr/>
            <p:nvPr/>
          </p:nvSpPr>
          <p:spPr>
            <a:xfrm>
              <a:off x="3216000" y="3132000"/>
              <a:ext cx="5760000" cy="324000"/>
            </a:xfrm>
            <a:prstGeom prst="roundRect">
              <a:avLst>
                <a:gd name="adj" fmla="val 50000"/>
              </a:avLst>
            </a:prstGeom>
            <a:solidFill>
              <a:srgbClr val="ff6699"/>
            </a:solidFill>
          </p:spPr>
          <p:txBody>
            <a:bodyPr wrap="none" anchor="ctr">
              <a:noAutofit/>
            </a:bodyPr>
            <a:lstStyle/>
            <a:p>
              <a:pPr lvl="0" algn="ctr"/>
              <a:r>
                <a:rPr lang="ja-JP" altLang="en-US" sz="2400" b="1">
                  <a:solidFill>
                    <a:sysClr val="window" lastClr="ffffff"/>
                  </a:solidFill>
                </a:rPr>
                <a:t>早めに受診することで早期発見につながる症状</a:t>
              </a:r>
              <a:endParaRPr lang="ja-JP" altLang="en-US" sz="2400" b="1">
                <a:solidFill>
                  <a:sysClr val="window" lastClr="ffffff"/>
                </a:solidFill>
              </a:endParaRPr>
            </a:p>
          </p:txBody>
        </p:sp>
      </p:grpSp>
      <p:sp>
        <p:nvSpPr>
          <p:cNvPr id="3" name="タイトル 2"/>
          <p:cNvSpPr>
            <a:spLocks noGrp="1"/>
          </p:cNvSpPr>
          <p:nvPr>
            <p:ph type="title" idx="0"/>
          </p:nvPr>
        </p:nvSpPr>
        <p:spPr>
          <a:xfrm>
            <a:off x="1920009" y="497205"/>
            <a:ext cx="8711001" cy="512445"/>
          </a:xfrm>
        </p:spPr>
        <p:txBody>
          <a:bodyPr/>
          <a:lstStyle/>
          <a:p>
            <a:pPr lvl="0"/>
            <a:r>
              <a:rPr lang="ja-JP" altLang="en-US"/>
              <a:t>「子宮頸がん」は、初期にはほとんど症状があらわれません。</a:t>
            </a:r>
            <a:endParaRPr lang="ja-JP" altLang="en-US"/>
          </a:p>
        </p:txBody>
      </p:sp>
      <p:pic>
        <p:nvPicPr>
          <p:cNvPr id="11" name="図 10"/>
          <p:cNvPicPr>
            <a:picLocks noChangeAspect="1"/>
          </p:cNvPicPr>
          <p:nvPr/>
        </p:nvPicPr>
        <p:blipFill rotWithShape="1">
          <a:blip r:embed="rId2"/>
          <a:stretch>
            <a:fillRect/>
          </a:stretch>
        </p:blipFill>
        <p:spPr>
          <a:xfrm>
            <a:off x="10721164" y="303652"/>
            <a:ext cx="844943" cy="1008000"/>
          </a:xfrm>
          <a:prstGeom prst="rect">
            <a:avLst/>
          </a:prstGeom>
        </p:spPr>
      </p:pic>
      <p:sp>
        <p:nvSpPr>
          <p:cNvPr id="9" name="テキスト ボックス 8"/>
          <p:cNvSpPr txBox="1"/>
          <p:nvPr/>
        </p:nvSpPr>
        <p:spPr>
          <a:xfrm>
            <a:off x="2853100" y="381032"/>
            <a:ext cx="450765" cy="264763"/>
          </a:xfrm>
          <a:prstGeom prst="rect">
            <a:avLst/>
          </a:prstGeom>
          <a:noFill/>
        </p:spPr>
        <p:txBody>
          <a:bodyPr wrap="none">
            <a:spAutoFit/>
          </a:bodyPr>
          <a:lstStyle/>
          <a:p>
            <a:pPr algn="ctr"/>
            <a:r>
              <a:rPr lang="ja-JP" altLang="en-US" sz="1200" b="1">
                <a:solidFill>
                  <a:srgbClr val="00b0f0"/>
                </a:solidFill>
                <a:latin typeface="+mn-ea"/>
                <a:ea typeface="+mn-ea"/>
                <a:cs typeface="+mn-cs"/>
              </a:rPr>
              <a:t>けい</a:t>
            </a:r>
            <a:endParaRPr lang="ja-JP" altLang="en-US" sz="1200" b="1">
              <a:solidFill>
                <a:srgbClr val="00b0f0"/>
              </a:solidFill>
              <a:latin typeface="+mn-ea"/>
              <a:ea typeface="+mn-ea"/>
              <a:cs typeface="+mn-cs"/>
            </a:endParaRPr>
          </a:p>
        </p:txBody>
      </p:sp>
      <p:sp>
        <p:nvSpPr>
          <p:cNvPr id="10" name="テキスト ボックス 9"/>
          <p:cNvSpPr txBox="1"/>
          <p:nvPr/>
        </p:nvSpPr>
        <p:spPr>
          <a:xfrm>
            <a:off x="6891246" y="1474041"/>
            <a:ext cx="393056" cy="246220"/>
          </a:xfrm>
          <a:prstGeom prst="rect">
            <a:avLst/>
          </a:prstGeom>
          <a:noFill/>
        </p:spPr>
        <p:txBody>
          <a:bodyPr wrap="none">
            <a:spAutoFit/>
          </a:bodyPr>
          <a:lstStyle/>
          <a:p>
            <a:pPr algn="ctr"/>
            <a:r>
              <a:rPr lang="ja-JP" altLang="en-US" sz="1000">
                <a:latin typeface="+mn-ea"/>
                <a:ea typeface="+mn-ea"/>
                <a:cs typeface="+mn-cs"/>
              </a:rPr>
              <a:t>けい</a:t>
            </a:r>
            <a:endParaRPr lang="ja-JP" altLang="en-US" sz="1000">
              <a:latin typeface="+mn-ea"/>
              <a:ea typeface="+mn-ea"/>
              <a:cs typeface="+mn-cs"/>
            </a:endParaRPr>
          </a:p>
        </p:txBody>
      </p:sp>
    </p:spTree>
  </p:cSld>
  <p:clrMapOvr>
    <a:masterClrMapping/>
  </p:clrMapOvr>
  <p:transition xmlns:mc="http://schemas.openxmlformats.org/markup-compatibility/2006" xmlns:hp="http://schemas.haansoft.com/office/presentation/8.0" mc:Ignorable="hp" hp:hslDur="500">
    <p:fade/>
  </p:transition>
</p:sld>
</file>

<file path=ppt/slides/slide18.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0"/>
          </p:nvPr>
        </p:nvSpPr>
        <p:spPr>
          <a:xfrm>
            <a:off x="1920009" y="502879"/>
            <a:ext cx="5354457" cy="506771"/>
          </a:xfrm>
        </p:spPr>
        <p:txBody>
          <a:bodyPr/>
          <a:lstStyle/>
          <a:p>
            <a:pPr lvl="0"/>
            <a:r>
              <a:rPr lang="ja-JP" altLang="en-US"/>
              <a:t>子宮頸がんの予防手段はあるの？</a:t>
            </a:r>
            <a:endParaRPr lang="ja-JP" altLang="en-US"/>
          </a:p>
        </p:txBody>
      </p:sp>
      <p:sp>
        <p:nvSpPr>
          <p:cNvPr id="90" name="Text Box 4"/>
          <p:cNvSpPr txBox="1">
            <a:spLocks noChangeArrowheads="1"/>
          </p:cNvSpPr>
          <p:nvPr/>
        </p:nvSpPr>
        <p:spPr>
          <a:xfrm>
            <a:off x="7117794" y="6143625"/>
            <a:ext cx="4776831" cy="525382"/>
          </a:xfrm>
          <a:prstGeom prst="rect">
            <a:avLst/>
          </a:prstGeom>
          <a:noFill/>
          <a:ln>
            <a:noFill/>
          </a:ln>
        </p:spPr>
        <p:txBody>
          <a:bodyPr wrap="none" lIns="0" tIns="0" rIns="36000" bIns="36000" anchor="b">
            <a:spAutoFit/>
          </a:bodyPr>
          <a:lstStyle>
            <a:defPPr>
              <a:defRPr lang="ja-JP"/>
            </a:defPPr>
            <a:lvl1pPr>
              <a:defRPr sz="800">
                <a:latin typeface="+mn-ea"/>
                <a:cs typeface="Meiryo UI"/>
              </a:defRPr>
            </a:lvl1pPr>
            <a:lvl2pPr marL="742950" indent="-285750" eaLnBrk="0" hangingPunct="0">
              <a:defRPr>
                <a:latin typeface="Arial"/>
                <a:ea typeface="ＭＳ Ｐゴシック"/>
              </a:defRPr>
            </a:lvl2pPr>
            <a:lvl3pPr marL="1143000" indent="-228600" eaLnBrk="0" hangingPunct="0">
              <a:defRPr>
                <a:latin typeface="Arial"/>
                <a:ea typeface="ＭＳ Ｐゴシック"/>
              </a:defRPr>
            </a:lvl3pPr>
            <a:lvl4pPr marL="1600200" indent="-228600" eaLnBrk="0" hangingPunct="0">
              <a:defRPr>
                <a:latin typeface="Arial"/>
                <a:ea typeface="ＭＳ Ｐゴシック"/>
              </a:defRPr>
            </a:lvl4pPr>
            <a:lvl5pPr marL="2057400" indent="-228600" eaLnBrk="0" hangingPunct="0">
              <a:defRPr>
                <a:latin typeface="Arial"/>
                <a:ea typeface="ＭＳ Ｐゴシック"/>
              </a:defRPr>
            </a:lvl5pPr>
            <a:lvl6pPr marL="2514600" indent="-228600" eaLnBrk="0" fontAlgn="base" hangingPunct="0">
              <a:spcBef>
                <a:spcPct val="0"/>
              </a:spcBef>
              <a:spcAft>
                <a:spcPct val="0"/>
              </a:spcAft>
              <a:defRPr>
                <a:latin typeface="Arial"/>
                <a:ea typeface="ＭＳ Ｐゴシック"/>
              </a:defRPr>
            </a:lvl6pPr>
            <a:lvl7pPr marL="2971800" indent="-228600" eaLnBrk="0" fontAlgn="base" hangingPunct="0">
              <a:spcBef>
                <a:spcPct val="0"/>
              </a:spcBef>
              <a:spcAft>
                <a:spcPct val="0"/>
              </a:spcAft>
              <a:defRPr>
                <a:latin typeface="Arial"/>
                <a:ea typeface="ＭＳ Ｐゴシック"/>
              </a:defRPr>
            </a:lvl7pPr>
            <a:lvl8pPr marL="3429000" indent="-228600" eaLnBrk="0" fontAlgn="base" hangingPunct="0">
              <a:spcBef>
                <a:spcPct val="0"/>
              </a:spcBef>
              <a:spcAft>
                <a:spcPct val="0"/>
              </a:spcAft>
              <a:defRPr>
                <a:latin typeface="Arial"/>
                <a:ea typeface="ＭＳ Ｐゴシック"/>
              </a:defRPr>
            </a:lvl8pPr>
            <a:lvl9pPr marL="3886200" indent="-228600" eaLnBrk="0" fontAlgn="base" hangingPunct="0">
              <a:spcBef>
                <a:spcPct val="0"/>
              </a:spcBef>
              <a:spcAft>
                <a:spcPct val="0"/>
              </a:spcAft>
              <a:defRPr>
                <a:latin typeface="Arial"/>
                <a:ea typeface="ＭＳ Ｐゴシック"/>
              </a:defRPr>
            </a:lvl9pPr>
          </a:lstStyle>
          <a:p>
            <a:pPr lvl="0"/>
            <a:r>
              <a:rPr lang="ja-JP" altLang="en-US"/>
              <a:t>笹川 寿之</a:t>
            </a:r>
            <a:r>
              <a:rPr lang="en-US" altLang="ja-JP"/>
              <a:t>.</a:t>
            </a:r>
            <a:r>
              <a:rPr lang="ja-JP" altLang="en-US"/>
              <a:t> 臨床と微生物</a:t>
            </a:r>
            <a:r>
              <a:rPr lang="en-US" altLang="ja-JP"/>
              <a:t>.</a:t>
            </a:r>
            <a:r>
              <a:rPr lang="ja-JP" altLang="en-US"/>
              <a:t> </a:t>
            </a:r>
            <a:r>
              <a:rPr lang="en-US" altLang="ja-JP"/>
              <a:t>2009; 36: 55-62.</a:t>
            </a:r>
            <a:r>
              <a:rPr lang="ja-JP" altLang="en-US"/>
              <a:t> より改変</a:t>
            </a:r>
            <a:endParaRPr lang="ja-JP" altLang="en-US"/>
          </a:p>
          <a:p>
            <a:pPr lvl="0"/>
            <a:r>
              <a:rPr lang="ja-JP" altLang="en-US"/>
              <a:t>厚生労働省　子宮頸がん予防ワクチン</a:t>
            </a:r>
            <a:r>
              <a:rPr lang="en-US" altLang="ja-JP"/>
              <a:t>Q&amp;A</a:t>
            </a:r>
            <a:endParaRPr lang="en-US" altLang="ja-JP"/>
          </a:p>
          <a:p>
            <a:pPr lvl="0"/>
            <a:r>
              <a:rPr lang="en-US" altLang="ja-JP"/>
              <a:t>http://www.mhlw.go.jp/bunya/kenkou/kekkaku-kansenshou28/qa_shikyukeigan_vaccine.html </a:t>
            </a:r>
            <a:br>
              <a:rPr lang="en-US" altLang="ja-JP"/>
            </a:br>
            <a:r>
              <a:rPr lang="en-US" altLang="ja-JP"/>
              <a:t>(Accessed Dec.3. 2019)</a:t>
            </a:r>
            <a:endParaRPr lang="en-US" altLang="ja-JP"/>
          </a:p>
        </p:txBody>
      </p:sp>
      <p:sp>
        <p:nvSpPr>
          <p:cNvPr id="91" name="Rectangle 2"/>
          <p:cNvSpPr>
            <a:spLocks noChangeArrowheads="1"/>
          </p:cNvSpPr>
          <p:nvPr/>
        </p:nvSpPr>
        <p:spPr>
          <a:xfrm>
            <a:off x="1011677" y="1584014"/>
            <a:ext cx="10285377" cy="461956"/>
          </a:xfrm>
          <a:prstGeom prst="rect">
            <a:avLst/>
          </a:prstGeom>
          <a:noFill/>
          <a:ln>
            <a:noFill/>
          </a:ln>
          <a:effectLst/>
        </p:spPr>
        <p:txBody>
          <a:bodyPr wrap="square">
            <a:spAutoFit/>
          </a:bodyPr>
          <a:lstStyle/>
          <a:p>
            <a:pPr marL="287971" indent="-287971" eaLnBrk="0" hangingPunct="0">
              <a:lnSpc>
                <a:spcPct val="110000"/>
              </a:lnSpc>
              <a:spcBef>
                <a:spcPct val="6000"/>
              </a:spcBef>
              <a:buFont typeface="Wingdings"/>
              <a:buChar char="l"/>
            </a:pPr>
            <a:r>
              <a:rPr lang="ja-JP" altLang="en-US" sz="2200">
                <a:solidFill>
                  <a:srgbClr val="000000">
                    <a:lumMod val="95000"/>
                    <a:lumOff val="5000"/>
                  </a:srgbClr>
                </a:solidFill>
                <a:latin typeface="+mn-ea"/>
                <a:ea typeface="+mn-ea"/>
                <a:cs typeface="Meiryo UI"/>
              </a:rPr>
              <a:t>ワクチンによる予防接種と子宮頸がん検診というふたつの手段が有効です</a:t>
            </a:r>
            <a:r>
              <a:rPr lang="ja-JP" altLang="en-US" sz="2200" spc="-489" baseline="30000">
                <a:solidFill>
                  <a:srgbClr val="000000">
                    <a:lumMod val="95000"/>
                    <a:lumOff val="5000"/>
                  </a:srgbClr>
                </a:solidFill>
                <a:latin typeface="+mn-ea"/>
                <a:ea typeface="+mn-ea"/>
                <a:cs typeface="Meiryo UI"/>
              </a:rPr>
              <a:t>＊ </a:t>
            </a:r>
            <a:r>
              <a:rPr lang="ja-JP" altLang="en-US" sz="2200" spc="-489">
                <a:solidFill>
                  <a:srgbClr val="000000">
                    <a:lumMod val="95000"/>
                    <a:lumOff val="5000"/>
                  </a:srgbClr>
                </a:solidFill>
                <a:latin typeface="+mn-ea"/>
                <a:ea typeface="+mn-ea"/>
                <a:cs typeface="Meiryo UI"/>
              </a:rPr>
              <a:t>。</a:t>
            </a:r>
            <a:endParaRPr lang="ja-JP" altLang="en-US" sz="2200" spc="-489">
              <a:solidFill>
                <a:srgbClr val="000000">
                  <a:lumMod val="95000"/>
                  <a:lumOff val="5000"/>
                </a:srgbClr>
              </a:solidFill>
              <a:latin typeface="+mn-ea"/>
              <a:ea typeface="+mn-ea"/>
              <a:cs typeface="Meiryo UI"/>
            </a:endParaRPr>
          </a:p>
        </p:txBody>
      </p:sp>
      <p:grpSp>
        <p:nvGrpSpPr>
          <p:cNvPr id="3" name="グループ化 2"/>
          <p:cNvGrpSpPr/>
          <p:nvPr/>
        </p:nvGrpSpPr>
        <p:grpSpPr>
          <a:xfrm rot="0">
            <a:off x="1530879" y="2122047"/>
            <a:ext cx="9099570" cy="4424077"/>
            <a:chOff x="2344888" y="2520000"/>
            <a:chExt cx="7476492" cy="3634960"/>
          </a:xfrm>
        </p:grpSpPr>
        <p:sp>
          <p:nvSpPr>
            <p:cNvPr id="103" name="テキスト ボックス 80"/>
            <p:cNvSpPr txBox="1">
              <a:spLocks noChangeArrowheads="1"/>
            </p:cNvSpPr>
            <p:nvPr/>
          </p:nvSpPr>
          <p:spPr>
            <a:xfrm>
              <a:off x="2344888" y="5940013"/>
              <a:ext cx="4217278" cy="214946"/>
            </a:xfrm>
            <a:prstGeom prst="rect">
              <a:avLst/>
            </a:prstGeom>
            <a:noFill/>
          </p:spPr>
          <p:txBody>
            <a:bodyPr wrap="none">
              <a:spAutoFit/>
            </a:bodyPr>
            <a:lstStyle>
              <a:defPPr>
                <a:defRPr lang="ja-JP"/>
              </a:defPPr>
              <a:lvl1pPr>
                <a:defRPr sz="1000">
                  <a:latin typeface="+mn-ea"/>
                </a:defRPr>
              </a:lvl1pPr>
            </a:lstStyle>
            <a:p>
              <a:pPr lvl="0"/>
              <a:r>
                <a:rPr lang="ja-JP" altLang="en-US" sz="1100"/>
                <a:t>＊：ワクチンは含有する型に対して有効です。検診は全てのがんを防ぐわけではありません。</a:t>
              </a:r>
              <a:endParaRPr lang="en-US" altLang="ja-JP" sz="1100"/>
            </a:p>
          </p:txBody>
        </p:sp>
        <p:sp>
          <p:nvSpPr>
            <p:cNvPr id="183" name="角丸四角形 182"/>
            <p:cNvSpPr/>
            <p:nvPr/>
          </p:nvSpPr>
          <p:spPr>
            <a:xfrm>
              <a:off x="6031519" y="4320000"/>
              <a:ext cx="2664000" cy="1368000"/>
            </a:xfrm>
            <a:prstGeom prst="roundRect">
              <a:avLst>
                <a:gd name="adj" fmla="val 8950"/>
              </a:avLst>
            </a:prstGeom>
            <a:noFill/>
            <a:ln w="25400" cap="flat" cmpd="sng" algn="ctr">
              <a:solidFill>
                <a:srgbClr val="d99694"/>
              </a:solidFill>
              <a:prstDash val="solid"/>
            </a:ln>
            <a:effectLst/>
          </p:spPr>
          <p:txBody>
            <a:bodyPr anchor="ctr"/>
            <a:lstStyle/>
            <a:p>
              <a:pPr algn="ctr"/>
              <a:endParaRPr lang="ja-JP" altLang="en-US">
                <a:solidFill>
                  <a:sysClr val="window" lastClr="ffffff"/>
                </a:solidFill>
                <a:latin typeface="+mn-ea"/>
                <a:ea typeface="+mn-ea"/>
                <a:cs typeface="+mn-cs"/>
              </a:endParaRPr>
            </a:p>
          </p:txBody>
        </p:sp>
        <p:grpSp>
          <p:nvGrpSpPr>
            <p:cNvPr id="184" name="グループ化 269"/>
            <p:cNvGrpSpPr/>
            <p:nvPr/>
          </p:nvGrpSpPr>
          <p:grpSpPr>
            <a:xfrm rot="0">
              <a:off x="3749694" y="4786190"/>
              <a:ext cx="647535" cy="647519"/>
              <a:chOff x="3383868" y="3789040"/>
              <a:chExt cx="1368152" cy="1368152"/>
            </a:xfrm>
            <a:gradFill>
              <a:gsLst>
                <a:gs pos="0">
                  <a:srgbClr val="00908f"/>
                </a:gs>
                <a:gs pos="100000">
                  <a:srgbClr val="c0504d">
                    <a:lumMod val="60000"/>
                    <a:lumOff val="40000"/>
                  </a:srgbClr>
                </a:gs>
              </a:gsLst>
              <a:lin ang="5400000" scaled="0"/>
            </a:gradFill>
          </p:grpSpPr>
          <p:sp>
            <p:nvSpPr>
              <p:cNvPr id="185" name="角丸四角形 184"/>
              <p:cNvSpPr/>
              <p:nvPr/>
            </p:nvSpPr>
            <p:spPr>
              <a:xfrm>
                <a:off x="3383868" y="3789040"/>
                <a:ext cx="1368152" cy="1368152"/>
              </a:xfrm>
              <a:prstGeom prst="roundRect">
                <a:avLst>
                  <a:gd name="adj" fmla="val 16667"/>
                </a:avLst>
              </a:prstGeom>
              <a:grpFill/>
              <a:ln w="25400" cap="flat" cmpd="sng" algn="ctr">
                <a:noFill/>
                <a:prstDash val="solid"/>
              </a:ln>
              <a:effectLst/>
            </p:spPr>
            <p:txBody>
              <a:bodyPr anchor="ctr"/>
              <a:lstStyle/>
              <a:p>
                <a:pPr algn="ctr"/>
                <a:endParaRPr lang="ja-JP" altLang="en-US">
                  <a:solidFill>
                    <a:sysClr val="window" lastClr="ffffff"/>
                  </a:solidFill>
                  <a:latin typeface="+mn-ea"/>
                  <a:ea typeface="+mn-ea"/>
                  <a:cs typeface="+mn-cs"/>
                </a:endParaRPr>
              </a:p>
            </p:txBody>
          </p:sp>
          <p:sp>
            <p:nvSpPr>
              <p:cNvPr id="186" name="左大かっこ 185"/>
              <p:cNvSpPr/>
              <p:nvPr/>
            </p:nvSpPr>
            <p:spPr>
              <a:xfrm rot="16200000">
                <a:off x="4013939" y="4356078"/>
                <a:ext cx="108012" cy="830506"/>
              </a:xfrm>
              <a:prstGeom prst="leftBracket">
                <a:avLst>
                  <a:gd name="adj" fmla="val 68067"/>
                </a:avLst>
              </a:prstGeom>
              <a:grpFill/>
              <a:ln w="38100" cap="rnd" cmpd="sng" algn="ctr">
                <a:solidFill>
                  <a:sysClr val="window" lastClr="ffffff"/>
                </a:solidFill>
                <a:prstDash val="solid"/>
              </a:ln>
              <a:effectLst/>
            </p:spPr>
            <p:txBody>
              <a:bodyPr anchor="ctr"/>
              <a:lstStyle/>
              <a:p>
                <a:pPr algn="ctr"/>
                <a:endParaRPr lang="ja-JP" altLang="en-US">
                  <a:solidFill>
                    <a:sysClr val="windowText" lastClr="000000"/>
                  </a:solidFill>
                  <a:latin typeface="+mn-ea"/>
                  <a:ea typeface="+mn-ea"/>
                  <a:cs typeface="+mn-cs"/>
                </a:endParaRPr>
              </a:p>
            </p:txBody>
          </p:sp>
          <p:sp>
            <p:nvSpPr>
              <p:cNvPr id="187" name="円/楕円 186"/>
              <p:cNvSpPr/>
              <p:nvPr/>
            </p:nvSpPr>
            <p:spPr>
              <a:xfrm>
                <a:off x="3725086" y="4239815"/>
                <a:ext cx="114442" cy="114442"/>
              </a:xfrm>
              <a:prstGeom prst="ellipse">
                <a:avLst/>
              </a:prstGeom>
              <a:solidFill>
                <a:sysClr val="window" lastClr="ffffff"/>
              </a:solidFill>
              <a:ln w="25400" cap="flat" cmpd="sng" algn="ctr">
                <a:solidFill>
                  <a:sysClr val="window" lastClr="ffffff"/>
                </a:solidFill>
                <a:prstDash val="solid"/>
              </a:ln>
              <a:effectLst/>
            </p:spPr>
            <p:txBody>
              <a:bodyPr anchor="ctr"/>
              <a:lstStyle/>
              <a:p>
                <a:pPr algn="ctr"/>
                <a:endParaRPr lang="ja-JP" altLang="en-US">
                  <a:solidFill>
                    <a:sysClr val="window" lastClr="ffffff"/>
                  </a:solidFill>
                  <a:latin typeface="+mn-ea"/>
                  <a:ea typeface="+mn-ea"/>
                  <a:cs typeface="+mn-cs"/>
                </a:endParaRPr>
              </a:p>
            </p:txBody>
          </p:sp>
          <p:sp>
            <p:nvSpPr>
              <p:cNvPr id="188" name="円/楕円 187"/>
              <p:cNvSpPr/>
              <p:nvPr/>
            </p:nvSpPr>
            <p:spPr>
              <a:xfrm>
                <a:off x="4330442" y="4239815"/>
                <a:ext cx="114442" cy="114442"/>
              </a:xfrm>
              <a:prstGeom prst="ellipse">
                <a:avLst/>
              </a:prstGeom>
              <a:solidFill>
                <a:sysClr val="window" lastClr="ffffff"/>
              </a:solidFill>
              <a:ln w="25400" cap="flat" cmpd="sng" algn="ctr">
                <a:solidFill>
                  <a:sysClr val="window" lastClr="ffffff"/>
                </a:solidFill>
                <a:prstDash val="solid"/>
              </a:ln>
              <a:effectLst/>
            </p:spPr>
            <p:txBody>
              <a:bodyPr anchor="ctr"/>
              <a:lstStyle/>
              <a:p>
                <a:pPr algn="ctr"/>
                <a:endParaRPr lang="ja-JP" altLang="en-US">
                  <a:solidFill>
                    <a:sysClr val="window" lastClr="ffffff"/>
                  </a:solidFill>
                  <a:latin typeface="+mn-ea"/>
                  <a:ea typeface="+mn-ea"/>
                  <a:cs typeface="+mn-cs"/>
                </a:endParaRPr>
              </a:p>
            </p:txBody>
          </p:sp>
        </p:grpSp>
        <p:grpSp>
          <p:nvGrpSpPr>
            <p:cNvPr id="189" name="グループ化 51"/>
            <p:cNvGrpSpPr/>
            <p:nvPr/>
          </p:nvGrpSpPr>
          <p:grpSpPr>
            <a:xfrm rot="0">
              <a:off x="6326419" y="4751964"/>
              <a:ext cx="715963" cy="715944"/>
              <a:chOff x="5076056" y="3672349"/>
              <a:chExt cx="1512168" cy="1512168"/>
            </a:xfrm>
          </p:grpSpPr>
          <p:sp>
            <p:nvSpPr>
              <p:cNvPr id="190" name="星 8 189"/>
              <p:cNvSpPr/>
              <p:nvPr/>
            </p:nvSpPr>
            <p:spPr>
              <a:xfrm>
                <a:off x="5077526" y="3670708"/>
                <a:ext cx="1512170" cy="1512206"/>
              </a:xfrm>
              <a:prstGeom prst="star8">
                <a:avLst>
                  <a:gd name="adj" fmla="val 42149"/>
                </a:avLst>
              </a:prstGeom>
              <a:solidFill>
                <a:srgbClr val="c0504d">
                  <a:lumMod val="60000"/>
                  <a:lumOff val="40000"/>
                </a:srgbClr>
              </a:solidFill>
              <a:ln w="25400" cap="flat" cmpd="sng" algn="ctr">
                <a:noFill/>
                <a:prstDash val="solid"/>
              </a:ln>
              <a:effectLst/>
            </p:spPr>
            <p:txBody>
              <a:bodyPr anchor="ctr"/>
              <a:lstStyle/>
              <a:p>
                <a:pPr algn="ctr"/>
                <a:endParaRPr lang="ja-JP" altLang="en-US">
                  <a:solidFill>
                    <a:sysClr val="window" lastClr="ffffff"/>
                  </a:solidFill>
                  <a:latin typeface="+mn-ea"/>
                  <a:ea typeface="+mn-ea"/>
                  <a:cs typeface="+mn-cs"/>
                </a:endParaRPr>
              </a:p>
            </p:txBody>
          </p:sp>
          <p:cxnSp>
            <p:nvCxnSpPr>
              <p:cNvPr id="191" name="直線コネクタ 340"/>
              <p:cNvCxnSpPr>
                <a:cxnSpLocks noChangeShapeType="1"/>
              </p:cNvCxnSpPr>
              <p:nvPr/>
            </p:nvCxnSpPr>
            <p:spPr>
              <a:xfrm>
                <a:off x="5528700" y="4718460"/>
                <a:ext cx="606880" cy="0"/>
              </a:xfrm>
              <a:prstGeom prst="line">
                <a:avLst/>
              </a:prstGeom>
              <a:noFill/>
              <a:ln w="38100" cap="rnd" algn="ctr">
                <a:solidFill>
                  <a:srgbClr val="ffffff"/>
                </a:solidFill>
                <a:round/>
              </a:ln>
            </p:spPr>
          </p:cxnSp>
          <p:grpSp>
            <p:nvGrpSpPr>
              <p:cNvPr id="192" name="グループ化 31"/>
              <p:cNvGrpSpPr/>
              <p:nvPr/>
            </p:nvGrpSpPr>
            <p:grpSpPr>
              <a:xfrm rot="0">
                <a:off x="5443997" y="4149038"/>
                <a:ext cx="776286" cy="279395"/>
                <a:chOff x="5446384" y="4149038"/>
                <a:chExt cx="776286" cy="279395"/>
              </a:xfrm>
            </p:grpSpPr>
            <p:sp>
              <p:nvSpPr>
                <p:cNvPr id="193" name="フリーフォーム 192"/>
                <p:cNvSpPr/>
                <p:nvPr/>
              </p:nvSpPr>
              <p:spPr>
                <a:xfrm>
                  <a:off x="5495676" y="4099893"/>
                  <a:ext cx="251470" cy="345359"/>
                </a:xfrm>
                <a:custGeom>
                  <a:avLst/>
                  <a:gdLst>
                    <a:gd name="connsiteX0" fmla="*/ 0 w 1455088"/>
                    <a:gd name="connsiteY0" fmla="*/ 0 h 1423284"/>
                    <a:gd name="connsiteX1" fmla="*/ 1455088 w 1455088"/>
                    <a:gd name="connsiteY1" fmla="*/ 723569 h 1423284"/>
                    <a:gd name="connsiteX2" fmla="*/ 15902 w 1455088"/>
                    <a:gd name="connsiteY2" fmla="*/ 1423284 h 1423284"/>
                  </a:gdLst>
                  <a:cxnLst>
                    <a:cxn ang="0">
                      <a:pos x="connsiteX0" y="connsiteY0"/>
                    </a:cxn>
                    <a:cxn ang="0">
                      <a:pos x="connsiteX1" y="connsiteY1"/>
                    </a:cxn>
                    <a:cxn ang="0">
                      <a:pos x="connsiteX2" y="connsiteY2"/>
                    </a:cxn>
                  </a:cxnLst>
                  <a:rect l="l" t="t" r="r" b="b"/>
                  <a:pathLst>
                    <a:path w="1455088" h="1423284">
                      <a:moveTo>
                        <a:pt x="0" y="0"/>
                      </a:moveTo>
                      <a:lnTo>
                        <a:pt x="1455088" y="723569"/>
                      </a:lnTo>
                      <a:lnTo>
                        <a:pt x="15902" y="1423284"/>
                      </a:lnTo>
                    </a:path>
                  </a:pathLst>
                </a:custGeom>
                <a:noFill/>
                <a:ln w="38100" cap="rnd" cmpd="sng" algn="ctr">
                  <a:solidFill>
                    <a:sysClr val="window" lastClr="ffffff"/>
                  </a:solidFill>
                  <a:prstDash val="solid"/>
                </a:ln>
                <a:effectLst/>
              </p:spPr>
              <p:txBody>
                <a:bodyPr anchor="ctr"/>
                <a:lstStyle/>
                <a:p>
                  <a:pPr algn="ctr"/>
                  <a:endParaRPr lang="ja-JP" altLang="en-US">
                    <a:solidFill>
                      <a:sysClr val="windowText" lastClr="000000"/>
                    </a:solidFill>
                    <a:latin typeface="+mn-ea"/>
                    <a:ea typeface="+mn-ea"/>
                    <a:cs typeface="+mn-cs"/>
                  </a:endParaRPr>
                </a:p>
              </p:txBody>
            </p:sp>
            <p:sp>
              <p:nvSpPr>
                <p:cNvPr id="194" name="フリーフォーム 193"/>
                <p:cNvSpPr/>
                <p:nvPr/>
              </p:nvSpPr>
              <p:spPr>
                <a:xfrm flipH="1">
                  <a:off x="5938262" y="4099893"/>
                  <a:ext cx="285000" cy="345359"/>
                </a:xfrm>
                <a:custGeom>
                  <a:avLst/>
                  <a:gdLst>
                    <a:gd name="connsiteX0" fmla="*/ 0 w 1455088"/>
                    <a:gd name="connsiteY0" fmla="*/ 0 h 1423284"/>
                    <a:gd name="connsiteX1" fmla="*/ 1455088 w 1455088"/>
                    <a:gd name="connsiteY1" fmla="*/ 723569 h 1423284"/>
                    <a:gd name="connsiteX2" fmla="*/ 15902 w 1455088"/>
                    <a:gd name="connsiteY2" fmla="*/ 1423284 h 1423284"/>
                  </a:gdLst>
                  <a:cxnLst>
                    <a:cxn ang="0">
                      <a:pos x="connsiteX0" y="connsiteY0"/>
                    </a:cxn>
                    <a:cxn ang="0">
                      <a:pos x="connsiteX1" y="connsiteY1"/>
                    </a:cxn>
                    <a:cxn ang="0">
                      <a:pos x="connsiteX2" y="connsiteY2"/>
                    </a:cxn>
                  </a:cxnLst>
                  <a:rect l="l" t="t" r="r" b="b"/>
                  <a:pathLst>
                    <a:path w="1455088" h="1423284">
                      <a:moveTo>
                        <a:pt x="0" y="0"/>
                      </a:moveTo>
                      <a:lnTo>
                        <a:pt x="1455088" y="723569"/>
                      </a:lnTo>
                      <a:lnTo>
                        <a:pt x="15902" y="1423284"/>
                      </a:lnTo>
                    </a:path>
                  </a:pathLst>
                </a:custGeom>
                <a:noFill/>
                <a:ln w="38100" cap="rnd" cmpd="sng" algn="ctr">
                  <a:solidFill>
                    <a:sysClr val="window" lastClr="ffffff"/>
                  </a:solidFill>
                  <a:prstDash val="solid"/>
                </a:ln>
                <a:effectLst/>
              </p:spPr>
              <p:txBody>
                <a:bodyPr anchor="ctr"/>
                <a:lstStyle/>
                <a:p>
                  <a:pPr algn="ctr"/>
                  <a:endParaRPr lang="ja-JP" altLang="en-US">
                    <a:solidFill>
                      <a:sysClr val="windowText" lastClr="000000"/>
                    </a:solidFill>
                    <a:latin typeface="+mn-ea"/>
                    <a:ea typeface="+mn-ea"/>
                    <a:cs typeface="+mn-cs"/>
                  </a:endParaRPr>
                </a:p>
              </p:txBody>
            </p:sp>
          </p:grpSp>
        </p:grpSp>
        <p:grpSp>
          <p:nvGrpSpPr>
            <p:cNvPr id="195" name="グループ化 50"/>
            <p:cNvGrpSpPr/>
            <p:nvPr/>
          </p:nvGrpSpPr>
          <p:grpSpPr>
            <a:xfrm rot="0">
              <a:off x="7684722" y="4751964"/>
              <a:ext cx="714375" cy="715944"/>
              <a:chOff x="6740624" y="3650582"/>
              <a:chExt cx="1512168" cy="1512168"/>
            </a:xfrm>
          </p:grpSpPr>
          <p:sp>
            <p:nvSpPr>
              <p:cNvPr id="196" name="星 16 195"/>
              <p:cNvSpPr/>
              <p:nvPr/>
            </p:nvSpPr>
            <p:spPr>
              <a:xfrm>
                <a:off x="6738945" y="3648941"/>
                <a:ext cx="1512168" cy="1512206"/>
              </a:xfrm>
              <a:prstGeom prst="star16">
                <a:avLst>
                  <a:gd name="adj" fmla="val 44861"/>
                </a:avLst>
              </a:prstGeom>
              <a:solidFill>
                <a:srgbClr val="c0504d">
                  <a:lumMod val="60000"/>
                  <a:lumOff val="40000"/>
                </a:srgbClr>
              </a:solidFill>
              <a:ln w="25400" cap="flat" cmpd="sng" algn="ctr">
                <a:noFill/>
                <a:prstDash val="solid"/>
              </a:ln>
              <a:effectLst/>
            </p:spPr>
            <p:txBody>
              <a:bodyPr anchor="ctr"/>
              <a:lstStyle/>
              <a:p>
                <a:pPr algn="ctr"/>
                <a:endParaRPr lang="ja-JP" altLang="en-US">
                  <a:solidFill>
                    <a:sysClr val="window" lastClr="ffffff"/>
                  </a:solidFill>
                  <a:latin typeface="+mn-ea"/>
                  <a:ea typeface="+mn-ea"/>
                  <a:cs typeface="+mn-cs"/>
                </a:endParaRPr>
              </a:p>
            </p:txBody>
          </p:sp>
          <p:grpSp>
            <p:nvGrpSpPr>
              <p:cNvPr id="197" name="グループ化 40"/>
              <p:cNvGrpSpPr/>
              <p:nvPr/>
            </p:nvGrpSpPr>
            <p:grpSpPr>
              <a:xfrm rot="0">
                <a:off x="7108565" y="4127271"/>
                <a:ext cx="776286" cy="279395"/>
                <a:chOff x="5446384" y="4149038"/>
                <a:chExt cx="776286" cy="279395"/>
              </a:xfrm>
            </p:grpSpPr>
            <p:sp>
              <p:nvSpPr>
                <p:cNvPr id="199" name="フリーフォーム 198"/>
                <p:cNvSpPr/>
                <p:nvPr/>
              </p:nvSpPr>
              <p:spPr>
                <a:xfrm>
                  <a:off x="5395998" y="4099893"/>
                  <a:ext cx="285633" cy="345359"/>
                </a:xfrm>
                <a:custGeom>
                  <a:avLst/>
                  <a:gdLst>
                    <a:gd name="connsiteX0" fmla="*/ 0 w 1455088"/>
                    <a:gd name="connsiteY0" fmla="*/ 0 h 1423284"/>
                    <a:gd name="connsiteX1" fmla="*/ 1455088 w 1455088"/>
                    <a:gd name="connsiteY1" fmla="*/ 723569 h 1423284"/>
                    <a:gd name="connsiteX2" fmla="*/ 15902 w 1455088"/>
                    <a:gd name="connsiteY2" fmla="*/ 1423284 h 1423284"/>
                  </a:gdLst>
                  <a:cxnLst>
                    <a:cxn ang="0">
                      <a:pos x="connsiteX0" y="connsiteY0"/>
                    </a:cxn>
                    <a:cxn ang="0">
                      <a:pos x="connsiteX1" y="connsiteY1"/>
                    </a:cxn>
                    <a:cxn ang="0">
                      <a:pos x="connsiteX2" y="connsiteY2"/>
                    </a:cxn>
                  </a:cxnLst>
                  <a:rect l="l" t="t" r="r" b="b"/>
                  <a:pathLst>
                    <a:path w="1455088" h="1423284">
                      <a:moveTo>
                        <a:pt x="0" y="0"/>
                      </a:moveTo>
                      <a:lnTo>
                        <a:pt x="1455088" y="723569"/>
                      </a:lnTo>
                      <a:lnTo>
                        <a:pt x="15902" y="1423284"/>
                      </a:lnTo>
                    </a:path>
                  </a:pathLst>
                </a:custGeom>
                <a:noFill/>
                <a:ln w="38100" cap="rnd" cmpd="sng" algn="ctr">
                  <a:solidFill>
                    <a:sysClr val="window" lastClr="ffffff"/>
                  </a:solidFill>
                  <a:prstDash val="solid"/>
                </a:ln>
                <a:effectLst/>
              </p:spPr>
              <p:txBody>
                <a:bodyPr anchor="ctr"/>
                <a:lstStyle/>
                <a:p>
                  <a:pPr algn="ctr"/>
                  <a:endParaRPr lang="ja-JP" altLang="en-US">
                    <a:solidFill>
                      <a:sysClr val="windowText" lastClr="000000"/>
                    </a:solidFill>
                    <a:latin typeface="+mn-ea"/>
                    <a:ea typeface="+mn-ea"/>
                    <a:cs typeface="+mn-cs"/>
                  </a:endParaRPr>
                </a:p>
              </p:txBody>
            </p:sp>
            <p:sp>
              <p:nvSpPr>
                <p:cNvPr id="200" name="フリーフォーム 199"/>
                <p:cNvSpPr/>
                <p:nvPr/>
              </p:nvSpPr>
              <p:spPr>
                <a:xfrm flipH="1">
                  <a:off x="5937020" y="4099893"/>
                  <a:ext cx="285631" cy="345359"/>
                </a:xfrm>
                <a:custGeom>
                  <a:avLst/>
                  <a:gdLst>
                    <a:gd name="connsiteX0" fmla="*/ 0 w 1455088"/>
                    <a:gd name="connsiteY0" fmla="*/ 0 h 1423284"/>
                    <a:gd name="connsiteX1" fmla="*/ 1455088 w 1455088"/>
                    <a:gd name="connsiteY1" fmla="*/ 723569 h 1423284"/>
                    <a:gd name="connsiteX2" fmla="*/ 15902 w 1455088"/>
                    <a:gd name="connsiteY2" fmla="*/ 1423284 h 1423284"/>
                  </a:gdLst>
                  <a:cxnLst>
                    <a:cxn ang="0">
                      <a:pos x="connsiteX0" y="connsiteY0"/>
                    </a:cxn>
                    <a:cxn ang="0">
                      <a:pos x="connsiteX1" y="connsiteY1"/>
                    </a:cxn>
                    <a:cxn ang="0">
                      <a:pos x="connsiteX2" y="connsiteY2"/>
                    </a:cxn>
                  </a:cxnLst>
                  <a:rect l="l" t="t" r="r" b="b"/>
                  <a:pathLst>
                    <a:path w="1455088" h="1423284">
                      <a:moveTo>
                        <a:pt x="0" y="0"/>
                      </a:moveTo>
                      <a:lnTo>
                        <a:pt x="1455088" y="723569"/>
                      </a:lnTo>
                      <a:lnTo>
                        <a:pt x="15902" y="1423284"/>
                      </a:lnTo>
                    </a:path>
                  </a:pathLst>
                </a:custGeom>
                <a:noFill/>
                <a:ln w="38100" cap="rnd" cmpd="sng" algn="ctr">
                  <a:solidFill>
                    <a:sysClr val="window" lastClr="ffffff"/>
                  </a:solidFill>
                  <a:prstDash val="solid"/>
                </a:ln>
                <a:effectLst/>
              </p:spPr>
              <p:txBody>
                <a:bodyPr anchor="ctr"/>
                <a:lstStyle/>
                <a:p>
                  <a:pPr algn="ctr"/>
                  <a:endParaRPr lang="ja-JP" altLang="en-US">
                    <a:solidFill>
                      <a:sysClr val="windowText" lastClr="000000"/>
                    </a:solidFill>
                    <a:latin typeface="+mn-ea"/>
                    <a:ea typeface="+mn-ea"/>
                    <a:cs typeface="+mn-cs"/>
                  </a:endParaRPr>
                </a:p>
              </p:txBody>
            </p:sp>
          </p:grpSp>
          <p:sp>
            <p:nvSpPr>
              <p:cNvPr id="198" name="フリーフォーム 197"/>
              <p:cNvSpPr/>
              <p:nvPr/>
            </p:nvSpPr>
            <p:spPr>
              <a:xfrm>
                <a:off x="7246361" y="4644784"/>
                <a:ext cx="497335" cy="124062"/>
              </a:xfrm>
              <a:custGeom>
                <a:avLst/>
                <a:gdLst>
                  <a:gd name="connsiteX0" fmla="*/ 0 w 2886324"/>
                  <a:gd name="connsiteY0" fmla="*/ 707666 h 715617"/>
                  <a:gd name="connsiteX1" fmla="*/ 1431235 w 2886324"/>
                  <a:gd name="connsiteY1" fmla="*/ 0 h 715617"/>
                  <a:gd name="connsiteX2" fmla="*/ 2886324 w 2886324"/>
                  <a:gd name="connsiteY2" fmla="*/ 715617 h 715617"/>
                </a:gdLst>
                <a:cxnLst>
                  <a:cxn ang="0">
                    <a:pos x="connsiteX0" y="connsiteY0"/>
                  </a:cxn>
                  <a:cxn ang="0">
                    <a:pos x="connsiteX1" y="connsiteY1"/>
                  </a:cxn>
                  <a:cxn ang="0">
                    <a:pos x="connsiteX2" y="connsiteY2"/>
                  </a:cxn>
                </a:cxnLst>
                <a:rect l="l" t="t" r="r" b="b"/>
                <a:pathLst>
                  <a:path w="2886324" h="715617">
                    <a:moveTo>
                      <a:pt x="0" y="707666"/>
                    </a:moveTo>
                    <a:lnTo>
                      <a:pt x="1431235" y="0"/>
                    </a:lnTo>
                    <a:lnTo>
                      <a:pt x="2886324" y="715617"/>
                    </a:lnTo>
                  </a:path>
                </a:pathLst>
              </a:custGeom>
              <a:noFill/>
              <a:ln w="38100" cap="rnd" cmpd="sng" algn="ctr">
                <a:solidFill>
                  <a:sysClr val="window" lastClr="ffffff"/>
                </a:solidFill>
                <a:prstDash val="solid"/>
              </a:ln>
              <a:effectLst/>
            </p:spPr>
            <p:txBody>
              <a:bodyPr anchor="ctr"/>
              <a:lstStyle/>
              <a:p>
                <a:pPr algn="ctr"/>
                <a:endParaRPr lang="ja-JP" altLang="en-US">
                  <a:solidFill>
                    <a:sysClr val="windowText" lastClr="000000"/>
                  </a:solidFill>
                  <a:latin typeface="+mn-ea"/>
                  <a:ea typeface="+mn-ea"/>
                  <a:cs typeface="+mn-cs"/>
                </a:endParaRPr>
              </a:p>
            </p:txBody>
          </p:sp>
        </p:grpSp>
        <p:grpSp>
          <p:nvGrpSpPr>
            <p:cNvPr id="201" name="グループ化 49"/>
            <p:cNvGrpSpPr/>
            <p:nvPr/>
          </p:nvGrpSpPr>
          <p:grpSpPr>
            <a:xfrm rot="0">
              <a:off x="9039839" y="4724200"/>
              <a:ext cx="769939" cy="771505"/>
              <a:chOff x="4572000" y="5113287"/>
              <a:chExt cx="1628081" cy="1628081"/>
            </a:xfrm>
          </p:grpSpPr>
          <p:sp>
            <p:nvSpPr>
              <p:cNvPr id="202" name="星 16 201"/>
              <p:cNvSpPr/>
              <p:nvPr/>
            </p:nvSpPr>
            <p:spPr>
              <a:xfrm>
                <a:off x="4572000" y="5113321"/>
                <a:ext cx="1628079" cy="1628125"/>
              </a:xfrm>
              <a:prstGeom prst="star16">
                <a:avLst>
                  <a:gd name="adj" fmla="val 38025"/>
                </a:avLst>
              </a:prstGeom>
              <a:solidFill>
                <a:srgbClr val="c00000"/>
              </a:solidFill>
              <a:ln w="25400" cap="flat" cmpd="sng" algn="ctr">
                <a:noFill/>
                <a:prstDash val="solid"/>
              </a:ln>
              <a:effectLst/>
            </p:spPr>
            <p:txBody>
              <a:bodyPr anchor="ctr"/>
              <a:lstStyle/>
              <a:p>
                <a:pPr algn="ctr"/>
                <a:endParaRPr lang="ja-JP" altLang="en-US">
                  <a:solidFill>
                    <a:sysClr val="window" lastClr="ffffff"/>
                  </a:solidFill>
                  <a:latin typeface="+mn-ea"/>
                  <a:ea typeface="+mn-ea"/>
                  <a:cs typeface="+mn-cs"/>
                </a:endParaRPr>
              </a:p>
            </p:txBody>
          </p:sp>
          <p:grpSp>
            <p:nvGrpSpPr>
              <p:cNvPr id="203" name="グループ化 45"/>
              <p:cNvGrpSpPr/>
              <p:nvPr/>
            </p:nvGrpSpPr>
            <p:grpSpPr>
              <a:xfrm rot="0">
                <a:off x="4997897" y="5633881"/>
                <a:ext cx="776286" cy="279395"/>
                <a:chOff x="5446384" y="4149038"/>
                <a:chExt cx="776286" cy="279395"/>
              </a:xfrm>
            </p:grpSpPr>
            <p:sp>
              <p:nvSpPr>
                <p:cNvPr id="205" name="フリーフォーム 204"/>
                <p:cNvSpPr/>
                <p:nvPr/>
              </p:nvSpPr>
              <p:spPr>
                <a:xfrm>
                  <a:off x="5446807" y="4147736"/>
                  <a:ext cx="285335" cy="281404"/>
                </a:xfrm>
                <a:custGeom>
                  <a:avLst/>
                  <a:gdLst>
                    <a:gd name="connsiteX0" fmla="*/ 0 w 1455088"/>
                    <a:gd name="connsiteY0" fmla="*/ 0 h 1423284"/>
                    <a:gd name="connsiteX1" fmla="*/ 1455088 w 1455088"/>
                    <a:gd name="connsiteY1" fmla="*/ 723569 h 1423284"/>
                    <a:gd name="connsiteX2" fmla="*/ 15902 w 1455088"/>
                    <a:gd name="connsiteY2" fmla="*/ 1423284 h 1423284"/>
                  </a:gdLst>
                  <a:cxnLst>
                    <a:cxn ang="0">
                      <a:pos x="connsiteX0" y="connsiteY0"/>
                    </a:cxn>
                    <a:cxn ang="0">
                      <a:pos x="connsiteX1" y="connsiteY1"/>
                    </a:cxn>
                    <a:cxn ang="0">
                      <a:pos x="connsiteX2" y="connsiteY2"/>
                    </a:cxn>
                  </a:cxnLst>
                  <a:rect l="l" t="t" r="r" b="b"/>
                  <a:pathLst>
                    <a:path w="1455088" h="1423284">
                      <a:moveTo>
                        <a:pt x="0" y="0"/>
                      </a:moveTo>
                      <a:lnTo>
                        <a:pt x="1455088" y="723569"/>
                      </a:lnTo>
                      <a:lnTo>
                        <a:pt x="15902" y="1423284"/>
                      </a:lnTo>
                    </a:path>
                  </a:pathLst>
                </a:custGeom>
                <a:noFill/>
                <a:ln w="38100" cap="rnd" cmpd="sng" algn="ctr">
                  <a:solidFill>
                    <a:sysClr val="window" lastClr="ffffff"/>
                  </a:solidFill>
                  <a:prstDash val="solid"/>
                </a:ln>
                <a:effectLst/>
              </p:spPr>
              <p:txBody>
                <a:bodyPr anchor="ctr"/>
                <a:lstStyle/>
                <a:p>
                  <a:pPr algn="ctr"/>
                  <a:endParaRPr lang="ja-JP" altLang="en-US">
                    <a:solidFill>
                      <a:sysClr val="windowText" lastClr="000000"/>
                    </a:solidFill>
                    <a:latin typeface="+mn-ea"/>
                    <a:ea typeface="+mn-ea"/>
                    <a:cs typeface="+mn-cs"/>
                  </a:endParaRPr>
                </a:p>
              </p:txBody>
            </p:sp>
            <p:sp>
              <p:nvSpPr>
                <p:cNvPr id="206" name="フリーフォーム 205"/>
                <p:cNvSpPr/>
                <p:nvPr/>
              </p:nvSpPr>
              <p:spPr>
                <a:xfrm flipH="1">
                  <a:off x="5936910" y="4147736"/>
                  <a:ext cx="285335" cy="281404"/>
                </a:xfrm>
                <a:custGeom>
                  <a:avLst/>
                  <a:gdLst>
                    <a:gd name="connsiteX0" fmla="*/ 0 w 1455088"/>
                    <a:gd name="connsiteY0" fmla="*/ 0 h 1423284"/>
                    <a:gd name="connsiteX1" fmla="*/ 1455088 w 1455088"/>
                    <a:gd name="connsiteY1" fmla="*/ 723569 h 1423284"/>
                    <a:gd name="connsiteX2" fmla="*/ 15902 w 1455088"/>
                    <a:gd name="connsiteY2" fmla="*/ 1423284 h 1423284"/>
                  </a:gdLst>
                  <a:cxnLst>
                    <a:cxn ang="0">
                      <a:pos x="connsiteX0" y="connsiteY0"/>
                    </a:cxn>
                    <a:cxn ang="0">
                      <a:pos x="connsiteX1" y="connsiteY1"/>
                    </a:cxn>
                    <a:cxn ang="0">
                      <a:pos x="connsiteX2" y="connsiteY2"/>
                    </a:cxn>
                  </a:cxnLst>
                  <a:rect l="l" t="t" r="r" b="b"/>
                  <a:pathLst>
                    <a:path w="1455088" h="1423284">
                      <a:moveTo>
                        <a:pt x="0" y="0"/>
                      </a:moveTo>
                      <a:lnTo>
                        <a:pt x="1455088" y="723569"/>
                      </a:lnTo>
                      <a:lnTo>
                        <a:pt x="15902" y="1423284"/>
                      </a:lnTo>
                    </a:path>
                  </a:pathLst>
                </a:custGeom>
                <a:noFill/>
                <a:ln w="38100" cap="rnd" cmpd="sng" algn="ctr">
                  <a:solidFill>
                    <a:sysClr val="window" lastClr="ffffff"/>
                  </a:solidFill>
                  <a:prstDash val="solid"/>
                </a:ln>
                <a:effectLst/>
              </p:spPr>
              <p:txBody>
                <a:bodyPr anchor="ctr"/>
                <a:lstStyle/>
                <a:p>
                  <a:pPr algn="ctr"/>
                  <a:endParaRPr lang="ja-JP" altLang="en-US">
                    <a:solidFill>
                      <a:sysClr val="windowText" lastClr="000000"/>
                    </a:solidFill>
                    <a:latin typeface="+mn-ea"/>
                    <a:ea typeface="+mn-ea"/>
                    <a:cs typeface="+mn-cs"/>
                  </a:endParaRPr>
                </a:p>
              </p:txBody>
            </p:sp>
          </p:grpSp>
          <p:sp>
            <p:nvSpPr>
              <p:cNvPr id="204" name="フリーフォーム 203"/>
              <p:cNvSpPr/>
              <p:nvPr/>
            </p:nvSpPr>
            <p:spPr>
              <a:xfrm>
                <a:off x="5135953" y="6155188"/>
                <a:ext cx="500172" cy="123951"/>
              </a:xfrm>
              <a:custGeom>
                <a:avLst/>
                <a:gdLst>
                  <a:gd name="connsiteX0" fmla="*/ 0 w 2886324"/>
                  <a:gd name="connsiteY0" fmla="*/ 707666 h 715617"/>
                  <a:gd name="connsiteX1" fmla="*/ 1431235 w 2886324"/>
                  <a:gd name="connsiteY1" fmla="*/ 0 h 715617"/>
                  <a:gd name="connsiteX2" fmla="*/ 2886324 w 2886324"/>
                  <a:gd name="connsiteY2" fmla="*/ 715617 h 715617"/>
                </a:gdLst>
                <a:cxnLst>
                  <a:cxn ang="0">
                    <a:pos x="connsiteX0" y="connsiteY0"/>
                  </a:cxn>
                  <a:cxn ang="0">
                    <a:pos x="connsiteX1" y="connsiteY1"/>
                  </a:cxn>
                  <a:cxn ang="0">
                    <a:pos x="connsiteX2" y="connsiteY2"/>
                  </a:cxn>
                </a:cxnLst>
                <a:rect l="l" t="t" r="r" b="b"/>
                <a:pathLst>
                  <a:path w="2886324" h="715617">
                    <a:moveTo>
                      <a:pt x="0" y="707666"/>
                    </a:moveTo>
                    <a:lnTo>
                      <a:pt x="1431235" y="0"/>
                    </a:lnTo>
                    <a:lnTo>
                      <a:pt x="2886324" y="715617"/>
                    </a:lnTo>
                  </a:path>
                </a:pathLst>
              </a:custGeom>
              <a:noFill/>
              <a:ln w="38100" cap="rnd" cmpd="sng" algn="ctr">
                <a:solidFill>
                  <a:sysClr val="window" lastClr="ffffff"/>
                </a:solidFill>
                <a:prstDash val="solid"/>
              </a:ln>
              <a:effectLst/>
            </p:spPr>
            <p:txBody>
              <a:bodyPr anchor="ctr"/>
              <a:lstStyle/>
              <a:p>
                <a:pPr algn="ctr"/>
                <a:endParaRPr lang="ja-JP" altLang="en-US">
                  <a:solidFill>
                    <a:sysClr val="windowText" lastClr="000000"/>
                  </a:solidFill>
                  <a:latin typeface="+mn-ea"/>
                  <a:ea typeface="+mn-ea"/>
                  <a:cs typeface="+mn-cs"/>
                </a:endParaRPr>
              </a:p>
            </p:txBody>
          </p:sp>
        </p:grpSp>
        <p:grpSp>
          <p:nvGrpSpPr>
            <p:cNvPr id="207" name="グループ化 62"/>
            <p:cNvGrpSpPr/>
            <p:nvPr/>
          </p:nvGrpSpPr>
          <p:grpSpPr>
            <a:xfrm rot="0">
              <a:off x="5037963" y="4786888"/>
              <a:ext cx="647700" cy="646096"/>
              <a:chOff x="143508" y="3498690"/>
              <a:chExt cx="1368152" cy="1368152"/>
            </a:xfrm>
          </p:grpSpPr>
          <p:grpSp>
            <p:nvGrpSpPr>
              <p:cNvPr id="208" name="グループ化 55"/>
              <p:cNvGrpSpPr/>
              <p:nvPr/>
            </p:nvGrpSpPr>
            <p:grpSpPr>
              <a:xfrm rot="0">
                <a:off x="143508" y="3498690"/>
                <a:ext cx="1368152" cy="1368152"/>
                <a:chOff x="3383868" y="3789040"/>
                <a:chExt cx="1368152" cy="1368152"/>
              </a:xfrm>
            </p:grpSpPr>
            <p:sp>
              <p:nvSpPr>
                <p:cNvPr id="210" name="角丸四角形 209"/>
                <p:cNvSpPr/>
                <p:nvPr/>
              </p:nvSpPr>
              <p:spPr>
                <a:xfrm>
                  <a:off x="3383456" y="3787397"/>
                  <a:ext cx="1368152" cy="1368186"/>
                </a:xfrm>
                <a:prstGeom prst="roundRect">
                  <a:avLst>
                    <a:gd name="adj" fmla="val 16667"/>
                  </a:avLst>
                </a:prstGeom>
                <a:solidFill>
                  <a:srgbClr val="c0504d">
                    <a:lumMod val="60000"/>
                    <a:lumOff val="40000"/>
                  </a:srgbClr>
                </a:solidFill>
                <a:ln w="25400" cap="flat" cmpd="sng" algn="ctr">
                  <a:noFill/>
                  <a:prstDash val="solid"/>
                </a:ln>
                <a:effectLst/>
              </p:spPr>
              <p:txBody>
                <a:bodyPr anchor="ctr"/>
                <a:lstStyle/>
                <a:p>
                  <a:pPr algn="ctr"/>
                  <a:endParaRPr lang="ja-JP" altLang="en-US">
                    <a:solidFill>
                      <a:sysClr val="window" lastClr="ffffff"/>
                    </a:solidFill>
                    <a:latin typeface="+mn-ea"/>
                    <a:ea typeface="+mn-ea"/>
                    <a:cs typeface="+mn-cs"/>
                  </a:endParaRPr>
                </a:p>
              </p:txBody>
            </p:sp>
            <p:sp>
              <p:nvSpPr>
                <p:cNvPr id="211" name="円/楕円 210"/>
                <p:cNvSpPr/>
                <p:nvPr/>
              </p:nvSpPr>
              <p:spPr>
                <a:xfrm>
                  <a:off x="3725494" y="4237856"/>
                  <a:ext cx="114013" cy="114296"/>
                </a:xfrm>
                <a:prstGeom prst="ellipse">
                  <a:avLst/>
                </a:prstGeom>
                <a:solidFill>
                  <a:sysClr val="window" lastClr="ffffff"/>
                </a:solidFill>
                <a:ln w="25400" cap="flat" cmpd="sng" algn="ctr">
                  <a:solidFill>
                    <a:sysClr val="window" lastClr="ffffff"/>
                  </a:solidFill>
                  <a:prstDash val="solid"/>
                </a:ln>
                <a:effectLst/>
              </p:spPr>
              <p:txBody>
                <a:bodyPr anchor="ctr"/>
                <a:lstStyle/>
                <a:p>
                  <a:pPr algn="ctr"/>
                  <a:endParaRPr lang="ja-JP" altLang="en-US">
                    <a:solidFill>
                      <a:sysClr val="window" lastClr="ffffff"/>
                    </a:solidFill>
                    <a:latin typeface="+mn-ea"/>
                    <a:ea typeface="+mn-ea"/>
                    <a:cs typeface="+mn-cs"/>
                  </a:endParaRPr>
                </a:p>
              </p:txBody>
            </p:sp>
            <p:sp>
              <p:nvSpPr>
                <p:cNvPr id="212" name="円/楕円 211"/>
                <p:cNvSpPr/>
                <p:nvPr/>
              </p:nvSpPr>
              <p:spPr>
                <a:xfrm>
                  <a:off x="4329091" y="4237856"/>
                  <a:ext cx="114013" cy="114296"/>
                </a:xfrm>
                <a:prstGeom prst="ellipse">
                  <a:avLst/>
                </a:prstGeom>
                <a:solidFill>
                  <a:sysClr val="window" lastClr="ffffff"/>
                </a:solidFill>
                <a:ln w="25400" cap="flat" cmpd="sng" algn="ctr">
                  <a:solidFill>
                    <a:sysClr val="window" lastClr="ffffff"/>
                  </a:solidFill>
                  <a:prstDash val="solid"/>
                </a:ln>
                <a:effectLst/>
              </p:spPr>
              <p:txBody>
                <a:bodyPr anchor="ctr"/>
                <a:lstStyle/>
                <a:p>
                  <a:pPr algn="ctr"/>
                  <a:endParaRPr lang="ja-JP" altLang="en-US">
                    <a:solidFill>
                      <a:sysClr val="window" lastClr="ffffff"/>
                    </a:solidFill>
                    <a:latin typeface="+mn-ea"/>
                    <a:ea typeface="+mn-ea"/>
                    <a:cs typeface="+mn-cs"/>
                  </a:endParaRPr>
                </a:p>
              </p:txBody>
            </p:sp>
          </p:grpSp>
          <p:cxnSp>
            <p:nvCxnSpPr>
              <p:cNvPr id="209" name="直線コネクタ 325"/>
              <p:cNvCxnSpPr>
                <a:cxnSpLocks noChangeShapeType="1"/>
              </p:cNvCxnSpPr>
              <p:nvPr/>
            </p:nvCxnSpPr>
            <p:spPr>
              <a:xfrm>
                <a:off x="525786" y="4537410"/>
                <a:ext cx="603596" cy="0"/>
              </a:xfrm>
              <a:prstGeom prst="line">
                <a:avLst/>
              </a:prstGeom>
              <a:noFill/>
              <a:ln w="38100" cap="rnd" algn="ctr">
                <a:solidFill>
                  <a:srgbClr val="ffffff"/>
                </a:solidFill>
                <a:round/>
              </a:ln>
            </p:spPr>
          </p:cxnSp>
        </p:grpSp>
        <p:grpSp>
          <p:nvGrpSpPr>
            <p:cNvPr id="213" name="グループ化 66"/>
            <p:cNvGrpSpPr/>
            <p:nvPr/>
          </p:nvGrpSpPr>
          <p:grpSpPr>
            <a:xfrm rot="0">
              <a:off x="2461231" y="4786888"/>
              <a:ext cx="647700" cy="646096"/>
              <a:chOff x="1835696" y="4385118"/>
              <a:chExt cx="772074" cy="772074"/>
            </a:xfrm>
          </p:grpSpPr>
          <p:grpSp>
            <p:nvGrpSpPr>
              <p:cNvPr id="214" name="グループ化 52"/>
              <p:cNvGrpSpPr/>
              <p:nvPr/>
            </p:nvGrpSpPr>
            <p:grpSpPr>
              <a:xfrm rot="0">
                <a:off x="1835696" y="4385118"/>
                <a:ext cx="772074" cy="772074"/>
                <a:chOff x="1835696" y="3789040"/>
                <a:chExt cx="1368152" cy="1368152"/>
              </a:xfrm>
            </p:grpSpPr>
            <p:sp>
              <p:nvSpPr>
                <p:cNvPr id="217" name="角丸四角形 216"/>
                <p:cNvSpPr/>
                <p:nvPr/>
              </p:nvSpPr>
              <p:spPr>
                <a:xfrm>
                  <a:off x="1835696" y="3787397"/>
                  <a:ext cx="1368152" cy="1368186"/>
                </a:xfrm>
                <a:prstGeom prst="roundRect">
                  <a:avLst>
                    <a:gd name="adj" fmla="val 16667"/>
                  </a:avLst>
                </a:prstGeom>
                <a:solidFill>
                  <a:srgbClr val="00908f"/>
                </a:solidFill>
                <a:ln w="25400" cap="flat" cmpd="sng" algn="ctr">
                  <a:noFill/>
                  <a:prstDash val="solid"/>
                </a:ln>
                <a:effectLst/>
              </p:spPr>
              <p:txBody>
                <a:bodyPr anchor="ctr"/>
                <a:lstStyle/>
                <a:p>
                  <a:pPr algn="ctr"/>
                  <a:endParaRPr lang="ja-JP" altLang="en-US">
                    <a:solidFill>
                      <a:sysClr val="window" lastClr="ffffff"/>
                    </a:solidFill>
                    <a:latin typeface="+mn-ea"/>
                    <a:ea typeface="+mn-ea"/>
                    <a:cs typeface="+mn-cs"/>
                  </a:endParaRPr>
                </a:p>
              </p:txBody>
            </p:sp>
            <p:sp>
              <p:nvSpPr>
                <p:cNvPr id="218" name="左大かっこ 217"/>
                <p:cNvSpPr/>
                <p:nvPr/>
              </p:nvSpPr>
              <p:spPr>
                <a:xfrm rot="16200000">
                  <a:off x="2465986" y="4353184"/>
                  <a:ext cx="107572" cy="831622"/>
                </a:xfrm>
                <a:prstGeom prst="leftBracket">
                  <a:avLst>
                    <a:gd name="adj" fmla="val 68067"/>
                  </a:avLst>
                </a:prstGeom>
                <a:noFill/>
                <a:ln w="38100" cap="rnd" cmpd="sng" algn="ctr">
                  <a:solidFill>
                    <a:sysClr val="window" lastClr="ffffff"/>
                  </a:solidFill>
                  <a:prstDash val="solid"/>
                </a:ln>
                <a:effectLst/>
              </p:spPr>
              <p:txBody>
                <a:bodyPr anchor="ctr"/>
                <a:lstStyle/>
                <a:p>
                  <a:pPr algn="ctr"/>
                  <a:endParaRPr lang="ja-JP" altLang="en-US">
                    <a:solidFill>
                      <a:sysClr val="windowText" lastClr="000000"/>
                    </a:solidFill>
                    <a:latin typeface="+mn-ea"/>
                    <a:ea typeface="+mn-ea"/>
                    <a:cs typeface="+mn-cs"/>
                  </a:endParaRPr>
                </a:p>
              </p:txBody>
            </p:sp>
          </p:grpSp>
          <p:sp>
            <p:nvSpPr>
              <p:cNvPr id="215" name="左大かっこ 214"/>
              <p:cNvSpPr/>
              <p:nvPr/>
            </p:nvSpPr>
            <p:spPr>
              <a:xfrm rot="5400000" flipV="1">
                <a:off x="1983160" y="4574127"/>
                <a:ext cx="111925" cy="187341"/>
              </a:xfrm>
              <a:prstGeom prst="leftBracket">
                <a:avLst>
                  <a:gd name="adj" fmla="val 384452"/>
                </a:avLst>
              </a:prstGeom>
              <a:noFill/>
              <a:ln w="28575" cap="rnd" cmpd="sng" algn="ctr">
                <a:solidFill>
                  <a:sysClr val="window" lastClr="ffffff"/>
                </a:solidFill>
                <a:prstDash val="solid"/>
              </a:ln>
              <a:effectLst/>
            </p:spPr>
            <p:txBody>
              <a:bodyPr anchor="ctr"/>
              <a:lstStyle/>
              <a:p>
                <a:pPr algn="ctr"/>
                <a:endParaRPr lang="ja-JP" altLang="en-US">
                  <a:solidFill>
                    <a:sysClr val="windowText" lastClr="000000"/>
                  </a:solidFill>
                  <a:latin typeface="+mn-ea"/>
                  <a:ea typeface="+mn-ea"/>
                  <a:cs typeface="+mn-cs"/>
                </a:endParaRPr>
              </a:p>
            </p:txBody>
          </p:sp>
          <p:sp>
            <p:nvSpPr>
              <p:cNvPr id="216" name="左大かっこ 215"/>
              <p:cNvSpPr/>
              <p:nvPr/>
            </p:nvSpPr>
            <p:spPr>
              <a:xfrm rot="5400000" flipV="1">
                <a:off x="2334189" y="4575072"/>
                <a:ext cx="111925" cy="185449"/>
              </a:xfrm>
              <a:prstGeom prst="leftBracket">
                <a:avLst>
                  <a:gd name="adj" fmla="val 384452"/>
                </a:avLst>
              </a:prstGeom>
              <a:noFill/>
              <a:ln w="28575" cap="rnd" cmpd="sng" algn="ctr">
                <a:solidFill>
                  <a:sysClr val="window" lastClr="ffffff"/>
                </a:solidFill>
                <a:prstDash val="solid"/>
              </a:ln>
              <a:effectLst/>
            </p:spPr>
            <p:txBody>
              <a:bodyPr anchor="ctr"/>
              <a:lstStyle/>
              <a:p>
                <a:pPr algn="ctr"/>
                <a:endParaRPr lang="ja-JP" altLang="en-US">
                  <a:solidFill>
                    <a:sysClr val="windowText" lastClr="000000"/>
                  </a:solidFill>
                  <a:latin typeface="+mn-ea"/>
                  <a:ea typeface="+mn-ea"/>
                  <a:cs typeface="+mn-cs"/>
                </a:endParaRPr>
              </a:p>
            </p:txBody>
          </p:sp>
        </p:grpSp>
        <p:sp>
          <p:nvSpPr>
            <p:cNvPr id="219" name="右矢印 218"/>
            <p:cNvSpPr/>
            <p:nvPr/>
          </p:nvSpPr>
          <p:spPr>
            <a:xfrm>
              <a:off x="3213405" y="4992936"/>
              <a:ext cx="431800" cy="234000"/>
            </a:xfrm>
            <a:prstGeom prst="rightArrow">
              <a:avLst>
                <a:gd name="adj1" fmla="val 50000"/>
                <a:gd name="adj2" fmla="val 86973"/>
              </a:avLst>
            </a:prstGeom>
            <a:solidFill>
              <a:srgbClr val="00908f"/>
            </a:solidFill>
            <a:ln w="25400" cap="flat" cmpd="sng" algn="ctr">
              <a:solidFill>
                <a:sysClr val="window" lastClr="ffffff"/>
              </a:solidFill>
              <a:prstDash val="solid"/>
            </a:ln>
            <a:effectLst/>
          </p:spPr>
          <p:txBody>
            <a:bodyPr anchor="ctr"/>
            <a:lstStyle/>
            <a:p>
              <a:pPr algn="ctr"/>
              <a:endParaRPr lang="ja-JP" altLang="en-US">
                <a:solidFill>
                  <a:sysClr val="window" lastClr="ffffff"/>
                </a:solidFill>
                <a:latin typeface="+mn-ea"/>
                <a:ea typeface="+mn-ea"/>
                <a:cs typeface="+mn-cs"/>
              </a:endParaRPr>
            </a:p>
          </p:txBody>
        </p:sp>
        <p:sp>
          <p:nvSpPr>
            <p:cNvPr id="224" name="右矢印 223"/>
            <p:cNvSpPr/>
            <p:nvPr/>
          </p:nvSpPr>
          <p:spPr>
            <a:xfrm>
              <a:off x="4501688" y="4992936"/>
              <a:ext cx="431800" cy="234000"/>
            </a:xfrm>
            <a:prstGeom prst="rightArrow">
              <a:avLst>
                <a:gd name="adj1" fmla="val 50000"/>
                <a:gd name="adj2" fmla="val 86973"/>
              </a:avLst>
            </a:prstGeom>
            <a:solidFill>
              <a:srgbClr val="c0504d">
                <a:lumMod val="60000"/>
                <a:lumOff val="40000"/>
              </a:srgbClr>
            </a:solidFill>
            <a:ln w="25400" cap="flat" cmpd="sng" algn="ctr">
              <a:solidFill>
                <a:sysClr val="window" lastClr="ffffff"/>
              </a:solidFill>
              <a:prstDash val="solid"/>
            </a:ln>
            <a:effectLst/>
          </p:spPr>
          <p:txBody>
            <a:bodyPr anchor="ctr"/>
            <a:lstStyle/>
            <a:p>
              <a:pPr algn="ctr"/>
              <a:endParaRPr lang="ja-JP" altLang="en-US">
                <a:solidFill>
                  <a:sysClr val="window" lastClr="ffffff"/>
                </a:solidFill>
                <a:latin typeface="+mn-ea"/>
                <a:ea typeface="+mn-ea"/>
                <a:cs typeface="+mn-cs"/>
              </a:endParaRPr>
            </a:p>
          </p:txBody>
        </p:sp>
        <p:sp>
          <p:nvSpPr>
            <p:cNvPr id="225" name="右矢印 224"/>
            <p:cNvSpPr/>
            <p:nvPr/>
          </p:nvSpPr>
          <p:spPr>
            <a:xfrm>
              <a:off x="8467457" y="4992936"/>
              <a:ext cx="504000" cy="234000"/>
            </a:xfrm>
            <a:prstGeom prst="rightArrow">
              <a:avLst>
                <a:gd name="adj1" fmla="val 50000"/>
                <a:gd name="adj2" fmla="val 86973"/>
              </a:avLst>
            </a:prstGeom>
            <a:solidFill>
              <a:srgbClr val="c00000"/>
            </a:solidFill>
            <a:ln w="25400" cap="flat" cmpd="sng" algn="ctr">
              <a:solidFill>
                <a:sysClr val="window" lastClr="ffffff"/>
              </a:solidFill>
              <a:prstDash val="solid"/>
            </a:ln>
            <a:effectLst/>
          </p:spPr>
          <p:txBody>
            <a:bodyPr anchor="ctr"/>
            <a:lstStyle/>
            <a:p>
              <a:pPr algn="ctr"/>
              <a:endParaRPr lang="ja-JP" altLang="en-US">
                <a:solidFill>
                  <a:sysClr val="window" lastClr="ffffff"/>
                </a:solidFill>
                <a:latin typeface="+mn-ea"/>
                <a:ea typeface="+mn-ea"/>
                <a:cs typeface="+mn-cs"/>
              </a:endParaRPr>
            </a:p>
          </p:txBody>
        </p:sp>
        <p:grpSp>
          <p:nvGrpSpPr>
            <p:cNvPr id="226" name="グループ化 225"/>
            <p:cNvGrpSpPr/>
            <p:nvPr/>
          </p:nvGrpSpPr>
          <p:grpSpPr>
            <a:xfrm rot="0">
              <a:off x="7146859" y="4845308"/>
              <a:ext cx="433387" cy="529275"/>
              <a:chOff x="5633190" y="3769614"/>
              <a:chExt cx="433387" cy="529274"/>
            </a:xfrm>
            <a:solidFill>
              <a:schemeClr val="accent2"/>
            </a:solidFill>
          </p:grpSpPr>
          <p:sp>
            <p:nvSpPr>
              <p:cNvPr id="227" name="右矢印 226"/>
              <p:cNvSpPr/>
              <p:nvPr/>
            </p:nvSpPr>
            <p:spPr>
              <a:xfrm>
                <a:off x="5633190" y="3769614"/>
                <a:ext cx="433387" cy="234000"/>
              </a:xfrm>
              <a:prstGeom prst="rightArrow">
                <a:avLst>
                  <a:gd name="adj1" fmla="val 50000"/>
                  <a:gd name="adj2" fmla="val 86973"/>
                </a:avLst>
              </a:prstGeom>
              <a:grpFill/>
              <a:ln w="25400" cap="flat" cmpd="sng" algn="ctr">
                <a:solidFill>
                  <a:sysClr val="window" lastClr="ffffff"/>
                </a:solidFill>
                <a:prstDash val="solid"/>
              </a:ln>
              <a:effectLst/>
            </p:spPr>
            <p:txBody>
              <a:bodyPr anchor="ctr"/>
              <a:lstStyle/>
              <a:p>
                <a:pPr algn="ctr"/>
                <a:endParaRPr lang="ja-JP" altLang="en-US">
                  <a:solidFill>
                    <a:sysClr val="window" lastClr="ffffff"/>
                  </a:solidFill>
                  <a:latin typeface="+mn-ea"/>
                  <a:ea typeface="+mn-ea"/>
                  <a:cs typeface="+mn-cs"/>
                </a:endParaRPr>
              </a:p>
            </p:txBody>
          </p:sp>
          <p:sp>
            <p:nvSpPr>
              <p:cNvPr id="228" name="右矢印 227"/>
              <p:cNvSpPr/>
              <p:nvPr/>
            </p:nvSpPr>
            <p:spPr>
              <a:xfrm flipH="1">
                <a:off x="5634777" y="4064888"/>
                <a:ext cx="430213" cy="234000"/>
              </a:xfrm>
              <a:prstGeom prst="rightArrow">
                <a:avLst>
                  <a:gd name="adj1" fmla="val 50000"/>
                  <a:gd name="adj2" fmla="val 86973"/>
                </a:avLst>
              </a:prstGeom>
              <a:grpFill/>
              <a:ln w="25400" cap="flat" cmpd="sng" algn="ctr">
                <a:solidFill>
                  <a:sysClr val="window" lastClr="ffffff"/>
                </a:solidFill>
                <a:prstDash val="solid"/>
              </a:ln>
              <a:effectLst/>
            </p:spPr>
            <p:txBody>
              <a:bodyPr anchor="ctr"/>
              <a:lstStyle/>
              <a:p>
                <a:pPr algn="ctr"/>
                <a:endParaRPr lang="ja-JP" altLang="en-US">
                  <a:solidFill>
                    <a:sysClr val="window" lastClr="ffffff"/>
                  </a:solidFill>
                  <a:latin typeface="+mn-ea"/>
                  <a:ea typeface="+mn-ea"/>
                  <a:cs typeface="+mn-cs"/>
                </a:endParaRPr>
              </a:p>
            </p:txBody>
          </p:sp>
        </p:grpSp>
        <p:grpSp>
          <p:nvGrpSpPr>
            <p:cNvPr id="229" name="グループ化 228"/>
            <p:cNvGrpSpPr/>
            <p:nvPr/>
          </p:nvGrpSpPr>
          <p:grpSpPr>
            <a:xfrm rot="0">
              <a:off x="5782615" y="4846109"/>
              <a:ext cx="504000" cy="527687"/>
              <a:chOff x="4275190" y="3769613"/>
              <a:chExt cx="504000" cy="527687"/>
            </a:xfrm>
          </p:grpSpPr>
          <p:sp>
            <p:nvSpPr>
              <p:cNvPr id="230" name="右矢印 229"/>
              <p:cNvSpPr/>
              <p:nvPr/>
            </p:nvSpPr>
            <p:spPr>
              <a:xfrm>
                <a:off x="4275190" y="3769613"/>
                <a:ext cx="504000" cy="234000"/>
              </a:xfrm>
              <a:prstGeom prst="rightArrow">
                <a:avLst>
                  <a:gd name="adj1" fmla="val 50000"/>
                  <a:gd name="adj2" fmla="val 86973"/>
                </a:avLst>
              </a:prstGeom>
              <a:solidFill>
                <a:schemeClr val="accent2"/>
              </a:solidFill>
              <a:ln w="25400" cap="flat" cmpd="sng" algn="ctr">
                <a:solidFill>
                  <a:sysClr val="window" lastClr="ffffff"/>
                </a:solidFill>
                <a:prstDash val="solid"/>
              </a:ln>
              <a:effectLst/>
            </p:spPr>
            <p:txBody>
              <a:bodyPr anchor="ctr"/>
              <a:lstStyle/>
              <a:p>
                <a:pPr algn="ctr"/>
                <a:endParaRPr lang="ja-JP" altLang="en-US">
                  <a:solidFill>
                    <a:sysClr val="window" lastClr="ffffff"/>
                  </a:solidFill>
                  <a:latin typeface="+mn-ea"/>
                  <a:ea typeface="+mn-ea"/>
                  <a:cs typeface="+mn-cs"/>
                </a:endParaRPr>
              </a:p>
            </p:txBody>
          </p:sp>
          <p:sp>
            <p:nvSpPr>
              <p:cNvPr id="231" name="右矢印 230"/>
              <p:cNvSpPr/>
              <p:nvPr/>
            </p:nvSpPr>
            <p:spPr>
              <a:xfrm flipH="1">
                <a:off x="4275190" y="4063300"/>
                <a:ext cx="504000" cy="234000"/>
              </a:xfrm>
              <a:prstGeom prst="rightArrow">
                <a:avLst>
                  <a:gd name="adj1" fmla="val 50000"/>
                  <a:gd name="adj2" fmla="val 86973"/>
                </a:avLst>
              </a:prstGeom>
              <a:solidFill>
                <a:srgbClr val="c0504d">
                  <a:lumMod val="60000"/>
                  <a:lumOff val="40000"/>
                </a:srgbClr>
              </a:solidFill>
              <a:ln w="25400" cap="flat" cmpd="sng" algn="ctr">
                <a:solidFill>
                  <a:sysClr val="window" lastClr="ffffff"/>
                </a:solidFill>
                <a:prstDash val="solid"/>
              </a:ln>
              <a:effectLst/>
            </p:spPr>
            <p:txBody>
              <a:bodyPr anchor="ctr"/>
              <a:lstStyle/>
              <a:p>
                <a:pPr algn="ctr"/>
                <a:endParaRPr lang="ja-JP" altLang="en-US">
                  <a:solidFill>
                    <a:sysClr val="window" lastClr="ffffff"/>
                  </a:solidFill>
                  <a:latin typeface="+mn-ea"/>
                  <a:ea typeface="+mn-ea"/>
                  <a:cs typeface="+mn-cs"/>
                </a:endParaRPr>
              </a:p>
            </p:txBody>
          </p:sp>
        </p:grpSp>
        <p:sp>
          <p:nvSpPr>
            <p:cNvPr id="232" name="テキスト ボックス 79"/>
            <p:cNvSpPr txBox="1">
              <a:spLocks noChangeArrowheads="1"/>
            </p:cNvSpPr>
            <p:nvPr/>
          </p:nvSpPr>
          <p:spPr>
            <a:xfrm>
              <a:off x="2372059" y="5470339"/>
              <a:ext cx="817085" cy="278166"/>
            </a:xfrm>
            <a:prstGeom prst="rect">
              <a:avLst/>
            </a:prstGeom>
            <a:noFill/>
            <a:ln>
              <a:noFill/>
            </a:ln>
          </p:spPr>
          <p:txBody>
            <a:bodyPr wrap="none">
              <a:spAutoFit/>
            </a:bodyPr>
            <a:lstStyle>
              <a:lvl1pPr eaLnBrk="0" hangingPunct="0">
                <a:defRPr kumimoji="1">
                  <a:solidFill>
                    <a:schemeClr val="tx1"/>
                  </a:solidFill>
                  <a:latin typeface="Arial"/>
                  <a:ea typeface="ＭＳ Ｐゴシック"/>
                </a:defRPr>
              </a:lvl1pPr>
              <a:lvl2pPr marL="742950" indent="-285750" eaLnBrk="0" hangingPunct="0">
                <a:defRPr kumimoji="1">
                  <a:solidFill>
                    <a:schemeClr val="tx1"/>
                  </a:solidFill>
                  <a:latin typeface="Arial"/>
                  <a:ea typeface="ＭＳ Ｐゴシック"/>
                </a:defRPr>
              </a:lvl2pPr>
              <a:lvl3pPr marL="1143000" indent="-228600" eaLnBrk="0" hangingPunct="0">
                <a:defRPr kumimoji="1">
                  <a:solidFill>
                    <a:schemeClr val="tx1"/>
                  </a:solidFill>
                  <a:latin typeface="Arial"/>
                  <a:ea typeface="ＭＳ Ｐゴシック"/>
                </a:defRPr>
              </a:lvl3pPr>
              <a:lvl4pPr marL="1600200" indent="-228600" eaLnBrk="0" hangingPunct="0">
                <a:defRPr kumimoji="1">
                  <a:solidFill>
                    <a:schemeClr val="tx1"/>
                  </a:solidFill>
                  <a:latin typeface="Arial"/>
                  <a:ea typeface="ＭＳ Ｐゴシック"/>
                </a:defRPr>
              </a:lvl4pPr>
              <a:lvl5pPr marL="2057400" indent="-228600" eaLnBrk="0" hangingPunct="0">
                <a:defRPr kumimoji="1">
                  <a:solidFill>
                    <a:schemeClr val="tx1"/>
                  </a:solidFill>
                  <a:latin typeface="Arial"/>
                  <a:ea typeface="ＭＳ Ｐゴシック"/>
                </a:defRPr>
              </a:lvl5pPr>
              <a:lvl6pPr marL="2514600" indent="-228600" eaLnBrk="0" fontAlgn="base" hangingPunct="0">
                <a:spcBef>
                  <a:spcPct val="0"/>
                </a:spcBef>
                <a:spcAft>
                  <a:spcPct val="0"/>
                </a:spcAft>
                <a:defRPr kumimoji="1">
                  <a:solidFill>
                    <a:schemeClr val="tx1"/>
                  </a:solidFill>
                  <a:latin typeface="Arial"/>
                  <a:ea typeface="ＭＳ Ｐゴシック"/>
                </a:defRPr>
              </a:lvl6pPr>
              <a:lvl7pPr marL="2971800" indent="-228600" eaLnBrk="0" fontAlgn="base" hangingPunct="0">
                <a:spcBef>
                  <a:spcPct val="0"/>
                </a:spcBef>
                <a:spcAft>
                  <a:spcPct val="0"/>
                </a:spcAft>
                <a:defRPr kumimoji="1">
                  <a:solidFill>
                    <a:schemeClr val="tx1"/>
                  </a:solidFill>
                  <a:latin typeface="Arial"/>
                  <a:ea typeface="ＭＳ Ｐゴシック"/>
                </a:defRPr>
              </a:lvl7pPr>
              <a:lvl8pPr marL="3429000" indent="-228600" eaLnBrk="0" fontAlgn="base" hangingPunct="0">
                <a:spcBef>
                  <a:spcPct val="0"/>
                </a:spcBef>
                <a:spcAft>
                  <a:spcPct val="0"/>
                </a:spcAft>
                <a:defRPr kumimoji="1">
                  <a:solidFill>
                    <a:schemeClr val="tx1"/>
                  </a:solidFill>
                  <a:latin typeface="Arial"/>
                  <a:ea typeface="ＭＳ Ｐゴシック"/>
                </a:defRPr>
              </a:lvl8pPr>
              <a:lvl9pPr marL="3886200" indent="-228600" eaLnBrk="0" fontAlgn="base" hangingPunct="0">
                <a:spcBef>
                  <a:spcPct val="0"/>
                </a:spcBef>
                <a:spcAft>
                  <a:spcPct val="0"/>
                </a:spcAft>
                <a:defRPr kumimoji="1">
                  <a:solidFill>
                    <a:schemeClr val="tx1"/>
                  </a:solidFill>
                  <a:latin typeface="Arial"/>
                  <a:ea typeface="ＭＳ Ｐゴシック"/>
                </a:defRPr>
              </a:lvl9pPr>
            </a:lstStyle>
            <a:p>
              <a:pPr algn="ctr" eaLnBrk="1" hangingPunct="1"/>
              <a:r>
                <a:rPr lang="ja-JP" altLang="en-US" sz="1600" b="1">
                  <a:solidFill>
                    <a:srgbClr val="00908f"/>
                  </a:solidFill>
                  <a:latin typeface="+mn-ea"/>
                  <a:ea typeface="+mn-ea"/>
                </a:rPr>
                <a:t>正常細胞</a:t>
              </a:r>
              <a:endParaRPr lang="ja-JP" altLang="en-US" sz="1600" b="1">
                <a:solidFill>
                  <a:srgbClr val="00908f"/>
                </a:solidFill>
                <a:latin typeface="+mn-ea"/>
                <a:ea typeface="+mn-ea"/>
              </a:endParaRPr>
            </a:p>
          </p:txBody>
        </p:sp>
        <p:sp>
          <p:nvSpPr>
            <p:cNvPr id="233" name="テキスト ボックス 80"/>
            <p:cNvSpPr txBox="1">
              <a:spLocks noChangeArrowheads="1"/>
            </p:cNvSpPr>
            <p:nvPr/>
          </p:nvSpPr>
          <p:spPr>
            <a:xfrm>
              <a:off x="3638425" y="4320016"/>
              <a:ext cx="849841" cy="429893"/>
            </a:xfrm>
            <a:prstGeom prst="rect">
              <a:avLst/>
            </a:prstGeom>
            <a:noFill/>
            <a:ln>
              <a:noFill/>
            </a:ln>
          </p:spPr>
          <p:txBody>
            <a:bodyPr wrap="none">
              <a:spAutoFit/>
            </a:bodyPr>
            <a:lstStyle>
              <a:lvl1pPr eaLnBrk="0" hangingPunct="0">
                <a:defRPr kumimoji="1">
                  <a:solidFill>
                    <a:schemeClr val="tx1"/>
                  </a:solidFill>
                  <a:latin typeface="Arial"/>
                  <a:ea typeface="ＭＳ Ｐゴシック"/>
                </a:defRPr>
              </a:lvl1pPr>
              <a:lvl2pPr marL="742950" indent="-285750" eaLnBrk="0" hangingPunct="0">
                <a:defRPr kumimoji="1">
                  <a:solidFill>
                    <a:schemeClr val="tx1"/>
                  </a:solidFill>
                  <a:latin typeface="Arial"/>
                  <a:ea typeface="ＭＳ Ｐゴシック"/>
                </a:defRPr>
              </a:lvl2pPr>
              <a:lvl3pPr marL="1143000" indent="-228600" eaLnBrk="0" hangingPunct="0">
                <a:defRPr kumimoji="1">
                  <a:solidFill>
                    <a:schemeClr val="tx1"/>
                  </a:solidFill>
                  <a:latin typeface="Arial"/>
                  <a:ea typeface="ＭＳ Ｐゴシック"/>
                </a:defRPr>
              </a:lvl3pPr>
              <a:lvl4pPr marL="1600200" indent="-228600" eaLnBrk="0" hangingPunct="0">
                <a:defRPr kumimoji="1">
                  <a:solidFill>
                    <a:schemeClr val="tx1"/>
                  </a:solidFill>
                  <a:latin typeface="Arial"/>
                  <a:ea typeface="ＭＳ Ｐゴシック"/>
                </a:defRPr>
              </a:lvl4pPr>
              <a:lvl5pPr marL="2057400" indent="-228600" eaLnBrk="0" hangingPunct="0">
                <a:defRPr kumimoji="1">
                  <a:solidFill>
                    <a:schemeClr val="tx1"/>
                  </a:solidFill>
                  <a:latin typeface="Arial"/>
                  <a:ea typeface="ＭＳ Ｐゴシック"/>
                </a:defRPr>
              </a:lvl5pPr>
              <a:lvl6pPr marL="2514600" indent="-228600" eaLnBrk="0" fontAlgn="base" hangingPunct="0">
                <a:spcBef>
                  <a:spcPct val="0"/>
                </a:spcBef>
                <a:spcAft>
                  <a:spcPct val="0"/>
                </a:spcAft>
                <a:defRPr kumimoji="1">
                  <a:solidFill>
                    <a:schemeClr val="tx1"/>
                  </a:solidFill>
                  <a:latin typeface="Arial"/>
                  <a:ea typeface="ＭＳ Ｐゴシック"/>
                </a:defRPr>
              </a:lvl6pPr>
              <a:lvl7pPr marL="2971800" indent="-228600" eaLnBrk="0" fontAlgn="base" hangingPunct="0">
                <a:spcBef>
                  <a:spcPct val="0"/>
                </a:spcBef>
                <a:spcAft>
                  <a:spcPct val="0"/>
                </a:spcAft>
                <a:defRPr kumimoji="1">
                  <a:solidFill>
                    <a:schemeClr val="tx1"/>
                  </a:solidFill>
                  <a:latin typeface="Arial"/>
                  <a:ea typeface="ＭＳ Ｐゴシック"/>
                </a:defRPr>
              </a:lvl7pPr>
              <a:lvl8pPr marL="3429000" indent="-228600" eaLnBrk="0" fontAlgn="base" hangingPunct="0">
                <a:spcBef>
                  <a:spcPct val="0"/>
                </a:spcBef>
                <a:spcAft>
                  <a:spcPct val="0"/>
                </a:spcAft>
                <a:defRPr kumimoji="1">
                  <a:solidFill>
                    <a:schemeClr val="tx1"/>
                  </a:solidFill>
                  <a:latin typeface="Arial"/>
                  <a:ea typeface="ＭＳ Ｐゴシック"/>
                </a:defRPr>
              </a:lvl8pPr>
              <a:lvl9pPr marL="3886200" indent="-228600" eaLnBrk="0" fontAlgn="base" hangingPunct="0">
                <a:spcBef>
                  <a:spcPct val="0"/>
                </a:spcBef>
                <a:spcAft>
                  <a:spcPct val="0"/>
                </a:spcAft>
                <a:defRPr kumimoji="1">
                  <a:solidFill>
                    <a:schemeClr val="tx1"/>
                  </a:solidFill>
                  <a:latin typeface="Arial"/>
                  <a:ea typeface="ＭＳ Ｐゴシック"/>
                </a:defRPr>
              </a:lvl9pPr>
            </a:lstStyle>
            <a:p>
              <a:pPr algn="ctr" eaLnBrk="1" hangingPunct="1"/>
              <a:r>
                <a:rPr lang="ja-JP" altLang="en-US" sz="1400">
                  <a:solidFill>
                    <a:sysClr val="windowText" lastClr="000000"/>
                  </a:solidFill>
                  <a:latin typeface="+mn-ea"/>
                  <a:ea typeface="+mn-ea"/>
                </a:rPr>
                <a:t>高リスク型</a:t>
              </a:r>
              <a:endParaRPr lang="ja-JP" altLang="en-US" sz="1400">
                <a:solidFill>
                  <a:sysClr val="windowText" lastClr="000000"/>
                </a:solidFill>
                <a:latin typeface="+mn-ea"/>
                <a:ea typeface="+mn-ea"/>
              </a:endParaRPr>
            </a:p>
            <a:p>
              <a:pPr algn="ctr" eaLnBrk="1" hangingPunct="1"/>
              <a:r>
                <a:rPr lang="en-US" altLang="ja-JP" sz="1400">
                  <a:solidFill>
                    <a:sysClr val="windowText" lastClr="000000"/>
                  </a:solidFill>
                  <a:latin typeface="+mn-ea"/>
                  <a:ea typeface="+mn-ea"/>
                </a:rPr>
                <a:t>HPV</a:t>
              </a:r>
              <a:r>
                <a:rPr lang="ja-JP" altLang="en-US" sz="1400">
                  <a:solidFill>
                    <a:sysClr val="windowText" lastClr="000000"/>
                  </a:solidFill>
                  <a:latin typeface="+mn-ea"/>
                  <a:ea typeface="+mn-ea"/>
                </a:rPr>
                <a:t>に感染</a:t>
              </a:r>
              <a:endParaRPr lang="ja-JP" altLang="en-US" sz="1400">
                <a:solidFill>
                  <a:sysClr val="windowText" lastClr="000000"/>
                </a:solidFill>
                <a:latin typeface="+mn-ea"/>
                <a:ea typeface="+mn-ea"/>
              </a:endParaRPr>
            </a:p>
          </p:txBody>
        </p:sp>
        <p:sp>
          <p:nvSpPr>
            <p:cNvPr id="234" name="正方形/長方形 108"/>
            <p:cNvSpPr>
              <a:spLocks noChangeArrowheads="1"/>
            </p:cNvSpPr>
            <p:nvPr/>
          </p:nvSpPr>
          <p:spPr>
            <a:xfrm>
              <a:off x="4931001" y="4320016"/>
              <a:ext cx="848561" cy="429893"/>
            </a:xfrm>
            <a:prstGeom prst="rect">
              <a:avLst/>
            </a:prstGeom>
            <a:noFill/>
            <a:ln>
              <a:noFill/>
            </a:ln>
          </p:spPr>
          <p:txBody>
            <a:bodyPr wrap="none">
              <a:spAutoFit/>
            </a:bodyPr>
            <a:lstStyle/>
            <a:p>
              <a:pPr algn="ctr"/>
              <a:r>
                <a:rPr lang="ja-JP" altLang="en-US" sz="1400">
                  <a:solidFill>
                    <a:sysClr val="windowText" lastClr="000000"/>
                  </a:solidFill>
                  <a:latin typeface="+mn-ea"/>
                  <a:ea typeface="+mn-ea"/>
                  <a:cs typeface="+mn-cs"/>
                </a:rPr>
                <a:t>一部は</a:t>
              </a:r>
              <a:endParaRPr lang="ja-JP" altLang="en-US" sz="1400">
                <a:solidFill>
                  <a:sysClr val="windowText" lastClr="000000"/>
                </a:solidFill>
                <a:latin typeface="+mn-ea"/>
                <a:ea typeface="+mn-ea"/>
                <a:cs typeface="+mn-cs"/>
              </a:endParaRPr>
            </a:p>
            <a:p>
              <a:pPr algn="ctr"/>
              <a:r>
                <a:rPr lang="ja-JP" altLang="en-US" sz="1400">
                  <a:solidFill>
                    <a:sysClr val="windowText" lastClr="000000"/>
                  </a:solidFill>
                  <a:latin typeface="+mn-ea"/>
                  <a:ea typeface="+mn-ea"/>
                  <a:cs typeface="+mn-cs"/>
                </a:rPr>
                <a:t>感染が持続</a:t>
              </a:r>
              <a:endParaRPr lang="ja-JP" altLang="en-US" sz="1400">
                <a:solidFill>
                  <a:sysClr val="windowText" lastClr="000000"/>
                </a:solidFill>
                <a:latin typeface="+mn-ea"/>
                <a:ea typeface="+mn-ea"/>
                <a:cs typeface="+mn-cs"/>
              </a:endParaRPr>
            </a:p>
          </p:txBody>
        </p:sp>
        <p:sp>
          <p:nvSpPr>
            <p:cNvPr id="235" name="正方形/長方形 109"/>
            <p:cNvSpPr>
              <a:spLocks noChangeArrowheads="1"/>
            </p:cNvSpPr>
            <p:nvPr/>
          </p:nvSpPr>
          <p:spPr>
            <a:xfrm>
              <a:off x="9028235" y="5470339"/>
              <a:ext cx="793145" cy="278166"/>
            </a:xfrm>
            <a:prstGeom prst="rect">
              <a:avLst/>
            </a:prstGeom>
            <a:noFill/>
            <a:ln>
              <a:noFill/>
            </a:ln>
          </p:spPr>
          <p:txBody>
            <a:bodyPr wrap="none">
              <a:spAutoFit/>
            </a:bodyPr>
            <a:lstStyle/>
            <a:p>
              <a:pPr algn="ctr"/>
              <a:r>
                <a:rPr lang="ja-JP" altLang="en-US" sz="1600" b="1">
                  <a:solidFill>
                    <a:srgbClr val="c00000"/>
                  </a:solidFill>
                  <a:latin typeface="+mn-ea"/>
                  <a:ea typeface="+mn-ea"/>
                  <a:cs typeface="+mn-cs"/>
                </a:rPr>
                <a:t>がん細胞</a:t>
              </a:r>
              <a:endParaRPr lang="ja-JP" altLang="en-US" sz="1600" b="1">
                <a:solidFill>
                  <a:srgbClr val="c00000"/>
                </a:solidFill>
                <a:latin typeface="+mn-ea"/>
                <a:ea typeface="+mn-ea"/>
                <a:cs typeface="+mn-cs"/>
              </a:endParaRPr>
            </a:p>
          </p:txBody>
        </p:sp>
        <p:sp>
          <p:nvSpPr>
            <p:cNvPr id="236" name="正方形/長方形 235"/>
            <p:cNvSpPr/>
            <p:nvPr/>
          </p:nvSpPr>
          <p:spPr>
            <a:xfrm>
              <a:off x="6213124" y="4320016"/>
              <a:ext cx="2293030" cy="429893"/>
            </a:xfrm>
            <a:prstGeom prst="rect">
              <a:avLst/>
            </a:prstGeom>
          </p:spPr>
          <p:txBody>
            <a:bodyPr wrap="none" lIns="0" rIns="0">
              <a:spAutoFit/>
            </a:bodyPr>
            <a:lstStyle/>
            <a:p>
              <a:pPr algn="ctr"/>
              <a:r>
                <a:rPr lang="ja-JP" altLang="en-US" sz="1400">
                  <a:solidFill>
                    <a:sysClr val="windowText" lastClr="000000"/>
                  </a:solidFill>
                  <a:latin typeface="+mn-ea"/>
                  <a:ea typeface="+mn-ea"/>
                  <a:cs typeface="+mn-cs"/>
                </a:rPr>
                <a:t>この段階では細胞に異常が生じていても</a:t>
              </a:r>
              <a:endParaRPr lang="ja-JP" altLang="en-US" sz="1400">
                <a:solidFill>
                  <a:sysClr val="windowText" lastClr="000000"/>
                </a:solidFill>
                <a:latin typeface="+mn-ea"/>
                <a:ea typeface="+mn-ea"/>
                <a:cs typeface="+mn-cs"/>
              </a:endParaRPr>
            </a:p>
            <a:p>
              <a:pPr algn="ctr"/>
              <a:r>
                <a:rPr lang="ja-JP" altLang="en-US" sz="1400">
                  <a:solidFill>
                    <a:sysClr val="windowText" lastClr="000000"/>
                  </a:solidFill>
                  <a:latin typeface="+mn-ea"/>
                  <a:ea typeface="+mn-ea"/>
                  <a:cs typeface="+mn-cs"/>
                </a:rPr>
                <a:t>自覚症状はない</a:t>
              </a:r>
              <a:endParaRPr lang="ja-JP" altLang="en-US" sz="1400">
                <a:solidFill>
                  <a:sysClr val="windowText" lastClr="000000"/>
                </a:solidFill>
                <a:latin typeface="+mn-ea"/>
                <a:ea typeface="+mn-ea"/>
                <a:cs typeface="+mn-cs"/>
              </a:endParaRPr>
            </a:p>
          </p:txBody>
        </p:sp>
        <p:sp>
          <p:nvSpPr>
            <p:cNvPr id="237" name="正方形/長方形 111"/>
            <p:cNvSpPr>
              <a:spLocks noChangeArrowheads="1"/>
            </p:cNvSpPr>
            <p:nvPr/>
          </p:nvSpPr>
          <p:spPr>
            <a:xfrm>
              <a:off x="6859519" y="5531316"/>
              <a:ext cx="1008000" cy="307777"/>
            </a:xfrm>
            <a:prstGeom prst="rect">
              <a:avLst/>
            </a:prstGeom>
            <a:solidFill>
              <a:sysClr val="window" lastClr="ffffff"/>
            </a:solidFill>
            <a:ln>
              <a:noFill/>
            </a:ln>
          </p:spPr>
          <p:txBody>
            <a:bodyPr wrap="none" lIns="36000" rIns="36000">
              <a:noAutofit/>
            </a:bodyPr>
            <a:lstStyle/>
            <a:p>
              <a:pPr algn="ctr"/>
              <a:r>
                <a:rPr lang="ja-JP" altLang="en-US" sz="1600" b="1">
                  <a:solidFill>
                    <a:srgbClr val="d99694"/>
                  </a:solidFill>
                  <a:latin typeface="+mn-ea"/>
                  <a:ea typeface="+mn-ea"/>
                  <a:cs typeface="+mn-cs"/>
                </a:rPr>
                <a:t>前がん病変</a:t>
              </a:r>
              <a:endParaRPr lang="ja-JP" altLang="en-US" sz="1600" b="1">
                <a:solidFill>
                  <a:srgbClr val="d99694"/>
                </a:solidFill>
                <a:latin typeface="+mn-ea"/>
                <a:ea typeface="+mn-ea"/>
                <a:cs typeface="+mn-cs"/>
              </a:endParaRPr>
            </a:p>
          </p:txBody>
        </p:sp>
        <p:sp>
          <p:nvSpPr>
            <p:cNvPr id="238" name="角丸四角形 237"/>
            <p:cNvSpPr/>
            <p:nvPr/>
          </p:nvSpPr>
          <p:spPr>
            <a:xfrm>
              <a:off x="2349305" y="2664000"/>
              <a:ext cx="2160000" cy="1152000"/>
            </a:xfrm>
            <a:prstGeom prst="roundRect">
              <a:avLst>
                <a:gd name="adj" fmla="val 8574"/>
              </a:avLst>
            </a:prstGeom>
            <a:solidFill>
              <a:srgbClr val="ccecff"/>
            </a:solidFill>
            <a:ln w="31750">
              <a:solidFill>
                <a:srgbClr val="0070c0"/>
              </a:solidFill>
            </a:ln>
          </p:spPr>
          <p:style>
            <a:lnRef idx="2">
              <a:schemeClr val="accent2"/>
            </a:lnRef>
            <a:fillRef idx="1">
              <a:schemeClr val="lt1"/>
            </a:fillRef>
            <a:effectRef idx="0">
              <a:schemeClr val="accent2"/>
            </a:effectRef>
            <a:fontRef idx="minor">
              <a:schemeClr val="dk1"/>
            </a:fontRef>
          </p:style>
          <p:txBody>
            <a:bodyPr anchor="ctr"/>
            <a:lstStyle/>
            <a:p>
              <a:pPr algn="ctr"/>
              <a:endParaRPr lang="en-US" altLang="ja-JP">
                <a:solidFill>
                  <a:prstClr val="black"/>
                </a:solidFill>
                <a:latin typeface="+mn-ea"/>
                <a:ea typeface="+mn-ea"/>
                <a:cs typeface="Meiryo UI"/>
              </a:endParaRPr>
            </a:p>
          </p:txBody>
        </p:sp>
        <p:sp>
          <p:nvSpPr>
            <p:cNvPr id="239" name="角丸四角形 238"/>
            <p:cNvSpPr/>
            <p:nvPr/>
          </p:nvSpPr>
          <p:spPr>
            <a:xfrm>
              <a:off x="5653519" y="2664000"/>
              <a:ext cx="3420000" cy="1152000"/>
            </a:xfrm>
            <a:prstGeom prst="roundRect">
              <a:avLst>
                <a:gd name="adj" fmla="val 6706"/>
              </a:avLst>
            </a:prstGeom>
            <a:solidFill>
              <a:srgbClr val="ffebf2"/>
            </a:solidFill>
            <a:ln w="31750">
              <a:solidFill>
                <a:srgbClr val="ff6699"/>
              </a:solidFill>
            </a:ln>
          </p:spPr>
          <p:style>
            <a:lnRef idx="2">
              <a:schemeClr val="accent1"/>
            </a:lnRef>
            <a:fillRef idx="1">
              <a:schemeClr val="lt1"/>
            </a:fillRef>
            <a:effectRef idx="0">
              <a:schemeClr val="accent1"/>
            </a:effectRef>
            <a:fontRef idx="minor">
              <a:schemeClr val="dk1"/>
            </a:fontRef>
          </p:style>
          <p:txBody>
            <a:bodyPr anchor="ctr"/>
            <a:lstStyle/>
            <a:p>
              <a:pPr algn="ctr"/>
              <a:endParaRPr lang="ja-JP" altLang="en-US">
                <a:solidFill>
                  <a:prstClr val="black"/>
                </a:solidFill>
                <a:latin typeface="+mn-ea"/>
                <a:ea typeface="+mn-ea"/>
                <a:cs typeface="Meiryo UI"/>
              </a:endParaRPr>
            </a:p>
          </p:txBody>
        </p:sp>
        <p:sp>
          <p:nvSpPr>
            <p:cNvPr id="240" name="角丸四角形 239"/>
            <p:cNvSpPr/>
            <p:nvPr/>
          </p:nvSpPr>
          <p:spPr>
            <a:xfrm>
              <a:off x="2709305" y="2520000"/>
              <a:ext cx="1440000" cy="288000"/>
            </a:xfrm>
            <a:prstGeom prst="roundRect">
              <a:avLst>
                <a:gd name="adj" fmla="val 50000"/>
              </a:avLst>
            </a:prstGeom>
            <a:solidFill>
              <a:srgbClr val="0070c0"/>
            </a:solidFill>
          </p:spPr>
          <p:txBody>
            <a:bodyPr wrap="none" anchor="ctr">
              <a:noAutofit/>
            </a:bodyPr>
            <a:lstStyle/>
            <a:p>
              <a:pPr algn="ctr"/>
              <a:r>
                <a:rPr lang="en-US" altLang="ja-JP" sz="2000" b="1">
                  <a:solidFill>
                    <a:schemeClr val="bg1"/>
                  </a:solidFill>
                  <a:latin typeface="+mn-ea"/>
                  <a:ea typeface="+mn-ea"/>
                  <a:cs typeface="Meiryo UI"/>
                </a:rPr>
                <a:t>1</a:t>
              </a:r>
              <a:r>
                <a:rPr lang="ja-JP" altLang="en-US" sz="2000" b="1">
                  <a:solidFill>
                    <a:schemeClr val="bg1"/>
                  </a:solidFill>
                  <a:latin typeface="+mn-ea"/>
                  <a:ea typeface="+mn-ea"/>
                  <a:cs typeface="Meiryo UI"/>
                </a:rPr>
                <a:t>次予防</a:t>
              </a:r>
              <a:endParaRPr lang="ja-JP" altLang="en-US" sz="2000" b="1">
                <a:solidFill>
                  <a:schemeClr val="bg1"/>
                </a:solidFill>
                <a:latin typeface="+mn-ea"/>
                <a:ea typeface="+mn-ea"/>
                <a:cs typeface="Meiryo UI"/>
              </a:endParaRPr>
            </a:p>
          </p:txBody>
        </p:sp>
        <p:sp>
          <p:nvSpPr>
            <p:cNvPr id="241" name="角丸四角形 240"/>
            <p:cNvSpPr/>
            <p:nvPr/>
          </p:nvSpPr>
          <p:spPr>
            <a:xfrm>
              <a:off x="6643519" y="2520000"/>
              <a:ext cx="1440000" cy="288000"/>
            </a:xfrm>
            <a:prstGeom prst="roundRect">
              <a:avLst>
                <a:gd name="adj" fmla="val 50000"/>
              </a:avLst>
            </a:prstGeom>
            <a:solidFill>
              <a:srgbClr val="ff6699"/>
            </a:solidFill>
          </p:spPr>
          <p:txBody>
            <a:bodyPr wrap="none" anchor="ctr">
              <a:noAutofit/>
            </a:bodyPr>
            <a:lstStyle/>
            <a:p>
              <a:pPr algn="ctr"/>
              <a:r>
                <a:rPr lang="en-US" altLang="ja-JP" sz="2000" b="1">
                  <a:solidFill>
                    <a:schemeClr val="bg1"/>
                  </a:solidFill>
                  <a:latin typeface="+mn-ea"/>
                  <a:ea typeface="+mn-ea"/>
                  <a:cs typeface="Meiryo UI"/>
                </a:rPr>
                <a:t>2</a:t>
              </a:r>
              <a:r>
                <a:rPr lang="ja-JP" altLang="en-US" sz="2000" b="1">
                  <a:solidFill>
                    <a:schemeClr val="bg1"/>
                  </a:solidFill>
                  <a:latin typeface="+mn-ea"/>
                  <a:ea typeface="+mn-ea"/>
                  <a:cs typeface="Meiryo UI"/>
                </a:rPr>
                <a:t>次予防</a:t>
              </a:r>
              <a:endParaRPr lang="ja-JP" altLang="en-US" sz="2000" b="1">
                <a:solidFill>
                  <a:schemeClr val="bg1"/>
                </a:solidFill>
                <a:latin typeface="+mn-ea"/>
                <a:ea typeface="+mn-ea"/>
                <a:cs typeface="Meiryo UI"/>
              </a:endParaRPr>
            </a:p>
          </p:txBody>
        </p:sp>
        <p:sp>
          <p:nvSpPr>
            <p:cNvPr id="30" name="正方形/長方形 29"/>
            <p:cNvSpPr/>
            <p:nvPr/>
          </p:nvSpPr>
          <p:spPr>
            <a:xfrm>
              <a:off x="2639756" y="2844013"/>
              <a:ext cx="1566773" cy="599559"/>
            </a:xfrm>
            <a:prstGeom prst="rect">
              <a:avLst/>
            </a:prstGeom>
          </p:spPr>
          <p:txBody>
            <a:bodyPr wrap="none">
              <a:spAutoFit/>
            </a:bodyPr>
            <a:lstStyle/>
            <a:p>
              <a:pPr algn="ctr">
                <a:spcBef>
                  <a:spcPct val="3000"/>
                </a:spcBef>
              </a:pPr>
              <a:r>
                <a:rPr lang="en-US" altLang="ja-JP" sz="2200" b="1">
                  <a:solidFill>
                    <a:srgbClr val="0070c0"/>
                  </a:solidFill>
                  <a:latin typeface="+mn-ea"/>
                  <a:ea typeface="+mn-ea"/>
                  <a:cs typeface="Meiryo UI"/>
                </a:rPr>
                <a:t>HPV</a:t>
              </a:r>
              <a:r>
                <a:rPr lang="ja-JP" altLang="en-US" sz="2200" b="1">
                  <a:solidFill>
                    <a:srgbClr val="0070c0"/>
                  </a:solidFill>
                  <a:latin typeface="+mn-ea"/>
                  <a:ea typeface="+mn-ea"/>
                  <a:cs typeface="Meiryo UI"/>
                </a:rPr>
                <a:t>ワクチン</a:t>
              </a:r>
              <a:endParaRPr lang="ja-JP" altLang="en-US" sz="2200" b="1">
                <a:solidFill>
                  <a:srgbClr val="0070c0"/>
                </a:solidFill>
                <a:latin typeface="+mn-ea"/>
                <a:ea typeface="+mn-ea"/>
                <a:cs typeface="Meiryo UI"/>
              </a:endParaRPr>
            </a:p>
            <a:p>
              <a:pPr algn="ctr">
                <a:spcBef>
                  <a:spcPct val="14000"/>
                </a:spcBef>
              </a:pPr>
              <a:r>
                <a:rPr lang="ja-JP" altLang="en-US">
                  <a:solidFill>
                    <a:prstClr val="black"/>
                  </a:solidFill>
                  <a:latin typeface="+mn-ea"/>
                  <a:ea typeface="+mn-ea"/>
                  <a:cs typeface="Meiryo UI"/>
                </a:rPr>
                <a:t>感染そのものを防ぐ</a:t>
              </a:r>
              <a:endParaRPr lang="en-US" altLang="ja-JP">
                <a:solidFill>
                  <a:prstClr val="black"/>
                </a:solidFill>
                <a:latin typeface="+mn-ea"/>
                <a:ea typeface="+mn-ea"/>
                <a:cs typeface="Meiryo UI"/>
              </a:endParaRPr>
            </a:p>
          </p:txBody>
        </p:sp>
        <p:sp>
          <p:nvSpPr>
            <p:cNvPr id="31" name="正方形/長方形 30"/>
            <p:cNvSpPr/>
            <p:nvPr/>
          </p:nvSpPr>
          <p:spPr>
            <a:xfrm>
              <a:off x="6020605" y="2843999"/>
              <a:ext cx="2678070" cy="826529"/>
            </a:xfrm>
            <a:prstGeom prst="rect">
              <a:avLst/>
            </a:prstGeom>
          </p:spPr>
          <p:txBody>
            <a:bodyPr wrap="none">
              <a:spAutoFit/>
            </a:bodyPr>
            <a:lstStyle/>
            <a:p>
              <a:pPr algn="ctr">
                <a:spcBef>
                  <a:spcPct val="3000"/>
                </a:spcBef>
              </a:pPr>
              <a:r>
                <a:rPr lang="ja-JP" altLang="en-US" sz="2200" b="1">
                  <a:solidFill>
                    <a:srgbClr val="ff6699"/>
                  </a:solidFill>
                  <a:latin typeface="+mn-ea"/>
                  <a:ea typeface="+mn-ea"/>
                  <a:cs typeface="Meiryo UI"/>
                </a:rPr>
                <a:t>子宮頸がん検診</a:t>
              </a:r>
              <a:endParaRPr lang="ja-JP" altLang="en-US" sz="2200" b="1">
                <a:solidFill>
                  <a:srgbClr val="ff6699"/>
                </a:solidFill>
                <a:latin typeface="+mn-ea"/>
                <a:ea typeface="+mn-ea"/>
                <a:cs typeface="Meiryo UI"/>
              </a:endParaRPr>
            </a:p>
            <a:p>
              <a:pPr algn="ctr">
                <a:spcBef>
                  <a:spcPct val="14000"/>
                </a:spcBef>
              </a:pPr>
              <a:r>
                <a:rPr lang="ja-JP" altLang="en-US">
                  <a:solidFill>
                    <a:prstClr val="black"/>
                  </a:solidFill>
                  <a:latin typeface="+mn-ea"/>
                  <a:ea typeface="+mn-ea"/>
                  <a:cs typeface="Meiryo UI"/>
                </a:rPr>
                <a:t>がんになる前の細胞を見つけたり、</a:t>
              </a:r>
              <a:br>
                <a:rPr lang="en-US" altLang="ja-JP">
                  <a:solidFill>
                    <a:prstClr val="black"/>
                  </a:solidFill>
                  <a:latin typeface="+mn-ea"/>
                  <a:ea typeface="+mn-ea"/>
                  <a:cs typeface="Meiryo UI"/>
                </a:rPr>
              </a:br>
              <a:r>
                <a:rPr lang="ja-JP" altLang="en-US">
                  <a:solidFill>
                    <a:prstClr val="black"/>
                  </a:solidFill>
                  <a:latin typeface="+mn-ea"/>
                  <a:ea typeface="+mn-ea"/>
                  <a:cs typeface="Meiryo UI"/>
                </a:rPr>
                <a:t>治療可能な早期のがんを見つける</a:t>
              </a:r>
              <a:endParaRPr lang="ja-JP" altLang="en-US">
                <a:solidFill>
                  <a:prstClr val="black"/>
                </a:solidFill>
                <a:latin typeface="+mn-ea"/>
                <a:ea typeface="+mn-ea"/>
                <a:cs typeface="Meiryo UI"/>
              </a:endParaRPr>
            </a:p>
          </p:txBody>
        </p:sp>
        <p:sp>
          <p:nvSpPr>
            <p:cNvPr id="247" name="乗算記号 246"/>
            <p:cNvSpPr/>
            <p:nvPr/>
          </p:nvSpPr>
          <p:spPr>
            <a:xfrm>
              <a:off x="3069305" y="4750327"/>
              <a:ext cx="720000" cy="720000"/>
            </a:xfrm>
            <a:prstGeom prst="mathMultiply">
              <a:avLst>
                <a:gd name="adj1" fmla="val 864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solidFill>
                  <a:prstClr val="white"/>
                </a:solidFill>
              </a:endParaRPr>
            </a:p>
          </p:txBody>
        </p:sp>
        <p:sp>
          <p:nvSpPr>
            <p:cNvPr id="250" name="下矢印 249"/>
            <p:cNvSpPr/>
            <p:nvPr/>
          </p:nvSpPr>
          <p:spPr>
            <a:xfrm>
              <a:off x="3321305" y="3816001"/>
              <a:ext cx="216000" cy="1044000"/>
            </a:xfrm>
            <a:prstGeom prst="downArrow">
              <a:avLst>
                <a:gd name="adj1" fmla="val 29606"/>
                <a:gd name="adj2" fmla="val 6433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sp>
          <p:nvSpPr>
            <p:cNvPr id="251" name="下矢印 250"/>
            <p:cNvSpPr/>
            <p:nvPr/>
          </p:nvSpPr>
          <p:spPr>
            <a:xfrm>
              <a:off x="7255519" y="3816001"/>
              <a:ext cx="216000" cy="468000"/>
            </a:xfrm>
            <a:prstGeom prst="downArrow">
              <a:avLst>
                <a:gd name="adj1" fmla="val 29606"/>
                <a:gd name="adj2" fmla="val 64331"/>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grpSp>
      <p:pic>
        <p:nvPicPr>
          <p:cNvPr id="67" name="図 66"/>
          <p:cNvPicPr>
            <a:picLocks noChangeAspect="1"/>
          </p:cNvPicPr>
          <p:nvPr/>
        </p:nvPicPr>
        <p:blipFill rotWithShape="1">
          <a:blip r:embed="rId2"/>
          <a:srcRect b="16760"/>
          <a:stretch>
            <a:fillRect/>
          </a:stretch>
        </p:blipFill>
        <p:spPr>
          <a:xfrm>
            <a:off x="10573091" y="231652"/>
            <a:ext cx="823233" cy="1080000"/>
          </a:xfrm>
          <a:prstGeom prst="rect">
            <a:avLst/>
          </a:prstGeom>
        </p:spPr>
      </p:pic>
      <p:sp>
        <p:nvSpPr>
          <p:cNvPr id="68" name="テキスト ボックス 67"/>
          <p:cNvSpPr txBox="1"/>
          <p:nvPr/>
        </p:nvSpPr>
        <p:spPr>
          <a:xfrm>
            <a:off x="2673346" y="381032"/>
            <a:ext cx="450765" cy="264763"/>
          </a:xfrm>
          <a:prstGeom prst="rect">
            <a:avLst/>
          </a:prstGeom>
          <a:noFill/>
        </p:spPr>
        <p:txBody>
          <a:bodyPr wrap="none">
            <a:spAutoFit/>
          </a:bodyPr>
          <a:lstStyle/>
          <a:p>
            <a:pPr algn="ctr"/>
            <a:r>
              <a:rPr lang="ja-JP" altLang="en-US" sz="1200" b="1">
                <a:solidFill>
                  <a:srgbClr val="00b0f0"/>
                </a:solidFill>
                <a:latin typeface="+mn-ea"/>
                <a:ea typeface="+mn-ea"/>
                <a:cs typeface="+mn-cs"/>
              </a:rPr>
              <a:t>けい</a:t>
            </a:r>
            <a:endParaRPr lang="ja-JP" altLang="en-US" sz="1200" b="1">
              <a:solidFill>
                <a:srgbClr val="00b0f0"/>
              </a:solidFill>
              <a:latin typeface="+mn-ea"/>
              <a:ea typeface="+mn-ea"/>
              <a:cs typeface="+mn-cs"/>
            </a:endParaRPr>
          </a:p>
        </p:txBody>
      </p:sp>
      <p:sp>
        <p:nvSpPr>
          <p:cNvPr id="69" name="テキスト ボックス 68"/>
          <p:cNvSpPr txBox="1"/>
          <p:nvPr/>
        </p:nvSpPr>
        <p:spPr>
          <a:xfrm>
            <a:off x="4663861" y="1466608"/>
            <a:ext cx="393056" cy="236462"/>
          </a:xfrm>
          <a:prstGeom prst="rect">
            <a:avLst/>
          </a:prstGeom>
          <a:noFill/>
        </p:spPr>
        <p:txBody>
          <a:bodyPr wrap="none">
            <a:spAutoFit/>
          </a:bodyPr>
          <a:lstStyle/>
          <a:p>
            <a:pPr algn="ctr"/>
            <a:r>
              <a:rPr lang="ja-JP" altLang="en-US" sz="1000">
                <a:latin typeface="+mn-ea"/>
                <a:ea typeface="+mn-ea"/>
                <a:cs typeface="+mn-cs"/>
              </a:rPr>
              <a:t>けい</a:t>
            </a:r>
            <a:endParaRPr lang="ja-JP" altLang="en-US" sz="1000">
              <a:latin typeface="+mn-ea"/>
              <a:ea typeface="+mn-ea"/>
              <a:cs typeface="+mn-cs"/>
            </a:endParaRPr>
          </a:p>
        </p:txBody>
      </p:sp>
      <p:sp>
        <p:nvSpPr>
          <p:cNvPr id="70" name="テキスト ボックス 69"/>
          <p:cNvSpPr txBox="1"/>
          <p:nvPr/>
        </p:nvSpPr>
        <p:spPr>
          <a:xfrm>
            <a:off x="7197175" y="2427045"/>
            <a:ext cx="385041" cy="218999"/>
          </a:xfrm>
          <a:prstGeom prst="rect">
            <a:avLst/>
          </a:prstGeom>
          <a:noFill/>
        </p:spPr>
        <p:txBody>
          <a:bodyPr wrap="none">
            <a:spAutoFit/>
          </a:bodyPr>
          <a:lstStyle/>
          <a:p>
            <a:pPr algn="ctr"/>
            <a:r>
              <a:rPr lang="ja-JP" altLang="en-US" sz="900" b="1">
                <a:solidFill>
                  <a:srgbClr val="ff6699"/>
                </a:solidFill>
                <a:latin typeface="+mn-ea"/>
                <a:ea typeface="+mn-ea"/>
                <a:cs typeface="+mn-cs"/>
              </a:rPr>
              <a:t>けい</a:t>
            </a:r>
            <a:endParaRPr lang="ja-JP" altLang="en-US" sz="900" b="1">
              <a:solidFill>
                <a:srgbClr val="ff6699"/>
              </a:solidFill>
              <a:latin typeface="+mn-ea"/>
              <a:ea typeface="+mn-ea"/>
              <a:cs typeface="+mn-cs"/>
            </a:endParaRPr>
          </a:p>
        </p:txBody>
      </p:sp>
    </p:spTree>
  </p:cSld>
  <p:clrMapOvr>
    <a:masterClrMapping/>
  </p:clrMapOvr>
  <p:transition xmlns:mc="http://schemas.openxmlformats.org/markup-compatibility/2006" xmlns:hp="http://schemas.haansoft.com/office/presentation/8.0" mc:Ignorable="hp" hp:hslDur="500">
    <p:fade/>
  </p:transition>
</p:sld>
</file>

<file path=ppt/slides/slide19.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7799970" y="6386443"/>
            <a:ext cx="4107979" cy="282573"/>
          </a:xfrm>
          <a:prstGeom prst="rect">
            <a:avLst/>
          </a:prstGeom>
          <a:noFill/>
          <a:ln>
            <a:noFill/>
          </a:ln>
        </p:spPr>
        <p:txBody>
          <a:bodyPr wrap="none" lIns="0" tIns="0" rIns="36000" bIns="36000" anchor="b">
            <a:spAutoFit/>
          </a:bodyPr>
          <a:lstStyle/>
          <a:p>
            <a:pPr lvl="0"/>
            <a:r>
              <a:rPr lang="ja-JP" altLang="en-US" sz="800">
                <a:latin typeface="+mn-ea"/>
                <a:ea typeface="+mn-ea"/>
                <a:cs typeface="Meiryo UI"/>
              </a:rPr>
              <a:t>厚生労働省　第</a:t>
            </a:r>
            <a:r>
              <a:rPr lang="en-US" altLang="ja-JP" sz="800">
                <a:latin typeface="+mn-ea"/>
                <a:ea typeface="+mn-ea"/>
                <a:cs typeface="Meiryo UI"/>
              </a:rPr>
              <a:t>68</a:t>
            </a:r>
            <a:r>
              <a:rPr lang="ja-JP" altLang="en-US" sz="800">
                <a:latin typeface="+mn-ea"/>
                <a:ea typeface="+mn-ea"/>
                <a:cs typeface="Meiryo UI"/>
              </a:rPr>
              <a:t>回がん対策推進協議会　資料</a:t>
            </a:r>
            <a:r>
              <a:rPr lang="en-US" altLang="ja-JP" sz="800">
                <a:latin typeface="+mn-ea"/>
                <a:ea typeface="+mn-ea"/>
                <a:cs typeface="Meiryo UI"/>
              </a:rPr>
              <a:t>3 </a:t>
            </a:r>
            <a:r>
              <a:rPr lang="ja-JP" altLang="en-US" sz="800">
                <a:latin typeface="+mn-ea"/>
                <a:ea typeface="+mn-ea"/>
                <a:cs typeface="Meiryo UI"/>
              </a:rPr>
              <a:t>第</a:t>
            </a:r>
            <a:r>
              <a:rPr lang="en-US" altLang="ja-JP" sz="800">
                <a:latin typeface="+mn-ea"/>
                <a:ea typeface="+mn-ea"/>
                <a:cs typeface="Meiryo UI"/>
              </a:rPr>
              <a:t>3</a:t>
            </a:r>
            <a:r>
              <a:rPr lang="ja-JP" altLang="en-US" sz="800">
                <a:latin typeface="+mn-ea"/>
                <a:ea typeface="+mn-ea"/>
                <a:cs typeface="Meiryo UI"/>
              </a:rPr>
              <a:t>期がん対策推進基本計画案</a:t>
            </a:r>
            <a:r>
              <a:rPr lang="en-US" altLang="ja-JP" sz="800">
                <a:latin typeface="+mn-ea"/>
                <a:ea typeface="+mn-ea"/>
                <a:cs typeface="Meiryo UI"/>
              </a:rPr>
              <a:t>(</a:t>
            </a:r>
            <a:r>
              <a:rPr lang="ja-JP" altLang="en-US" sz="800">
                <a:latin typeface="+mn-ea"/>
                <a:ea typeface="+mn-ea"/>
                <a:cs typeface="Meiryo UI"/>
              </a:rPr>
              <a:t>案</a:t>
            </a:r>
            <a:r>
              <a:rPr lang="en-US" altLang="ja-JP" sz="800">
                <a:latin typeface="+mn-ea"/>
                <a:ea typeface="+mn-ea"/>
                <a:cs typeface="Meiryo UI"/>
              </a:rPr>
              <a:t>)</a:t>
            </a:r>
            <a:r>
              <a:rPr lang="ja-JP" altLang="en-US" sz="800">
                <a:latin typeface="+mn-ea"/>
                <a:ea typeface="+mn-ea"/>
                <a:cs typeface="Meiryo UI"/>
              </a:rPr>
              <a:t>より作成</a:t>
            </a:r>
            <a:endParaRPr lang="ja-JP" altLang="en-US" sz="800">
              <a:latin typeface="+mn-ea"/>
              <a:ea typeface="+mn-ea"/>
              <a:cs typeface="Meiryo UI"/>
            </a:endParaRPr>
          </a:p>
          <a:p>
            <a:pPr lvl="0"/>
            <a:r>
              <a:rPr lang="en-US" altLang="ja-JP" sz="800">
                <a:latin typeface="+mn-ea"/>
                <a:ea typeface="+mn-ea"/>
                <a:cs typeface="Meiryo UI"/>
              </a:rPr>
              <a:t>http://www.mhlw.go.jp/stf/shingi2/0000166754.html(Accessed Dec.3. 2019)</a:t>
            </a:r>
            <a:endParaRPr lang="en-US" altLang="ja-JP" sz="800">
              <a:latin typeface="+mn-ea"/>
              <a:ea typeface="+mn-ea"/>
              <a:cs typeface="Meiryo UI"/>
            </a:endParaRPr>
          </a:p>
        </p:txBody>
      </p:sp>
      <p:sp>
        <p:nvSpPr>
          <p:cNvPr id="9" name="Rectangle 2"/>
          <p:cNvSpPr>
            <a:spLocks noChangeArrowheads="1"/>
          </p:cNvSpPr>
          <p:nvPr/>
        </p:nvSpPr>
        <p:spPr>
          <a:xfrm>
            <a:off x="1013413" y="1584000"/>
            <a:ext cx="8329844" cy="427618"/>
          </a:xfrm>
          <a:prstGeom prst="rect">
            <a:avLst/>
          </a:prstGeom>
          <a:noFill/>
          <a:ln>
            <a:noFill/>
          </a:ln>
          <a:effectLst/>
        </p:spPr>
        <p:txBody>
          <a:bodyPr wrap="none">
            <a:spAutoFit/>
          </a:bodyPr>
          <a:lstStyle/>
          <a:p>
            <a:pPr marL="287971" indent="-287971" eaLnBrk="0" hangingPunct="0">
              <a:lnSpc>
                <a:spcPct val="110000"/>
              </a:lnSpc>
              <a:spcBef>
                <a:spcPct val="6000"/>
              </a:spcBef>
              <a:buFont typeface="Wingdings"/>
              <a:buChar char="l"/>
            </a:pPr>
            <a:r>
              <a:rPr lang="ja-JP" altLang="en-US" sz="2200">
                <a:solidFill>
                  <a:srgbClr val="000000">
                    <a:lumMod val="95000"/>
                    <a:lumOff val="5000"/>
                  </a:srgbClr>
                </a:solidFill>
                <a:latin typeface="+mn-ea"/>
                <a:ea typeface="+mn-ea"/>
                <a:cs typeface="Meiryo UI"/>
              </a:rPr>
              <a:t>がん対策では、がんにならないための</a:t>
            </a:r>
            <a:r>
              <a:rPr lang="en-US" altLang="ja-JP" sz="2200">
                <a:solidFill>
                  <a:srgbClr val="000000">
                    <a:lumMod val="95000"/>
                    <a:lumOff val="5000"/>
                  </a:srgbClr>
                </a:solidFill>
                <a:latin typeface="+mn-ea"/>
                <a:ea typeface="+mn-ea"/>
                <a:cs typeface="Meiryo UI"/>
              </a:rPr>
              <a:t>1</a:t>
            </a:r>
            <a:r>
              <a:rPr lang="ja-JP" altLang="en-US" sz="2200">
                <a:solidFill>
                  <a:srgbClr val="000000">
                    <a:lumMod val="95000"/>
                    <a:lumOff val="5000"/>
                  </a:srgbClr>
                </a:solidFill>
                <a:latin typeface="+mn-ea"/>
                <a:ea typeface="+mn-ea"/>
                <a:cs typeface="Meiryo UI"/>
              </a:rPr>
              <a:t>次予防に重点が置かれています。</a:t>
            </a:r>
            <a:endParaRPr lang="en-US" altLang="ja-JP" sz="2200">
              <a:solidFill>
                <a:srgbClr val="000000">
                  <a:lumMod val="95000"/>
                  <a:lumOff val="5000"/>
                </a:srgbClr>
              </a:solidFill>
              <a:latin typeface="+mn-ea"/>
              <a:ea typeface="+mn-ea"/>
              <a:cs typeface="Meiryo UI"/>
            </a:endParaRPr>
          </a:p>
        </p:txBody>
      </p:sp>
      <p:sp>
        <p:nvSpPr>
          <p:cNvPr id="3" name="タイトル 2"/>
          <p:cNvSpPr>
            <a:spLocks noGrp="1"/>
          </p:cNvSpPr>
          <p:nvPr>
            <p:ph type="title" idx="0"/>
          </p:nvPr>
        </p:nvSpPr>
        <p:spPr>
          <a:xfrm>
            <a:off x="1920003" y="502879"/>
            <a:ext cx="5050956" cy="488253"/>
          </a:xfrm>
        </p:spPr>
        <p:txBody>
          <a:bodyPr/>
          <a:lstStyle/>
          <a:p>
            <a:pPr lvl="0"/>
            <a:r>
              <a:rPr lang="ja-JP" altLang="en-US"/>
              <a:t>がんの</a:t>
            </a:r>
            <a:r>
              <a:rPr lang="en-US" altLang="ja-JP"/>
              <a:t>1</a:t>
            </a:r>
            <a:r>
              <a:rPr lang="ja-JP" altLang="en-US"/>
              <a:t>次予防と</a:t>
            </a:r>
            <a:r>
              <a:rPr lang="en-US" altLang="ja-JP"/>
              <a:t>2</a:t>
            </a:r>
            <a:r>
              <a:rPr lang="ja-JP" altLang="en-US"/>
              <a:t>次予防とは？</a:t>
            </a:r>
            <a:endParaRPr lang="ja-JP" altLang="en-US"/>
          </a:p>
        </p:txBody>
      </p:sp>
      <p:grpSp>
        <p:nvGrpSpPr>
          <p:cNvPr id="2" name="グループ化 1"/>
          <p:cNvGrpSpPr/>
          <p:nvPr/>
        </p:nvGrpSpPr>
        <p:grpSpPr>
          <a:xfrm rot="0">
            <a:off x="2062264" y="2132320"/>
            <a:ext cx="8067472" cy="4101658"/>
            <a:chOff x="2201576" y="2268000"/>
            <a:chExt cx="7788848" cy="3960000"/>
          </a:xfrm>
        </p:grpSpPr>
        <p:sp>
          <p:nvSpPr>
            <p:cNvPr id="36" name="テキスト プレースホルダー 4"/>
            <p:cNvSpPr txBox="1"/>
            <p:nvPr/>
          </p:nvSpPr>
          <p:spPr>
            <a:xfrm>
              <a:off x="6210424" y="2268000"/>
              <a:ext cx="3780000" cy="1008000"/>
            </a:xfrm>
            <a:prstGeom prst="rect">
              <a:avLst/>
            </a:prstGeom>
            <a:solidFill>
              <a:srgbClr val="ffebf2"/>
            </a:solidFill>
            <a:ln w="25400">
              <a:noFill/>
              <a:miter/>
            </a:ln>
          </p:spPr>
          <p:txBody>
            <a:bodyPr anchor="ctr"/>
            <a:lstStyle>
              <a:lvl1pPr>
                <a:defRPr kumimoji="1" sz="3200">
                  <a:solidFill>
                    <a:schemeClr val="tx1"/>
                  </a:solidFill>
                  <a:latin typeface="Meiryo UI"/>
                  <a:ea typeface="Meiryo UI"/>
                  <a:cs typeface="ＭＳ Ｐゴシック"/>
                </a:defRPr>
              </a:lvl1pPr>
              <a:lvl2pPr>
                <a:defRPr kumimoji="1" sz="2800">
                  <a:solidFill>
                    <a:schemeClr val="tx1"/>
                  </a:solidFill>
                  <a:latin typeface="Meiryo UI"/>
                  <a:ea typeface="Meiryo UI"/>
                  <a:cs typeface="Meiryo UI"/>
                </a:defRPr>
              </a:lvl2pPr>
              <a:lvl3pPr>
                <a:defRPr kumimoji="1" sz="2400">
                  <a:solidFill>
                    <a:schemeClr val="tx1"/>
                  </a:solidFill>
                  <a:latin typeface="Meiryo UI"/>
                  <a:ea typeface="Meiryo UI"/>
                  <a:cs typeface="Meiryo UI"/>
                </a:defRPr>
              </a:lvl3pPr>
              <a:lvl4pPr>
                <a:defRPr kumimoji="1" sz="2000">
                  <a:solidFill>
                    <a:schemeClr val="tx1"/>
                  </a:solidFill>
                  <a:latin typeface="Meiryo UI"/>
                  <a:ea typeface="Meiryo UI"/>
                  <a:cs typeface="Meiryo UI"/>
                </a:defRPr>
              </a:lvl4pPr>
              <a:lvl5pPr>
                <a:defRPr kumimoji="1" sz="2000">
                  <a:solidFill>
                    <a:schemeClr val="tx1"/>
                  </a:solidFill>
                  <a:latin typeface="Meiryo UI"/>
                  <a:ea typeface="Meiryo UI"/>
                  <a:cs typeface="Meiryo UI"/>
                </a:defRPr>
              </a:lvl5pPr>
              <a:lvl6pPr eaLnBrk="0" hangingPunct="0">
                <a:defRPr kumimoji="1" sz="2000">
                  <a:solidFill>
                    <a:schemeClr val="tx1"/>
                  </a:solidFill>
                  <a:latin typeface="Meiryo UI"/>
                  <a:ea typeface="Meiryo UI"/>
                  <a:cs typeface="Meiryo UI"/>
                </a:defRPr>
              </a:lvl6pPr>
              <a:lvl7pPr eaLnBrk="0" hangingPunct="0">
                <a:defRPr kumimoji="1" sz="2000">
                  <a:solidFill>
                    <a:schemeClr val="tx1"/>
                  </a:solidFill>
                  <a:latin typeface="Meiryo UI"/>
                  <a:ea typeface="Meiryo UI"/>
                  <a:cs typeface="Meiryo UI"/>
                </a:defRPr>
              </a:lvl7pPr>
              <a:lvl8pPr eaLnBrk="0" hangingPunct="0">
                <a:defRPr kumimoji="1" sz="2000">
                  <a:solidFill>
                    <a:schemeClr val="tx1"/>
                  </a:solidFill>
                  <a:latin typeface="Meiryo UI"/>
                  <a:ea typeface="Meiryo UI"/>
                  <a:cs typeface="Meiryo UI"/>
                </a:defRPr>
              </a:lvl8pPr>
              <a:lvl9pPr eaLnBrk="0" hangingPunct="0">
                <a:defRPr kumimoji="1" sz="2000">
                  <a:solidFill>
                    <a:schemeClr val="tx1"/>
                  </a:solidFill>
                  <a:latin typeface="Meiryo UI"/>
                  <a:ea typeface="Meiryo UI"/>
                  <a:cs typeface="Meiryo UI"/>
                </a:defRPr>
              </a:lvl9pPr>
            </a:lstStyle>
            <a:p>
              <a:pPr algn="ctr">
                <a:spcBef>
                  <a:spcPct val="6000"/>
                </a:spcBef>
                <a:buClr>
                  <a:srgbClr val="fe8637"/>
                </a:buClr>
                <a:buSzPct val="70000"/>
              </a:pPr>
              <a:endParaRPr lang="en-US" altLang="ja-JP" sz="1800">
                <a:solidFill>
                  <a:prstClr val="black">
                    <a:lumMod val="85000"/>
                    <a:lumOff val="15000"/>
                  </a:prstClr>
                </a:solidFill>
                <a:latin typeface="+mn-ea"/>
                <a:ea typeface="+mn-ea"/>
                <a:cs typeface="Meiryo UI"/>
              </a:endParaRPr>
            </a:p>
          </p:txBody>
        </p:sp>
        <p:sp>
          <p:nvSpPr>
            <p:cNvPr id="33" name="角丸四角形 32"/>
            <p:cNvSpPr/>
            <p:nvPr/>
          </p:nvSpPr>
          <p:spPr>
            <a:xfrm>
              <a:off x="7020424" y="2412000"/>
              <a:ext cx="2160000" cy="360000"/>
            </a:xfrm>
            <a:prstGeom prst="roundRect">
              <a:avLst>
                <a:gd name="adj" fmla="val 50000"/>
              </a:avLst>
            </a:prstGeom>
            <a:solidFill>
              <a:srgbClr val="ff6699"/>
            </a:solidFill>
          </p:spPr>
          <p:txBody>
            <a:bodyPr wrap="none" anchor="ctr">
              <a:noAutofit/>
            </a:bodyPr>
            <a:lstStyle/>
            <a:p>
              <a:pPr algn="ctr"/>
              <a:r>
                <a:rPr lang="en-US" altLang="ja-JP" sz="2400" b="1">
                  <a:solidFill>
                    <a:schemeClr val="bg1"/>
                  </a:solidFill>
                  <a:latin typeface="+mn-ea"/>
                  <a:ea typeface="+mn-ea"/>
                  <a:cs typeface="Meiryo UI"/>
                </a:rPr>
                <a:t>2</a:t>
              </a:r>
              <a:r>
                <a:rPr lang="ja-JP" altLang="en-US" sz="2400" b="1">
                  <a:solidFill>
                    <a:schemeClr val="bg1"/>
                  </a:solidFill>
                  <a:latin typeface="+mn-ea"/>
                  <a:ea typeface="+mn-ea"/>
                  <a:cs typeface="Meiryo UI"/>
                </a:rPr>
                <a:t>次予防</a:t>
              </a:r>
              <a:endParaRPr lang="ja-JP" altLang="en-US" sz="2400" b="1">
                <a:solidFill>
                  <a:schemeClr val="bg1"/>
                </a:solidFill>
                <a:latin typeface="+mn-ea"/>
                <a:ea typeface="+mn-ea"/>
                <a:cs typeface="Meiryo UI"/>
              </a:endParaRPr>
            </a:p>
          </p:txBody>
        </p:sp>
        <p:sp>
          <p:nvSpPr>
            <p:cNvPr id="17" name="正方形/長方形 16"/>
            <p:cNvSpPr/>
            <p:nvPr/>
          </p:nvSpPr>
          <p:spPr>
            <a:xfrm>
              <a:off x="6572618" y="2808000"/>
              <a:ext cx="3055645" cy="400110"/>
            </a:xfrm>
            <a:prstGeom prst="rect">
              <a:avLst/>
            </a:prstGeom>
          </p:spPr>
          <p:txBody>
            <a:bodyPr wrap="none">
              <a:spAutoFit/>
            </a:bodyPr>
            <a:lstStyle/>
            <a:p>
              <a:pPr algn="ctr">
                <a:spcBef>
                  <a:spcPct val="6000"/>
                </a:spcBef>
                <a:buClr>
                  <a:srgbClr val="fe8637"/>
                </a:buClr>
                <a:buSzPct val="70000"/>
              </a:pPr>
              <a:r>
                <a:rPr lang="ja-JP" altLang="en-US" sz="2000" b="1">
                  <a:solidFill>
                    <a:srgbClr val="ff6699"/>
                  </a:solidFill>
                  <a:cs typeface="Meiryo UI"/>
                </a:rPr>
                <a:t>がんの早期発見、がん検診</a:t>
              </a:r>
              <a:endParaRPr lang="en-US" altLang="ja-JP" sz="2000" b="1">
                <a:solidFill>
                  <a:srgbClr val="ff6699"/>
                </a:solidFill>
                <a:cs typeface="Meiryo UI"/>
              </a:endParaRPr>
            </a:p>
          </p:txBody>
        </p:sp>
        <p:sp>
          <p:nvSpPr>
            <p:cNvPr id="5" name="テキスト プレースホルダー 4"/>
            <p:cNvSpPr txBox="1"/>
            <p:nvPr/>
          </p:nvSpPr>
          <p:spPr>
            <a:xfrm>
              <a:off x="2201576" y="2268000"/>
              <a:ext cx="3780000" cy="1008000"/>
            </a:xfrm>
            <a:prstGeom prst="rect">
              <a:avLst/>
            </a:prstGeom>
            <a:solidFill>
              <a:srgbClr val="ccecff"/>
            </a:solidFill>
            <a:ln w="25400">
              <a:noFill/>
              <a:miter/>
            </a:ln>
          </p:spPr>
          <p:txBody>
            <a:bodyPr anchor="ctr"/>
            <a:lstStyle>
              <a:lvl1pPr>
                <a:defRPr kumimoji="1" sz="3200">
                  <a:solidFill>
                    <a:schemeClr val="tx1"/>
                  </a:solidFill>
                  <a:latin typeface="Meiryo UI"/>
                  <a:ea typeface="Meiryo UI"/>
                  <a:cs typeface="ＭＳ Ｐゴシック"/>
                </a:defRPr>
              </a:lvl1pPr>
              <a:lvl2pPr>
                <a:defRPr kumimoji="1" sz="2800">
                  <a:solidFill>
                    <a:schemeClr val="tx1"/>
                  </a:solidFill>
                  <a:latin typeface="Meiryo UI"/>
                  <a:ea typeface="Meiryo UI"/>
                  <a:cs typeface="Meiryo UI"/>
                </a:defRPr>
              </a:lvl2pPr>
              <a:lvl3pPr>
                <a:defRPr kumimoji="1" sz="2400">
                  <a:solidFill>
                    <a:schemeClr val="tx1"/>
                  </a:solidFill>
                  <a:latin typeface="Meiryo UI"/>
                  <a:ea typeface="Meiryo UI"/>
                  <a:cs typeface="Meiryo UI"/>
                </a:defRPr>
              </a:lvl3pPr>
              <a:lvl4pPr>
                <a:defRPr kumimoji="1" sz="2000">
                  <a:solidFill>
                    <a:schemeClr val="tx1"/>
                  </a:solidFill>
                  <a:latin typeface="Meiryo UI"/>
                  <a:ea typeface="Meiryo UI"/>
                  <a:cs typeface="Meiryo UI"/>
                </a:defRPr>
              </a:lvl4pPr>
              <a:lvl5pPr>
                <a:defRPr kumimoji="1" sz="2000">
                  <a:solidFill>
                    <a:schemeClr val="tx1"/>
                  </a:solidFill>
                  <a:latin typeface="Meiryo UI"/>
                  <a:ea typeface="Meiryo UI"/>
                  <a:cs typeface="Meiryo UI"/>
                </a:defRPr>
              </a:lvl5pPr>
              <a:lvl6pPr eaLnBrk="0" hangingPunct="0">
                <a:defRPr kumimoji="1" sz="2000">
                  <a:solidFill>
                    <a:schemeClr val="tx1"/>
                  </a:solidFill>
                  <a:latin typeface="Meiryo UI"/>
                  <a:ea typeface="Meiryo UI"/>
                  <a:cs typeface="Meiryo UI"/>
                </a:defRPr>
              </a:lvl6pPr>
              <a:lvl7pPr eaLnBrk="0" hangingPunct="0">
                <a:defRPr kumimoji="1" sz="2000">
                  <a:solidFill>
                    <a:schemeClr val="tx1"/>
                  </a:solidFill>
                  <a:latin typeface="Meiryo UI"/>
                  <a:ea typeface="Meiryo UI"/>
                  <a:cs typeface="Meiryo UI"/>
                </a:defRPr>
              </a:lvl7pPr>
              <a:lvl8pPr eaLnBrk="0" hangingPunct="0">
                <a:defRPr kumimoji="1" sz="2000">
                  <a:solidFill>
                    <a:schemeClr val="tx1"/>
                  </a:solidFill>
                  <a:latin typeface="Meiryo UI"/>
                  <a:ea typeface="Meiryo UI"/>
                  <a:cs typeface="Meiryo UI"/>
                </a:defRPr>
              </a:lvl8pPr>
              <a:lvl9pPr eaLnBrk="0" hangingPunct="0">
                <a:defRPr kumimoji="1" sz="2000">
                  <a:solidFill>
                    <a:schemeClr val="tx1"/>
                  </a:solidFill>
                  <a:latin typeface="Meiryo UI"/>
                  <a:ea typeface="Meiryo UI"/>
                  <a:cs typeface="Meiryo UI"/>
                </a:defRPr>
              </a:lvl9pPr>
            </a:lstStyle>
            <a:p>
              <a:pPr algn="ctr">
                <a:spcBef>
                  <a:spcPct val="6000"/>
                </a:spcBef>
                <a:buClr>
                  <a:srgbClr val="fe8637"/>
                </a:buClr>
                <a:buSzPct val="70000"/>
              </a:pPr>
              <a:endParaRPr lang="en-US" altLang="ja-JP" sz="1800">
                <a:solidFill>
                  <a:prstClr val="black">
                    <a:lumMod val="85000"/>
                    <a:lumOff val="15000"/>
                  </a:prstClr>
                </a:solidFill>
                <a:latin typeface="+mn-ea"/>
                <a:ea typeface="+mn-ea"/>
                <a:cs typeface="Meiryo UI"/>
              </a:endParaRPr>
            </a:p>
          </p:txBody>
        </p:sp>
        <p:sp>
          <p:nvSpPr>
            <p:cNvPr id="22" name="正方形/長方形 19"/>
            <p:cNvSpPr>
              <a:spLocks noChangeArrowheads="1"/>
            </p:cNvSpPr>
            <p:nvPr/>
          </p:nvSpPr>
          <p:spPr>
            <a:xfrm>
              <a:off x="7414832" y="5832005"/>
              <a:ext cx="1371186" cy="309958"/>
            </a:xfrm>
            <a:prstGeom prst="rect">
              <a:avLst/>
            </a:prstGeom>
            <a:noFill/>
            <a:ln>
              <a:noFill/>
            </a:ln>
          </p:spPr>
          <p:txBody>
            <a:bodyPr wrap="none" lIns="89999" tIns="46800" rIns="89999" bIns="46800">
              <a:spAutoFit/>
            </a:bodyPr>
            <a:lstStyle>
              <a:lvl1pPr eaLnBrk="0" hangingPunct="0">
                <a:defRPr kumimoji="1">
                  <a:solidFill>
                    <a:schemeClr val="tx1"/>
                  </a:solidFill>
                  <a:latin typeface="Arial"/>
                  <a:ea typeface="ＭＳ Ｐゴシック"/>
                </a:defRPr>
              </a:lvl1pPr>
              <a:lvl2pPr marL="742950" indent="-285750" eaLnBrk="0" hangingPunct="0">
                <a:defRPr kumimoji="1">
                  <a:solidFill>
                    <a:schemeClr val="tx1"/>
                  </a:solidFill>
                  <a:latin typeface="Arial"/>
                  <a:ea typeface="ＭＳ Ｐゴシック"/>
                </a:defRPr>
              </a:lvl2pPr>
              <a:lvl3pPr marL="1143000" indent="-228600" eaLnBrk="0" hangingPunct="0">
                <a:defRPr kumimoji="1">
                  <a:solidFill>
                    <a:schemeClr val="tx1"/>
                  </a:solidFill>
                  <a:latin typeface="Arial"/>
                  <a:ea typeface="ＭＳ Ｐゴシック"/>
                </a:defRPr>
              </a:lvl3pPr>
              <a:lvl4pPr marL="1600200" indent="-228600" eaLnBrk="0" hangingPunct="0">
                <a:defRPr kumimoji="1">
                  <a:solidFill>
                    <a:schemeClr val="tx1"/>
                  </a:solidFill>
                  <a:latin typeface="Arial"/>
                  <a:ea typeface="ＭＳ Ｐゴシック"/>
                </a:defRPr>
              </a:lvl4pPr>
              <a:lvl5pPr marL="2057400" indent="-228600" eaLnBrk="0" hangingPunct="0">
                <a:defRPr kumimoji="1">
                  <a:solidFill>
                    <a:schemeClr val="tx1"/>
                  </a:solidFill>
                  <a:latin typeface="Arial"/>
                  <a:ea typeface="ＭＳ Ｐゴシック"/>
                </a:defRPr>
              </a:lvl5pPr>
              <a:lvl6pPr marL="2514600" indent="-228600" eaLnBrk="0" fontAlgn="base" hangingPunct="0">
                <a:spcBef>
                  <a:spcPct val="0"/>
                </a:spcBef>
                <a:spcAft>
                  <a:spcPct val="0"/>
                </a:spcAft>
                <a:defRPr kumimoji="1">
                  <a:solidFill>
                    <a:schemeClr val="tx1"/>
                  </a:solidFill>
                  <a:latin typeface="Arial"/>
                  <a:ea typeface="ＭＳ Ｐゴシック"/>
                </a:defRPr>
              </a:lvl6pPr>
              <a:lvl7pPr marL="2971800" indent="-228600" eaLnBrk="0" fontAlgn="base" hangingPunct="0">
                <a:spcBef>
                  <a:spcPct val="0"/>
                </a:spcBef>
                <a:spcAft>
                  <a:spcPct val="0"/>
                </a:spcAft>
                <a:defRPr kumimoji="1">
                  <a:solidFill>
                    <a:schemeClr val="tx1"/>
                  </a:solidFill>
                  <a:latin typeface="Arial"/>
                  <a:ea typeface="ＭＳ Ｐゴシック"/>
                </a:defRPr>
              </a:lvl7pPr>
              <a:lvl8pPr marL="3429000" indent="-228600" eaLnBrk="0" fontAlgn="base" hangingPunct="0">
                <a:spcBef>
                  <a:spcPct val="0"/>
                </a:spcBef>
                <a:spcAft>
                  <a:spcPct val="0"/>
                </a:spcAft>
                <a:defRPr kumimoji="1">
                  <a:solidFill>
                    <a:schemeClr val="tx1"/>
                  </a:solidFill>
                  <a:latin typeface="Arial"/>
                  <a:ea typeface="ＭＳ Ｐゴシック"/>
                </a:defRPr>
              </a:lvl8pPr>
              <a:lvl9pPr marL="3886200" indent="-228600" eaLnBrk="0" fontAlgn="base" hangingPunct="0">
                <a:spcBef>
                  <a:spcPct val="0"/>
                </a:spcBef>
                <a:spcAft>
                  <a:spcPct val="0"/>
                </a:spcAft>
                <a:defRPr kumimoji="1">
                  <a:solidFill>
                    <a:schemeClr val="tx1"/>
                  </a:solidFill>
                  <a:latin typeface="Arial"/>
                  <a:ea typeface="ＭＳ Ｐゴシック"/>
                </a:defRPr>
              </a:lvl9pPr>
            </a:lstStyle>
            <a:p>
              <a:pPr algn="ctr" eaLnBrk="1" hangingPunct="1"/>
              <a:r>
                <a:rPr lang="ja-JP" altLang="en-US" sz="1400">
                  <a:solidFill>
                    <a:prstClr val="black"/>
                  </a:solidFill>
                  <a:latin typeface="+mn-ea"/>
                  <a:ea typeface="+mn-ea"/>
                  <a:cs typeface="Meiryo UI"/>
                </a:rPr>
                <a:t>子宮頸がん検診</a:t>
              </a:r>
              <a:endParaRPr lang="ja-JP" altLang="en-US" sz="1400">
                <a:solidFill>
                  <a:prstClr val="black"/>
                </a:solidFill>
                <a:latin typeface="+mn-ea"/>
                <a:ea typeface="+mn-ea"/>
                <a:cs typeface="Meiryo UI"/>
              </a:endParaRPr>
            </a:p>
          </p:txBody>
        </p:sp>
        <p:pic>
          <p:nvPicPr>
            <p:cNvPr id="31" name="図 30"/>
            <p:cNvPicPr>
              <a:picLocks noChangeAspect="1"/>
            </p:cNvPicPr>
            <p:nvPr/>
          </p:nvPicPr>
          <p:blipFill rotWithShape="1">
            <a:blip r:embed="rId2"/>
            <a:stretch>
              <a:fillRect/>
            </a:stretch>
          </p:blipFill>
          <p:spPr>
            <a:xfrm>
              <a:off x="7455856" y="5076000"/>
              <a:ext cx="1289136" cy="792000"/>
            </a:xfrm>
            <a:prstGeom prst="rect">
              <a:avLst/>
            </a:prstGeom>
          </p:spPr>
        </p:pic>
        <p:sp>
          <p:nvSpPr>
            <p:cNvPr id="32" name="角丸四角形 31"/>
            <p:cNvSpPr/>
            <p:nvPr/>
          </p:nvSpPr>
          <p:spPr>
            <a:xfrm>
              <a:off x="3011576" y="2412000"/>
              <a:ext cx="2160000" cy="360000"/>
            </a:xfrm>
            <a:prstGeom prst="roundRect">
              <a:avLst>
                <a:gd name="adj" fmla="val 50000"/>
              </a:avLst>
            </a:prstGeom>
            <a:solidFill>
              <a:srgbClr val="0070c0"/>
            </a:solidFill>
          </p:spPr>
          <p:txBody>
            <a:bodyPr wrap="none" anchor="ctr">
              <a:noAutofit/>
            </a:bodyPr>
            <a:lstStyle/>
            <a:p>
              <a:pPr algn="ctr"/>
              <a:r>
                <a:rPr lang="en-US" altLang="ja-JP" sz="2400" b="1">
                  <a:solidFill>
                    <a:schemeClr val="bg1"/>
                  </a:solidFill>
                  <a:latin typeface="+mn-ea"/>
                  <a:ea typeface="+mn-ea"/>
                  <a:cs typeface="Meiryo UI"/>
                </a:rPr>
                <a:t>1</a:t>
              </a:r>
              <a:r>
                <a:rPr lang="ja-JP" altLang="en-US" sz="2400" b="1">
                  <a:solidFill>
                    <a:schemeClr val="bg1"/>
                  </a:solidFill>
                  <a:latin typeface="+mn-ea"/>
                  <a:ea typeface="+mn-ea"/>
                  <a:cs typeface="Meiryo UI"/>
                </a:rPr>
                <a:t>次予防</a:t>
              </a:r>
              <a:endParaRPr lang="ja-JP" altLang="en-US" sz="2400" b="1">
                <a:solidFill>
                  <a:schemeClr val="bg1"/>
                </a:solidFill>
                <a:latin typeface="+mn-ea"/>
                <a:ea typeface="+mn-ea"/>
                <a:cs typeface="Meiryo UI"/>
              </a:endParaRPr>
            </a:p>
          </p:txBody>
        </p:sp>
        <p:sp>
          <p:nvSpPr>
            <p:cNvPr id="14" name="正方形/長方形 13"/>
            <p:cNvSpPr/>
            <p:nvPr/>
          </p:nvSpPr>
          <p:spPr>
            <a:xfrm>
              <a:off x="2932462" y="2808000"/>
              <a:ext cx="2318263" cy="400110"/>
            </a:xfrm>
            <a:prstGeom prst="rect">
              <a:avLst/>
            </a:prstGeom>
          </p:spPr>
          <p:txBody>
            <a:bodyPr wrap="none">
              <a:spAutoFit/>
            </a:bodyPr>
            <a:lstStyle/>
            <a:p>
              <a:pPr algn="ctr">
                <a:spcBef>
                  <a:spcPct val="6000"/>
                </a:spcBef>
                <a:buClr>
                  <a:srgbClr val="fe8637"/>
                </a:buClr>
                <a:buSzPct val="70000"/>
              </a:pPr>
              <a:r>
                <a:rPr lang="ja-JP" altLang="en-US" sz="2000" b="1">
                  <a:solidFill>
                    <a:srgbClr val="0070c0"/>
                  </a:solidFill>
                  <a:cs typeface="Meiryo UI"/>
                </a:rPr>
                <a:t>がん対策の第</a:t>
              </a:r>
              <a:r>
                <a:rPr lang="en-US" altLang="ja-JP" sz="2000" b="1">
                  <a:solidFill>
                    <a:srgbClr val="0070c0"/>
                  </a:solidFill>
                  <a:cs typeface="Meiryo UI"/>
                </a:rPr>
                <a:t>1</a:t>
              </a:r>
              <a:r>
                <a:rPr lang="ja-JP" altLang="en-US" sz="2000" b="1">
                  <a:solidFill>
                    <a:srgbClr val="0070c0"/>
                  </a:solidFill>
                  <a:cs typeface="Meiryo UI"/>
                </a:rPr>
                <a:t>の砦</a:t>
              </a:r>
              <a:endParaRPr lang="en-US" altLang="ja-JP" sz="2000" b="1">
                <a:solidFill>
                  <a:srgbClr val="0070c0"/>
                </a:solidFill>
                <a:cs typeface="Meiryo UI"/>
              </a:endParaRPr>
            </a:p>
          </p:txBody>
        </p:sp>
        <p:sp>
          <p:nvSpPr>
            <p:cNvPr id="38" name="正方形/長方形 37"/>
            <p:cNvSpPr/>
            <p:nvPr/>
          </p:nvSpPr>
          <p:spPr>
            <a:xfrm>
              <a:off x="2201576" y="2268000"/>
              <a:ext cx="3780000" cy="3960000"/>
            </a:xfrm>
            <a:prstGeom prst="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sp>
          <p:nvSpPr>
            <p:cNvPr id="39" name="正方形/長方形 38"/>
            <p:cNvSpPr/>
            <p:nvPr/>
          </p:nvSpPr>
          <p:spPr>
            <a:xfrm>
              <a:off x="6210424" y="2268000"/>
              <a:ext cx="3780000" cy="3960000"/>
            </a:xfrm>
            <a:prstGeom prst="rect">
              <a:avLst/>
            </a:prstGeom>
            <a:noFill/>
            <a:ln w="317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sp>
          <p:nvSpPr>
            <p:cNvPr id="18" name="正方形/長方形 17"/>
            <p:cNvSpPr/>
            <p:nvPr/>
          </p:nvSpPr>
          <p:spPr>
            <a:xfrm>
              <a:off x="2352004" y="3384005"/>
              <a:ext cx="3163996" cy="663258"/>
            </a:xfrm>
            <a:prstGeom prst="rect">
              <a:avLst/>
            </a:prstGeom>
          </p:spPr>
          <p:txBody>
            <a:bodyPr wrap="none" tIns="46800" bIns="46800">
              <a:spAutoFit/>
            </a:bodyPr>
            <a:lstStyle/>
            <a:p>
              <a:pPr marL="287971" indent="-287971">
                <a:spcBef>
                  <a:spcPct val="3000"/>
                </a:spcBef>
                <a:buSzPct val="100000"/>
                <a:buFont typeface="Wingdings"/>
                <a:buChar char="Ø"/>
              </a:pPr>
              <a:r>
                <a:rPr lang="ja-JP" altLang="en-US" sz="2000" b="1">
                  <a:latin typeface="+mn-ea"/>
                  <a:ea typeface="+mn-ea"/>
                  <a:cs typeface="Meiryo UI"/>
                </a:rPr>
                <a:t>生活習慣</a:t>
              </a:r>
              <a:endParaRPr lang="ja-JP" altLang="en-US" sz="2000" b="1">
                <a:latin typeface="+mn-ea"/>
                <a:ea typeface="+mn-ea"/>
                <a:cs typeface="Meiryo UI"/>
              </a:endParaRPr>
            </a:p>
            <a:p>
              <a:pPr marL="287971">
                <a:spcBef>
                  <a:spcPct val="3000"/>
                </a:spcBef>
                <a:buClr>
                  <a:srgbClr val="ff9999"/>
                </a:buClr>
                <a:buSzPct val="100000"/>
              </a:pPr>
              <a:r>
                <a:rPr lang="ja-JP" altLang="en-US" sz="1600">
                  <a:latin typeface="+mn-ea"/>
                  <a:ea typeface="+mn-ea"/>
                  <a:cs typeface="Meiryo UI"/>
                </a:rPr>
                <a:t>喫煙、飲酒、運動、体型、食生活</a:t>
              </a:r>
              <a:endParaRPr lang="en-US" altLang="ja-JP" sz="1600">
                <a:latin typeface="+mn-ea"/>
                <a:ea typeface="+mn-ea"/>
                <a:cs typeface="Meiryo UI"/>
              </a:endParaRPr>
            </a:p>
          </p:txBody>
        </p:sp>
        <p:sp>
          <p:nvSpPr>
            <p:cNvPr id="40" name="正方形/長方形 39"/>
            <p:cNvSpPr/>
            <p:nvPr/>
          </p:nvSpPr>
          <p:spPr>
            <a:xfrm>
              <a:off x="2352010" y="4176012"/>
              <a:ext cx="2264081" cy="933205"/>
            </a:xfrm>
            <a:prstGeom prst="rect">
              <a:avLst/>
            </a:prstGeom>
          </p:spPr>
          <p:txBody>
            <a:bodyPr wrap="none" tIns="46800" bIns="46800">
              <a:spAutoFit/>
            </a:bodyPr>
            <a:lstStyle/>
            <a:p>
              <a:pPr marL="287971" indent="-287971">
                <a:spcBef>
                  <a:spcPct val="3000"/>
                </a:spcBef>
                <a:buSzPct val="100000"/>
                <a:buFont typeface="Wingdings"/>
                <a:buChar char="Ø"/>
              </a:pPr>
              <a:r>
                <a:rPr lang="ja-JP" altLang="en-US" sz="2000" b="1">
                  <a:latin typeface="+mn-ea"/>
                  <a:ea typeface="+mn-ea"/>
                  <a:cs typeface="Meiryo UI"/>
                </a:rPr>
                <a:t>感染症対策</a:t>
              </a:r>
              <a:endParaRPr lang="ja-JP" altLang="en-US" sz="2000" b="1">
                <a:latin typeface="+mn-ea"/>
                <a:ea typeface="+mn-ea"/>
                <a:cs typeface="Meiryo UI"/>
              </a:endParaRPr>
            </a:p>
            <a:p>
              <a:pPr marL="287971">
                <a:spcBef>
                  <a:spcPct val="3000"/>
                </a:spcBef>
                <a:buClr>
                  <a:srgbClr val="ff9999"/>
                </a:buClr>
                <a:buSzPct val="100000"/>
              </a:pPr>
              <a:r>
                <a:rPr lang="en-US" altLang="ja-JP" sz="1600">
                  <a:latin typeface="+mn-ea"/>
                  <a:ea typeface="+mn-ea"/>
                  <a:cs typeface="Meiryo UI"/>
                </a:rPr>
                <a:t>HPV</a:t>
              </a:r>
              <a:r>
                <a:rPr lang="ja-JP" altLang="en-US" sz="1600">
                  <a:latin typeface="+mn-ea"/>
                  <a:ea typeface="+mn-ea"/>
                  <a:cs typeface="Meiryo UI"/>
                </a:rPr>
                <a:t>、肝炎ウイルス、</a:t>
              </a:r>
              <a:br>
                <a:rPr lang="en-US" altLang="ja-JP" sz="1600">
                  <a:latin typeface="+mn-ea"/>
                  <a:ea typeface="+mn-ea"/>
                  <a:cs typeface="Meiryo UI"/>
                </a:rPr>
              </a:br>
              <a:r>
                <a:rPr lang="ja-JP" altLang="en-US" sz="1600">
                  <a:latin typeface="+mn-ea"/>
                  <a:ea typeface="+mn-ea"/>
                  <a:cs typeface="Meiryo UI"/>
                </a:rPr>
                <a:t>ヘリコバクター・ピロリ等</a:t>
              </a:r>
              <a:endParaRPr lang="en-US" altLang="ja-JP" sz="1600">
                <a:latin typeface="+mn-ea"/>
                <a:ea typeface="+mn-ea"/>
                <a:cs typeface="Meiryo UI"/>
              </a:endParaRPr>
            </a:p>
          </p:txBody>
        </p:sp>
        <p:sp>
          <p:nvSpPr>
            <p:cNvPr id="42" name="正方形/長方形 41"/>
            <p:cNvSpPr/>
            <p:nvPr/>
          </p:nvSpPr>
          <p:spPr>
            <a:xfrm>
              <a:off x="6360852" y="3384012"/>
              <a:ext cx="2288127" cy="933205"/>
            </a:xfrm>
            <a:prstGeom prst="rect">
              <a:avLst/>
            </a:prstGeom>
          </p:spPr>
          <p:txBody>
            <a:bodyPr wrap="none" tIns="46800" bIns="46800">
              <a:spAutoFit/>
            </a:bodyPr>
            <a:lstStyle/>
            <a:p>
              <a:pPr marL="287971" indent="-287971">
                <a:spcBef>
                  <a:spcPct val="3000"/>
                </a:spcBef>
                <a:buSzPct val="100000"/>
                <a:buFont typeface="Wingdings"/>
                <a:buChar char="Ø"/>
              </a:pPr>
              <a:r>
                <a:rPr lang="ja-JP" altLang="en-US" sz="2000" b="1">
                  <a:latin typeface="+mn-ea"/>
                  <a:ea typeface="+mn-ea"/>
                  <a:cs typeface="Meiryo UI"/>
                </a:rPr>
                <a:t>がん検診</a:t>
              </a:r>
              <a:endParaRPr lang="ja-JP" altLang="en-US" sz="2000" b="1">
                <a:latin typeface="+mn-ea"/>
                <a:ea typeface="+mn-ea"/>
                <a:cs typeface="Meiryo UI"/>
              </a:endParaRPr>
            </a:p>
            <a:p>
              <a:pPr marL="287971">
                <a:spcBef>
                  <a:spcPct val="3000"/>
                </a:spcBef>
                <a:buClr>
                  <a:srgbClr val="ff9999"/>
                </a:buClr>
                <a:buSzPct val="100000"/>
              </a:pPr>
              <a:r>
                <a:rPr lang="ja-JP" altLang="en-US" sz="1600">
                  <a:latin typeface="+mn-ea"/>
                  <a:ea typeface="+mn-ea"/>
                  <a:cs typeface="Meiryo UI"/>
                </a:rPr>
                <a:t>市町村の事業、</a:t>
              </a:r>
              <a:br>
                <a:rPr lang="en-US" altLang="ja-JP" sz="1600">
                  <a:latin typeface="+mn-ea"/>
                  <a:ea typeface="+mn-ea"/>
                  <a:cs typeface="Meiryo UI"/>
                </a:rPr>
              </a:br>
              <a:r>
                <a:rPr lang="ja-JP" altLang="en-US" sz="1600">
                  <a:latin typeface="+mn-ea"/>
                  <a:ea typeface="+mn-ea"/>
                  <a:cs typeface="Meiryo UI"/>
                </a:rPr>
                <a:t>職域におけるがん検診</a:t>
              </a:r>
              <a:endParaRPr lang="en-US" altLang="ja-JP" sz="1600">
                <a:latin typeface="+mn-ea"/>
                <a:ea typeface="+mn-ea"/>
                <a:cs typeface="Meiryo UI"/>
              </a:endParaRPr>
            </a:p>
          </p:txBody>
        </p:sp>
        <p:sp>
          <p:nvSpPr>
            <p:cNvPr id="21" name="正方形/長方形 27"/>
            <p:cNvSpPr>
              <a:spLocks noChangeArrowheads="1"/>
            </p:cNvSpPr>
            <p:nvPr/>
          </p:nvSpPr>
          <p:spPr>
            <a:xfrm>
              <a:off x="3373122" y="5832005"/>
              <a:ext cx="1436910" cy="309958"/>
            </a:xfrm>
            <a:prstGeom prst="rect">
              <a:avLst/>
            </a:prstGeom>
            <a:noFill/>
            <a:ln>
              <a:noFill/>
            </a:ln>
          </p:spPr>
          <p:txBody>
            <a:bodyPr wrap="none" lIns="89999" tIns="46800" rIns="89999" bIns="46800">
              <a:spAutoFit/>
            </a:bodyPr>
            <a:lstStyle>
              <a:lvl1pPr eaLnBrk="0" hangingPunct="0">
                <a:defRPr kumimoji="1">
                  <a:solidFill>
                    <a:schemeClr val="tx1"/>
                  </a:solidFill>
                  <a:latin typeface="Arial"/>
                  <a:ea typeface="ＭＳ Ｐゴシック"/>
                </a:defRPr>
              </a:lvl1pPr>
              <a:lvl2pPr marL="742950" indent="-285750" eaLnBrk="0" hangingPunct="0">
                <a:defRPr kumimoji="1">
                  <a:solidFill>
                    <a:schemeClr val="tx1"/>
                  </a:solidFill>
                  <a:latin typeface="Arial"/>
                  <a:ea typeface="ＭＳ Ｐゴシック"/>
                </a:defRPr>
              </a:lvl2pPr>
              <a:lvl3pPr marL="1143000" indent="-228600" eaLnBrk="0" hangingPunct="0">
                <a:defRPr kumimoji="1">
                  <a:solidFill>
                    <a:schemeClr val="tx1"/>
                  </a:solidFill>
                  <a:latin typeface="Arial"/>
                  <a:ea typeface="ＭＳ Ｐゴシック"/>
                </a:defRPr>
              </a:lvl3pPr>
              <a:lvl4pPr marL="1600200" indent="-228600" eaLnBrk="0" hangingPunct="0">
                <a:defRPr kumimoji="1">
                  <a:solidFill>
                    <a:schemeClr val="tx1"/>
                  </a:solidFill>
                  <a:latin typeface="Arial"/>
                  <a:ea typeface="ＭＳ Ｐゴシック"/>
                </a:defRPr>
              </a:lvl4pPr>
              <a:lvl5pPr marL="2057400" indent="-228600" eaLnBrk="0" hangingPunct="0">
                <a:defRPr kumimoji="1">
                  <a:solidFill>
                    <a:schemeClr val="tx1"/>
                  </a:solidFill>
                  <a:latin typeface="Arial"/>
                  <a:ea typeface="ＭＳ Ｐゴシック"/>
                </a:defRPr>
              </a:lvl5pPr>
              <a:lvl6pPr marL="2514600" indent="-228600" eaLnBrk="0" fontAlgn="base" hangingPunct="0">
                <a:spcBef>
                  <a:spcPct val="0"/>
                </a:spcBef>
                <a:spcAft>
                  <a:spcPct val="0"/>
                </a:spcAft>
                <a:defRPr kumimoji="1">
                  <a:solidFill>
                    <a:schemeClr val="tx1"/>
                  </a:solidFill>
                  <a:latin typeface="Arial"/>
                  <a:ea typeface="ＭＳ Ｐゴシック"/>
                </a:defRPr>
              </a:lvl6pPr>
              <a:lvl7pPr marL="2971800" indent="-228600" eaLnBrk="0" fontAlgn="base" hangingPunct="0">
                <a:spcBef>
                  <a:spcPct val="0"/>
                </a:spcBef>
                <a:spcAft>
                  <a:spcPct val="0"/>
                </a:spcAft>
                <a:defRPr kumimoji="1">
                  <a:solidFill>
                    <a:schemeClr val="tx1"/>
                  </a:solidFill>
                  <a:latin typeface="Arial"/>
                  <a:ea typeface="ＭＳ Ｐゴシック"/>
                </a:defRPr>
              </a:lvl7pPr>
              <a:lvl8pPr marL="3429000" indent="-228600" eaLnBrk="0" fontAlgn="base" hangingPunct="0">
                <a:spcBef>
                  <a:spcPct val="0"/>
                </a:spcBef>
                <a:spcAft>
                  <a:spcPct val="0"/>
                </a:spcAft>
                <a:defRPr kumimoji="1">
                  <a:solidFill>
                    <a:schemeClr val="tx1"/>
                  </a:solidFill>
                  <a:latin typeface="Arial"/>
                  <a:ea typeface="ＭＳ Ｐゴシック"/>
                </a:defRPr>
              </a:lvl8pPr>
              <a:lvl9pPr marL="3886200" indent="-228600" eaLnBrk="0" fontAlgn="base" hangingPunct="0">
                <a:spcBef>
                  <a:spcPct val="0"/>
                </a:spcBef>
                <a:spcAft>
                  <a:spcPct val="0"/>
                </a:spcAft>
                <a:defRPr kumimoji="1">
                  <a:solidFill>
                    <a:schemeClr val="tx1"/>
                  </a:solidFill>
                  <a:latin typeface="Arial"/>
                  <a:ea typeface="ＭＳ Ｐゴシック"/>
                </a:defRPr>
              </a:lvl9pPr>
            </a:lstStyle>
            <a:p>
              <a:pPr algn="ctr" eaLnBrk="1" hangingPunct="1"/>
              <a:r>
                <a:rPr lang="en-US" altLang="ja-JP" sz="1400">
                  <a:solidFill>
                    <a:prstClr val="black"/>
                  </a:solidFill>
                  <a:latin typeface="+mn-ea"/>
                  <a:ea typeface="+mn-ea"/>
                  <a:cs typeface="Meiryo UI"/>
                </a:rPr>
                <a:t>HPV</a:t>
              </a:r>
              <a:r>
                <a:rPr lang="ja-JP" altLang="en-US" sz="1400">
                  <a:solidFill>
                    <a:prstClr val="black"/>
                  </a:solidFill>
                  <a:latin typeface="+mn-ea"/>
                  <a:ea typeface="+mn-ea"/>
                  <a:cs typeface="Meiryo UI"/>
                </a:rPr>
                <a:t>ワクチン接種</a:t>
              </a:r>
              <a:endParaRPr lang="ja-JP" altLang="en-US" sz="1400">
                <a:solidFill>
                  <a:prstClr val="black"/>
                </a:solidFill>
                <a:latin typeface="+mn-ea"/>
                <a:ea typeface="+mn-ea"/>
                <a:cs typeface="Meiryo UI"/>
              </a:endParaRPr>
            </a:p>
          </p:txBody>
        </p:sp>
        <p:pic>
          <p:nvPicPr>
            <p:cNvPr id="28" name="図 26"/>
            <p:cNvPicPr>
              <a:picLocks noChangeAspect="1"/>
            </p:cNvPicPr>
            <p:nvPr/>
          </p:nvPicPr>
          <p:blipFill rotWithShape="1">
            <a:blip r:embed="rId3"/>
            <a:srcRect/>
            <a:stretch>
              <a:fillRect/>
            </a:stretch>
          </p:blipFill>
          <p:spPr>
            <a:xfrm>
              <a:off x="3396014" y="5220000"/>
              <a:ext cx="1505263" cy="648000"/>
            </a:xfrm>
            <a:prstGeom prst="rect">
              <a:avLst/>
            </a:prstGeom>
            <a:noFill/>
            <a:ln>
              <a:noFill/>
            </a:ln>
          </p:spPr>
        </p:pic>
      </p:grpSp>
      <p:pic>
        <p:nvPicPr>
          <p:cNvPr id="23" name="図 22"/>
          <p:cNvPicPr>
            <a:picLocks noChangeAspect="1"/>
          </p:cNvPicPr>
          <p:nvPr/>
        </p:nvPicPr>
        <p:blipFill rotWithShape="1">
          <a:blip r:embed="rId4"/>
          <a:srcRect b="16760"/>
          <a:stretch>
            <a:fillRect/>
          </a:stretch>
        </p:blipFill>
        <p:spPr>
          <a:xfrm>
            <a:off x="10573091" y="231652"/>
            <a:ext cx="823233" cy="1080000"/>
          </a:xfrm>
          <a:prstGeom prst="rect">
            <a:avLst/>
          </a:prstGeom>
        </p:spPr>
      </p:pic>
      <p:sp>
        <p:nvSpPr>
          <p:cNvPr id="24" name="テキスト ボックス 23"/>
          <p:cNvSpPr txBox="1"/>
          <p:nvPr/>
        </p:nvSpPr>
        <p:spPr>
          <a:xfrm>
            <a:off x="4746425" y="2608415"/>
            <a:ext cx="415499" cy="215444"/>
          </a:xfrm>
          <a:prstGeom prst="rect">
            <a:avLst/>
          </a:prstGeom>
          <a:noFill/>
        </p:spPr>
        <p:txBody>
          <a:bodyPr wrap="none">
            <a:spAutoFit/>
          </a:bodyPr>
          <a:lstStyle/>
          <a:p>
            <a:pPr algn="ctr"/>
            <a:r>
              <a:rPr lang="ja-JP" altLang="en-US" sz="800" b="1">
                <a:solidFill>
                  <a:srgbClr val="0070c0"/>
                </a:solidFill>
                <a:latin typeface="+mn-ea"/>
                <a:ea typeface="+mn-ea"/>
                <a:cs typeface="+mn-cs"/>
              </a:rPr>
              <a:t>とりで</a:t>
            </a:r>
            <a:endParaRPr lang="ja-JP" altLang="en-US" sz="800" b="1">
              <a:solidFill>
                <a:srgbClr val="0070c0"/>
              </a:solidFill>
              <a:latin typeface="+mn-ea"/>
              <a:ea typeface="+mn-ea"/>
              <a:cs typeface="+mn-cs"/>
            </a:endParaRPr>
          </a:p>
        </p:txBody>
      </p:sp>
      <p:sp>
        <p:nvSpPr>
          <p:cNvPr id="25" name="テキスト ボックス 24"/>
          <p:cNvSpPr txBox="1"/>
          <p:nvPr/>
        </p:nvSpPr>
        <p:spPr>
          <a:xfrm>
            <a:off x="7863458" y="5750201"/>
            <a:ext cx="332142" cy="200055"/>
          </a:xfrm>
          <a:prstGeom prst="rect">
            <a:avLst/>
          </a:prstGeom>
          <a:noFill/>
        </p:spPr>
        <p:txBody>
          <a:bodyPr wrap="none">
            <a:spAutoFit/>
          </a:bodyPr>
          <a:lstStyle/>
          <a:p>
            <a:pPr algn="ctr"/>
            <a:r>
              <a:rPr lang="ja-JP" altLang="en-US" sz="700">
                <a:latin typeface="+mn-ea"/>
                <a:ea typeface="+mn-ea"/>
                <a:cs typeface="+mn-cs"/>
              </a:rPr>
              <a:t>けい</a:t>
            </a:r>
            <a:endParaRPr lang="ja-JP" altLang="en-US" sz="700">
              <a:latin typeface="+mn-ea"/>
              <a:ea typeface="+mn-ea"/>
              <a:cs typeface="+mn-cs"/>
            </a:endParaRPr>
          </a:p>
        </p:txBody>
      </p:sp>
    </p:spTree>
  </p:cSld>
  <p:clrMapOvr>
    <a:masterClrMapping/>
  </p:clrMapOvr>
  <p:transition xmlns:mc="http://schemas.openxmlformats.org/markup-compatibility/2006" xmlns:hp="http://schemas.haansoft.com/office/presentation/8.0" mc:Ignorable="hp" hp:hslDur="500">
    <p:fade/>
  </p:transition>
</p:sld>
</file>

<file path=ppt/slides/slide2.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3347085" y="3458767"/>
            <a:ext cx="5488305" cy="444578"/>
          </a:xfrm>
          <a:prstGeom prst="rect">
            <a:avLst/>
          </a:prstGeom>
          <a:noFill/>
        </p:spPr>
        <p:txBody>
          <a:bodyPr wrap="none">
            <a:spAutoFit/>
          </a:bodyPr>
          <a:lstStyle/>
          <a:p>
            <a:pPr algn="ctr"/>
            <a:r>
              <a:rPr lang="ja-JP" altLang="en-US" sz="2400" b="1">
                <a:solidFill>
                  <a:srgbClr val="00b0f0"/>
                </a:solidFill>
              </a:rPr>
              <a:t>未来を守るために、いま知っておきたいこと。</a:t>
            </a:r>
            <a:endParaRPr lang="ja-JP" altLang="en-US" sz="2400" b="1">
              <a:solidFill>
                <a:srgbClr val="00b0f0"/>
              </a:solidFill>
            </a:endParaRPr>
          </a:p>
        </p:txBody>
      </p:sp>
      <p:sp>
        <p:nvSpPr>
          <p:cNvPr id="10" name="テキスト ボックス 9"/>
          <p:cNvSpPr txBox="1"/>
          <p:nvPr/>
        </p:nvSpPr>
        <p:spPr>
          <a:xfrm>
            <a:off x="2518410" y="2621188"/>
            <a:ext cx="7145655" cy="872581"/>
          </a:xfrm>
          <a:prstGeom prst="rect">
            <a:avLst/>
          </a:prstGeom>
          <a:noFill/>
        </p:spPr>
        <p:txBody>
          <a:bodyPr wrap="none">
            <a:spAutoFit/>
          </a:bodyPr>
          <a:lstStyle/>
          <a:p>
            <a:pPr algn="ctr"/>
            <a:r>
              <a:rPr lang="ja-JP" altLang="en-US" sz="5200" b="1" spc="160">
                <a:solidFill>
                  <a:srgbClr val="00b0f0"/>
                </a:solidFill>
              </a:rPr>
              <a:t>子宮頸がん予防のために</a:t>
            </a:r>
            <a:endParaRPr lang="ja-JP" altLang="en-US" sz="5200" b="1" spc="160">
              <a:solidFill>
                <a:srgbClr val="00b0f0"/>
              </a:solidFill>
            </a:endParaRPr>
          </a:p>
        </p:txBody>
      </p:sp>
      <p:sp>
        <p:nvSpPr>
          <p:cNvPr id="11" name="テキスト ボックス 10"/>
          <p:cNvSpPr txBox="1"/>
          <p:nvPr/>
        </p:nvSpPr>
        <p:spPr>
          <a:xfrm>
            <a:off x="3994785" y="2472231"/>
            <a:ext cx="601980" cy="338554"/>
          </a:xfrm>
          <a:prstGeom prst="rect">
            <a:avLst/>
          </a:prstGeom>
          <a:noFill/>
        </p:spPr>
        <p:txBody>
          <a:bodyPr wrap="none" anchor="b">
            <a:spAutoFit/>
          </a:bodyPr>
          <a:lstStyle/>
          <a:p>
            <a:pPr algn="ctr"/>
            <a:r>
              <a:rPr lang="ja-JP" altLang="en-US" sz="1600" b="1" spc="293">
                <a:solidFill>
                  <a:srgbClr val="00b0f0"/>
                </a:solidFill>
              </a:rPr>
              <a:t>けい</a:t>
            </a:r>
            <a:endParaRPr lang="ja-JP" altLang="en-US" sz="1600" b="1" spc="293">
              <a:solidFill>
                <a:srgbClr val="00b0f0"/>
              </a:solidFill>
            </a:endParaRPr>
          </a:p>
        </p:txBody>
      </p:sp>
    </p:spTree>
  </p:cSld>
  <p:clrMapOvr>
    <a:masterClrMapping/>
  </p:clrMapOvr>
  <p:transition xmlns:mc="http://schemas.openxmlformats.org/markup-compatibility/2006" xmlns:hp="http://schemas.haansoft.com/office/presentation/8.0" mc:Ignorable="hp" hp:hslDur="500">
    <p:fade/>
  </p:transition>
</p:sld>
</file>

<file path=ppt/slides/slide20.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9336167" y="6509544"/>
            <a:ext cx="2532228" cy="159462"/>
          </a:xfrm>
          <a:prstGeom prst="rect">
            <a:avLst/>
          </a:prstGeom>
          <a:noFill/>
        </p:spPr>
        <p:txBody>
          <a:bodyPr wrap="none" lIns="0" tIns="0" rIns="36000" bIns="36000" anchor="b">
            <a:spAutoFit/>
          </a:bodyPr>
          <a:lstStyle/>
          <a:p>
            <a:pPr algn="r"/>
            <a:r>
              <a:rPr lang="ja-JP" altLang="en-US" sz="800">
                <a:latin typeface="+mn-ea"/>
                <a:ea typeface="+mn-ea"/>
                <a:cs typeface="+mn-cs"/>
              </a:rPr>
              <a:t>公益財団法人 がん研究振興財団 がんの統計’</a:t>
            </a:r>
            <a:r>
              <a:rPr lang="en-US" altLang="ja-JP" sz="800">
                <a:latin typeface="+mn-ea"/>
                <a:ea typeface="+mn-ea"/>
                <a:cs typeface="+mn-cs"/>
              </a:rPr>
              <a:t>18.</a:t>
            </a:r>
            <a:r>
              <a:rPr lang="ja-JP" altLang="en-US" sz="800">
                <a:latin typeface="+mn-ea"/>
                <a:ea typeface="+mn-ea"/>
                <a:cs typeface="+mn-cs"/>
              </a:rPr>
              <a:t> より作図</a:t>
            </a:r>
            <a:endParaRPr lang="en-US" altLang="ja-JP" sz="800">
              <a:latin typeface="+mn-ea"/>
              <a:ea typeface="+mn-ea"/>
              <a:cs typeface="+mn-cs"/>
            </a:endParaRPr>
          </a:p>
        </p:txBody>
      </p:sp>
      <p:sp>
        <p:nvSpPr>
          <p:cNvPr id="11" name="タイトル 10"/>
          <p:cNvSpPr>
            <a:spLocks noGrp="1"/>
          </p:cNvSpPr>
          <p:nvPr>
            <p:ph type="title" idx="0"/>
          </p:nvPr>
        </p:nvSpPr>
        <p:spPr>
          <a:xfrm>
            <a:off x="1920001" y="293035"/>
            <a:ext cx="8844174" cy="907941"/>
          </a:xfrm>
        </p:spPr>
        <p:txBody>
          <a:bodyPr/>
          <a:lstStyle/>
          <a:p>
            <a:pPr>
              <a:lnSpc>
                <a:spcPct val="100000"/>
              </a:lnSpc>
            </a:pPr>
            <a:r>
              <a:rPr lang="ja-JP" altLang="en-US"/>
              <a:t>日本の子宮頸がん検診受診率は、</a:t>
            </a:r>
            <a:br>
              <a:rPr lang="en-US" altLang="ja-JP"/>
            </a:br>
            <a:r>
              <a:rPr lang="ja-JP" altLang="en-US"/>
              <a:t>世界各国と比べて低い水準となっています。</a:t>
            </a:r>
            <a:endParaRPr lang="ja-JP" altLang="en-US"/>
          </a:p>
        </p:txBody>
      </p:sp>
      <p:sp>
        <p:nvSpPr>
          <p:cNvPr id="22" name="正方形/長方形 21"/>
          <p:cNvSpPr/>
          <p:nvPr/>
        </p:nvSpPr>
        <p:spPr>
          <a:xfrm>
            <a:off x="3812379" y="1620000"/>
            <a:ext cx="4567277" cy="684803"/>
          </a:xfrm>
          <a:prstGeom prst="rect">
            <a:avLst/>
          </a:prstGeom>
          <a:noFill/>
        </p:spPr>
        <p:txBody>
          <a:bodyPr wrap="none">
            <a:spAutoFit/>
          </a:bodyPr>
          <a:lstStyle/>
          <a:p>
            <a:pPr algn="ctr">
              <a:spcBef>
                <a:spcPct val="3000"/>
              </a:spcBef>
            </a:pPr>
            <a:r>
              <a:rPr lang="ja-JP" altLang="en-US" sz="2000" b="1">
                <a:latin typeface="+mn-ea"/>
                <a:ea typeface="+mn-ea"/>
                <a:cs typeface="+mn-cs"/>
              </a:rPr>
              <a:t>＜世界各国の子宮頸がん検診受診率＞</a:t>
            </a:r>
            <a:endParaRPr lang="ja-JP" altLang="en-US" sz="2000" b="1">
              <a:latin typeface="+mn-ea"/>
              <a:ea typeface="+mn-ea"/>
              <a:cs typeface="+mn-cs"/>
            </a:endParaRPr>
          </a:p>
          <a:p>
            <a:pPr algn="ctr">
              <a:spcBef>
                <a:spcPct val="3000"/>
              </a:spcBef>
            </a:pPr>
            <a:r>
              <a:rPr lang="en-US" altLang="ja-JP" sz="1600">
                <a:latin typeface="+mn-ea"/>
                <a:ea typeface="+mn-ea"/>
                <a:cs typeface="+mn-cs"/>
              </a:rPr>
              <a:t>(OECD</a:t>
            </a:r>
            <a:r>
              <a:rPr lang="ja-JP" altLang="en-US" sz="1600">
                <a:latin typeface="+mn-ea"/>
                <a:ea typeface="+mn-ea"/>
                <a:cs typeface="+mn-cs"/>
              </a:rPr>
              <a:t>加盟国における</a:t>
            </a:r>
            <a:r>
              <a:rPr lang="en-US" altLang="ja-JP" sz="1600">
                <a:latin typeface="+mn-ea"/>
                <a:ea typeface="+mn-ea"/>
                <a:cs typeface="+mn-cs"/>
              </a:rPr>
              <a:t>20</a:t>
            </a:r>
            <a:r>
              <a:rPr lang="ja-JP" altLang="en-US" sz="1600">
                <a:latin typeface="+mn-ea"/>
                <a:ea typeface="+mn-ea"/>
                <a:cs typeface="+mn-cs"/>
              </a:rPr>
              <a:t>～</a:t>
            </a:r>
            <a:r>
              <a:rPr lang="en-US" altLang="ja-JP" sz="1600">
                <a:latin typeface="+mn-ea"/>
                <a:ea typeface="+mn-ea"/>
                <a:cs typeface="+mn-cs"/>
              </a:rPr>
              <a:t>69</a:t>
            </a:r>
            <a:r>
              <a:rPr lang="ja-JP" altLang="en-US" sz="1600">
                <a:latin typeface="+mn-ea"/>
                <a:ea typeface="+mn-ea"/>
                <a:cs typeface="+mn-cs"/>
              </a:rPr>
              <a:t>歳の女性、</a:t>
            </a:r>
            <a:r>
              <a:rPr lang="en-US" altLang="ja-JP" sz="1600">
                <a:latin typeface="+mn-ea"/>
                <a:ea typeface="+mn-ea"/>
                <a:cs typeface="+mn-cs"/>
              </a:rPr>
              <a:t>2019</a:t>
            </a:r>
            <a:r>
              <a:rPr lang="ja-JP" altLang="en-US" sz="1600">
                <a:latin typeface="+mn-ea"/>
                <a:ea typeface="+mn-ea"/>
                <a:cs typeface="+mn-cs"/>
              </a:rPr>
              <a:t>年</a:t>
            </a:r>
            <a:r>
              <a:rPr lang="en-US" altLang="ja-JP" sz="1600">
                <a:latin typeface="+mn-ea"/>
                <a:ea typeface="+mn-ea"/>
                <a:cs typeface="+mn-cs"/>
              </a:rPr>
              <a:t>)</a:t>
            </a:r>
            <a:endParaRPr lang="en-US" altLang="ja-JP" sz="1600">
              <a:latin typeface="+mn-ea"/>
              <a:ea typeface="+mn-ea"/>
              <a:cs typeface="+mn-cs"/>
            </a:endParaRPr>
          </a:p>
        </p:txBody>
      </p:sp>
      <p:pic>
        <p:nvPicPr>
          <p:cNvPr id="21" name="図 20"/>
          <p:cNvPicPr>
            <a:picLocks noChangeAspect="1"/>
          </p:cNvPicPr>
          <p:nvPr/>
        </p:nvPicPr>
        <p:blipFill rotWithShape="1">
          <a:blip r:embed="rId2"/>
          <a:stretch>
            <a:fillRect/>
          </a:stretch>
        </p:blipFill>
        <p:spPr>
          <a:xfrm>
            <a:off x="10721164" y="303652"/>
            <a:ext cx="844943" cy="1008000"/>
          </a:xfrm>
          <a:prstGeom prst="rect">
            <a:avLst/>
          </a:prstGeom>
        </p:spPr>
      </p:pic>
      <p:sp>
        <p:nvSpPr>
          <p:cNvPr id="45" name="テキスト ボックス 44"/>
          <p:cNvSpPr txBox="1"/>
          <p:nvPr/>
        </p:nvSpPr>
        <p:spPr>
          <a:xfrm>
            <a:off x="3715122" y="181611"/>
            <a:ext cx="450764" cy="276999"/>
          </a:xfrm>
          <a:prstGeom prst="rect">
            <a:avLst/>
          </a:prstGeom>
          <a:noFill/>
        </p:spPr>
        <p:txBody>
          <a:bodyPr wrap="none">
            <a:spAutoFit/>
          </a:bodyPr>
          <a:lstStyle/>
          <a:p>
            <a:pPr algn="ctr"/>
            <a:r>
              <a:rPr lang="ja-JP" altLang="en-US" sz="1200" b="1">
                <a:solidFill>
                  <a:srgbClr val="00b0f0"/>
                </a:solidFill>
                <a:latin typeface="+mn-ea"/>
                <a:ea typeface="+mn-ea"/>
                <a:cs typeface="+mn-cs"/>
              </a:rPr>
              <a:t>けい</a:t>
            </a:r>
            <a:endParaRPr lang="ja-JP" altLang="en-US" sz="1200" b="1">
              <a:solidFill>
                <a:srgbClr val="00b0f0"/>
              </a:solidFill>
              <a:latin typeface="+mn-ea"/>
              <a:ea typeface="+mn-ea"/>
              <a:cs typeface="+mn-cs"/>
            </a:endParaRPr>
          </a:p>
        </p:txBody>
      </p:sp>
      <p:sp>
        <p:nvSpPr>
          <p:cNvPr id="7" name="Freeform 5"/>
          <p:cNvSpPr/>
          <p:nvPr/>
        </p:nvSpPr>
        <p:spPr>
          <a:xfrm>
            <a:off x="10160000" y="4089400"/>
            <a:ext cx="577850" cy="1454150"/>
          </a:xfrm>
          <a:custGeom>
            <a:avLst/>
            <a:gdLst>
              <a:gd name="T0" fmla="*/ 0 w 364"/>
              <a:gd name="T1" fmla="*/ 0 h 916"/>
              <a:gd name="T2" fmla="*/ 0 w 364"/>
              <a:gd name="T3" fmla="*/ 916 h 916"/>
              <a:gd name="T4" fmla="*/ 364 w 364"/>
              <a:gd name="T5" fmla="*/ 916 h 916"/>
              <a:gd name="T6" fmla="*/ 364 w 364"/>
              <a:gd name="T7" fmla="*/ 0 h 916"/>
              <a:gd name="T8" fmla="*/ 0 w 364"/>
              <a:gd name="T9" fmla="*/ 0 h 916"/>
              <a:gd name="T10" fmla="*/ 0 w 364"/>
              <a:gd name="T11" fmla="*/ 0 h 916"/>
            </a:gdLst>
            <a:cxnLst>
              <a:cxn ang="0">
                <a:pos x="T0" y="T1"/>
              </a:cxn>
              <a:cxn ang="0">
                <a:pos x="T2" y="T3"/>
              </a:cxn>
              <a:cxn ang="0">
                <a:pos x="T4" y="T5"/>
              </a:cxn>
              <a:cxn ang="0">
                <a:pos x="T6" y="T7"/>
              </a:cxn>
              <a:cxn ang="0">
                <a:pos x="T8" y="T9"/>
              </a:cxn>
              <a:cxn ang="0">
                <a:pos x="T10" y="T11"/>
              </a:cxn>
            </a:cxnLst>
            <a:rect l="0" t="0" r="r" b="b"/>
            <a:pathLst>
              <a:path w="364" h="916">
                <a:moveTo>
                  <a:pt x="0" y="0"/>
                </a:moveTo>
                <a:lnTo>
                  <a:pt x="0" y="916"/>
                </a:lnTo>
                <a:lnTo>
                  <a:pt x="364" y="916"/>
                </a:lnTo>
                <a:lnTo>
                  <a:pt x="364" y="0"/>
                </a:lnTo>
                <a:lnTo>
                  <a:pt x="0" y="0"/>
                </a:lnTo>
                <a:lnTo>
                  <a:pt x="0" y="0"/>
                </a:lnTo>
                <a:close/>
              </a:path>
            </a:pathLst>
          </a:custGeom>
          <a:solidFill>
            <a:srgbClr val="ff6699"/>
          </a:solidFill>
          <a:ln>
            <a:noFill/>
          </a:ln>
        </p:spPr>
        <p:txBody>
          <a:bodyPr vert="horz" wrap="square" lIns="91440" tIns="45720" rIns="91440" bIns="45720" anchor="t" anchorCtr="0"/>
          <a:lstStyle/>
          <a:p>
            <a:pPr algn="ctr"/>
            <a:endParaRPr lang="ja-JP" altLang="en-US"/>
          </a:p>
        </p:txBody>
      </p:sp>
      <p:sp>
        <p:nvSpPr>
          <p:cNvPr id="9" name="Freeform 6"/>
          <p:cNvSpPr/>
          <p:nvPr/>
        </p:nvSpPr>
        <p:spPr>
          <a:xfrm>
            <a:off x="1450975" y="2667000"/>
            <a:ext cx="581025" cy="2876550"/>
          </a:xfrm>
          <a:custGeom>
            <a:avLst/>
            <a:gdLst>
              <a:gd name="T0" fmla="*/ 0 w 366"/>
              <a:gd name="T1" fmla="*/ 0 h 1812"/>
              <a:gd name="T2" fmla="*/ 366 w 366"/>
              <a:gd name="T3" fmla="*/ 0 h 1812"/>
              <a:gd name="T4" fmla="*/ 366 w 366"/>
              <a:gd name="T5" fmla="*/ 1812 h 1812"/>
              <a:gd name="T6" fmla="*/ 0 w 366"/>
              <a:gd name="T7" fmla="*/ 1812 h 1812"/>
              <a:gd name="T8" fmla="*/ 0 w 366"/>
              <a:gd name="T9" fmla="*/ 0 h 1812"/>
              <a:gd name="T10" fmla="*/ 0 w 366"/>
              <a:gd name="T11" fmla="*/ 0 h 1812"/>
            </a:gdLst>
            <a:cxnLst>
              <a:cxn ang="0">
                <a:pos x="T0" y="T1"/>
              </a:cxn>
              <a:cxn ang="0">
                <a:pos x="T2" y="T3"/>
              </a:cxn>
              <a:cxn ang="0">
                <a:pos x="T4" y="T5"/>
              </a:cxn>
              <a:cxn ang="0">
                <a:pos x="T6" y="T7"/>
              </a:cxn>
              <a:cxn ang="0">
                <a:pos x="T8" y="T9"/>
              </a:cxn>
              <a:cxn ang="0">
                <a:pos x="T10" y="T11"/>
              </a:cxn>
            </a:cxnLst>
            <a:rect l="0" t="0" r="r" b="b"/>
            <a:pathLst>
              <a:path w="366" h="1812">
                <a:moveTo>
                  <a:pt x="0" y="0"/>
                </a:moveTo>
                <a:lnTo>
                  <a:pt x="366" y="0"/>
                </a:lnTo>
                <a:lnTo>
                  <a:pt x="366" y="1812"/>
                </a:lnTo>
                <a:lnTo>
                  <a:pt x="0" y="1812"/>
                </a:lnTo>
                <a:lnTo>
                  <a:pt x="0" y="0"/>
                </a:lnTo>
                <a:lnTo>
                  <a:pt x="0" y="0"/>
                </a:lnTo>
                <a:close/>
              </a:path>
            </a:pathLst>
          </a:custGeom>
          <a:solidFill>
            <a:srgbClr val="9fdaff"/>
          </a:solidFill>
          <a:ln>
            <a:noFill/>
          </a:ln>
        </p:spPr>
        <p:txBody>
          <a:bodyPr vert="horz" wrap="square" lIns="91440" tIns="45720" rIns="91440" bIns="45720" anchor="t" anchorCtr="0"/>
          <a:lstStyle/>
          <a:p>
            <a:pPr algn="ctr"/>
            <a:endParaRPr lang="ja-JP" altLang="en-US"/>
          </a:p>
        </p:txBody>
      </p:sp>
      <p:sp>
        <p:nvSpPr>
          <p:cNvPr id="10" name="Freeform 7"/>
          <p:cNvSpPr/>
          <p:nvPr/>
        </p:nvSpPr>
        <p:spPr>
          <a:xfrm>
            <a:off x="4352925" y="2943225"/>
            <a:ext cx="581025" cy="2600325"/>
          </a:xfrm>
          <a:custGeom>
            <a:avLst/>
            <a:gdLst>
              <a:gd name="T0" fmla="*/ 0 w 366"/>
              <a:gd name="T1" fmla="*/ 0 h 1638"/>
              <a:gd name="T2" fmla="*/ 366 w 366"/>
              <a:gd name="T3" fmla="*/ 0 h 1638"/>
              <a:gd name="T4" fmla="*/ 366 w 366"/>
              <a:gd name="T5" fmla="*/ 1638 h 1638"/>
              <a:gd name="T6" fmla="*/ 0 w 366"/>
              <a:gd name="T7" fmla="*/ 1638 h 1638"/>
              <a:gd name="T8" fmla="*/ 0 w 366"/>
              <a:gd name="T9" fmla="*/ 0 h 1638"/>
              <a:gd name="T10" fmla="*/ 0 w 366"/>
              <a:gd name="T11" fmla="*/ 0 h 1638"/>
            </a:gdLst>
            <a:cxnLst>
              <a:cxn ang="0">
                <a:pos x="T0" y="T1"/>
              </a:cxn>
              <a:cxn ang="0">
                <a:pos x="T2" y="T3"/>
              </a:cxn>
              <a:cxn ang="0">
                <a:pos x="T4" y="T5"/>
              </a:cxn>
              <a:cxn ang="0">
                <a:pos x="T6" y="T7"/>
              </a:cxn>
              <a:cxn ang="0">
                <a:pos x="T8" y="T9"/>
              </a:cxn>
              <a:cxn ang="0">
                <a:pos x="T10" y="T11"/>
              </a:cxn>
            </a:cxnLst>
            <a:rect l="0" t="0" r="r" b="b"/>
            <a:pathLst>
              <a:path w="366" h="1638">
                <a:moveTo>
                  <a:pt x="0" y="0"/>
                </a:moveTo>
                <a:lnTo>
                  <a:pt x="366" y="0"/>
                </a:lnTo>
                <a:lnTo>
                  <a:pt x="366" y="1638"/>
                </a:lnTo>
                <a:lnTo>
                  <a:pt x="0" y="1638"/>
                </a:lnTo>
                <a:lnTo>
                  <a:pt x="0" y="0"/>
                </a:lnTo>
                <a:lnTo>
                  <a:pt x="0" y="0"/>
                </a:lnTo>
                <a:close/>
              </a:path>
            </a:pathLst>
          </a:custGeom>
          <a:solidFill>
            <a:srgbClr val="9fdaff"/>
          </a:solidFill>
          <a:ln>
            <a:noFill/>
          </a:ln>
        </p:spPr>
        <p:txBody>
          <a:bodyPr vert="horz" wrap="square" lIns="91440" tIns="45720" rIns="91440" bIns="45720" anchor="t" anchorCtr="0"/>
          <a:lstStyle/>
          <a:p>
            <a:pPr algn="ctr"/>
            <a:endParaRPr lang="ja-JP" altLang="en-US"/>
          </a:p>
        </p:txBody>
      </p:sp>
      <p:sp>
        <p:nvSpPr>
          <p:cNvPr id="12" name="Freeform 8"/>
          <p:cNvSpPr/>
          <p:nvPr/>
        </p:nvSpPr>
        <p:spPr>
          <a:xfrm>
            <a:off x="5807075" y="2943225"/>
            <a:ext cx="577850" cy="2600325"/>
          </a:xfrm>
          <a:custGeom>
            <a:avLst/>
            <a:gdLst>
              <a:gd name="T0" fmla="*/ 0 w 364"/>
              <a:gd name="T1" fmla="*/ 0 h 1638"/>
              <a:gd name="T2" fmla="*/ 364 w 364"/>
              <a:gd name="T3" fmla="*/ 0 h 1638"/>
              <a:gd name="T4" fmla="*/ 364 w 364"/>
              <a:gd name="T5" fmla="*/ 1638 h 1638"/>
              <a:gd name="T6" fmla="*/ 0 w 364"/>
              <a:gd name="T7" fmla="*/ 1638 h 1638"/>
              <a:gd name="T8" fmla="*/ 0 w 364"/>
              <a:gd name="T9" fmla="*/ 0 h 1638"/>
              <a:gd name="T10" fmla="*/ 0 w 364"/>
              <a:gd name="T11" fmla="*/ 0 h 1638"/>
            </a:gdLst>
            <a:cxnLst>
              <a:cxn ang="0">
                <a:pos x="T0" y="T1"/>
              </a:cxn>
              <a:cxn ang="0">
                <a:pos x="T2" y="T3"/>
              </a:cxn>
              <a:cxn ang="0">
                <a:pos x="T4" y="T5"/>
              </a:cxn>
              <a:cxn ang="0">
                <a:pos x="T6" y="T7"/>
              </a:cxn>
              <a:cxn ang="0">
                <a:pos x="T8" y="T9"/>
              </a:cxn>
              <a:cxn ang="0">
                <a:pos x="T10" y="T11"/>
              </a:cxn>
            </a:cxnLst>
            <a:rect l="0" t="0" r="r" b="b"/>
            <a:pathLst>
              <a:path w="364" h="1638">
                <a:moveTo>
                  <a:pt x="0" y="0"/>
                </a:moveTo>
                <a:lnTo>
                  <a:pt x="364" y="0"/>
                </a:lnTo>
                <a:lnTo>
                  <a:pt x="364" y="1638"/>
                </a:lnTo>
                <a:lnTo>
                  <a:pt x="0" y="1638"/>
                </a:lnTo>
                <a:lnTo>
                  <a:pt x="0" y="0"/>
                </a:lnTo>
                <a:lnTo>
                  <a:pt x="0" y="0"/>
                </a:lnTo>
                <a:close/>
              </a:path>
            </a:pathLst>
          </a:custGeom>
          <a:solidFill>
            <a:srgbClr val="9fdaff"/>
          </a:solidFill>
          <a:ln>
            <a:noFill/>
          </a:ln>
        </p:spPr>
        <p:txBody>
          <a:bodyPr vert="horz" wrap="square" lIns="91440" tIns="45720" rIns="91440" bIns="45720" anchor="t" anchorCtr="0"/>
          <a:lstStyle/>
          <a:p>
            <a:pPr algn="ctr"/>
            <a:endParaRPr lang="ja-JP" altLang="en-US"/>
          </a:p>
        </p:txBody>
      </p:sp>
      <p:sp>
        <p:nvSpPr>
          <p:cNvPr id="13" name="Freeform 9"/>
          <p:cNvSpPr/>
          <p:nvPr/>
        </p:nvSpPr>
        <p:spPr>
          <a:xfrm>
            <a:off x="7258050" y="3429000"/>
            <a:ext cx="581025" cy="2114550"/>
          </a:xfrm>
          <a:custGeom>
            <a:avLst/>
            <a:gdLst>
              <a:gd name="T0" fmla="*/ 0 w 366"/>
              <a:gd name="T1" fmla="*/ 0 h 1332"/>
              <a:gd name="T2" fmla="*/ 366 w 366"/>
              <a:gd name="T3" fmla="*/ 0 h 1332"/>
              <a:gd name="T4" fmla="*/ 366 w 366"/>
              <a:gd name="T5" fmla="*/ 1332 h 1332"/>
              <a:gd name="T6" fmla="*/ 0 w 366"/>
              <a:gd name="T7" fmla="*/ 1332 h 1332"/>
              <a:gd name="T8" fmla="*/ 0 w 366"/>
              <a:gd name="T9" fmla="*/ 0 h 1332"/>
              <a:gd name="T10" fmla="*/ 0 w 366"/>
              <a:gd name="T11" fmla="*/ 0 h 1332"/>
            </a:gdLst>
            <a:cxnLst>
              <a:cxn ang="0">
                <a:pos x="T0" y="T1"/>
              </a:cxn>
              <a:cxn ang="0">
                <a:pos x="T2" y="T3"/>
              </a:cxn>
              <a:cxn ang="0">
                <a:pos x="T4" y="T5"/>
              </a:cxn>
              <a:cxn ang="0">
                <a:pos x="T6" y="T7"/>
              </a:cxn>
              <a:cxn ang="0">
                <a:pos x="T8" y="T9"/>
              </a:cxn>
              <a:cxn ang="0">
                <a:pos x="T10" y="T11"/>
              </a:cxn>
            </a:cxnLst>
            <a:rect l="0" t="0" r="r" b="b"/>
            <a:pathLst>
              <a:path w="366" h="1332">
                <a:moveTo>
                  <a:pt x="0" y="0"/>
                </a:moveTo>
                <a:lnTo>
                  <a:pt x="366" y="0"/>
                </a:lnTo>
                <a:lnTo>
                  <a:pt x="366" y="1332"/>
                </a:lnTo>
                <a:lnTo>
                  <a:pt x="0" y="1332"/>
                </a:lnTo>
                <a:lnTo>
                  <a:pt x="0" y="0"/>
                </a:lnTo>
                <a:lnTo>
                  <a:pt x="0" y="0"/>
                </a:lnTo>
                <a:close/>
              </a:path>
            </a:pathLst>
          </a:custGeom>
          <a:solidFill>
            <a:srgbClr val="9fdaff"/>
          </a:solidFill>
          <a:ln>
            <a:noFill/>
          </a:ln>
        </p:spPr>
        <p:txBody>
          <a:bodyPr vert="horz" wrap="square" lIns="91440" tIns="45720" rIns="91440" bIns="45720" anchor="t" anchorCtr="0"/>
          <a:lstStyle/>
          <a:p>
            <a:pPr algn="ctr"/>
            <a:endParaRPr lang="ja-JP" altLang="en-US"/>
          </a:p>
        </p:txBody>
      </p:sp>
      <p:sp>
        <p:nvSpPr>
          <p:cNvPr id="14" name="Line 10"/>
          <p:cNvSpPr>
            <a:spLocks noChangeShapeType="1"/>
          </p:cNvSpPr>
          <p:nvPr/>
        </p:nvSpPr>
        <p:spPr>
          <a:xfrm>
            <a:off x="1016000" y="5480050"/>
            <a:ext cx="0" cy="63500"/>
          </a:xfrm>
          <a:prstGeom prst="line">
            <a:avLst/>
          </a:prstGeom>
          <a:noFill/>
          <a:ln w="19050">
            <a:solidFill>
              <a:srgbClr val="000000"/>
            </a:solidFill>
            <a:prstDash val="solid"/>
            <a:round/>
          </a:ln>
        </p:spPr>
        <p:txBody>
          <a:bodyPr vert="horz" wrap="square" lIns="91440" tIns="45720" rIns="91440" bIns="45720" anchor="t" anchorCtr="0"/>
          <a:lstStyle/>
          <a:p>
            <a:pPr algn="ctr"/>
            <a:endParaRPr lang="ja-JP" altLang="en-US"/>
          </a:p>
        </p:txBody>
      </p:sp>
      <p:sp>
        <p:nvSpPr>
          <p:cNvPr id="15" name="Line 11"/>
          <p:cNvSpPr>
            <a:spLocks noChangeShapeType="1"/>
          </p:cNvSpPr>
          <p:nvPr/>
        </p:nvSpPr>
        <p:spPr>
          <a:xfrm>
            <a:off x="3917950" y="5480050"/>
            <a:ext cx="0" cy="63500"/>
          </a:xfrm>
          <a:prstGeom prst="line">
            <a:avLst/>
          </a:prstGeom>
          <a:noFill/>
          <a:ln w="19050">
            <a:solidFill>
              <a:srgbClr val="000000"/>
            </a:solidFill>
            <a:prstDash val="solid"/>
            <a:round/>
          </a:ln>
        </p:spPr>
        <p:txBody>
          <a:bodyPr vert="horz" wrap="square" lIns="91440" tIns="45720" rIns="91440" bIns="45720" anchor="t" anchorCtr="0"/>
          <a:lstStyle/>
          <a:p>
            <a:pPr algn="ctr"/>
            <a:endParaRPr lang="ja-JP" altLang="en-US"/>
          </a:p>
        </p:txBody>
      </p:sp>
      <p:sp>
        <p:nvSpPr>
          <p:cNvPr id="16" name="Line 12"/>
          <p:cNvSpPr>
            <a:spLocks noChangeShapeType="1"/>
          </p:cNvSpPr>
          <p:nvPr/>
        </p:nvSpPr>
        <p:spPr>
          <a:xfrm>
            <a:off x="2466975" y="5480050"/>
            <a:ext cx="0" cy="63500"/>
          </a:xfrm>
          <a:prstGeom prst="line">
            <a:avLst/>
          </a:prstGeom>
          <a:noFill/>
          <a:ln w="19050">
            <a:solidFill>
              <a:srgbClr val="000000"/>
            </a:solidFill>
            <a:prstDash val="solid"/>
            <a:round/>
          </a:ln>
        </p:spPr>
        <p:txBody>
          <a:bodyPr vert="horz" wrap="square" lIns="91440" tIns="45720" rIns="91440" bIns="45720" anchor="t" anchorCtr="0"/>
          <a:lstStyle/>
          <a:p>
            <a:pPr algn="ctr"/>
            <a:endParaRPr lang="ja-JP" altLang="en-US"/>
          </a:p>
        </p:txBody>
      </p:sp>
      <p:sp>
        <p:nvSpPr>
          <p:cNvPr id="17" name="Line 13"/>
          <p:cNvSpPr>
            <a:spLocks noChangeShapeType="1"/>
          </p:cNvSpPr>
          <p:nvPr/>
        </p:nvSpPr>
        <p:spPr>
          <a:xfrm>
            <a:off x="5368925" y="5480050"/>
            <a:ext cx="0" cy="63500"/>
          </a:xfrm>
          <a:prstGeom prst="line">
            <a:avLst/>
          </a:prstGeom>
          <a:noFill/>
          <a:ln w="19050">
            <a:solidFill>
              <a:srgbClr val="000000"/>
            </a:solidFill>
            <a:prstDash val="solid"/>
            <a:round/>
          </a:ln>
        </p:spPr>
        <p:txBody>
          <a:bodyPr vert="horz" wrap="square" lIns="91440" tIns="45720" rIns="91440" bIns="45720" anchor="t" anchorCtr="0"/>
          <a:lstStyle/>
          <a:p>
            <a:pPr algn="ctr"/>
            <a:endParaRPr lang="ja-JP" altLang="en-US"/>
          </a:p>
        </p:txBody>
      </p:sp>
      <p:sp>
        <p:nvSpPr>
          <p:cNvPr id="48" name="Line 14"/>
          <p:cNvSpPr>
            <a:spLocks noChangeShapeType="1"/>
          </p:cNvSpPr>
          <p:nvPr/>
        </p:nvSpPr>
        <p:spPr>
          <a:xfrm>
            <a:off x="6819900" y="5480050"/>
            <a:ext cx="0" cy="63500"/>
          </a:xfrm>
          <a:prstGeom prst="line">
            <a:avLst/>
          </a:prstGeom>
          <a:noFill/>
          <a:ln w="19050">
            <a:solidFill>
              <a:srgbClr val="000000"/>
            </a:solidFill>
            <a:prstDash val="solid"/>
            <a:round/>
          </a:ln>
        </p:spPr>
        <p:txBody>
          <a:bodyPr vert="horz" wrap="square" lIns="91440" tIns="45720" rIns="91440" bIns="45720" anchor="t" anchorCtr="0"/>
          <a:lstStyle/>
          <a:p>
            <a:pPr algn="ctr"/>
            <a:endParaRPr lang="ja-JP" altLang="en-US"/>
          </a:p>
        </p:txBody>
      </p:sp>
      <p:sp>
        <p:nvSpPr>
          <p:cNvPr id="49" name="Line 15"/>
          <p:cNvSpPr>
            <a:spLocks noChangeShapeType="1"/>
          </p:cNvSpPr>
          <p:nvPr/>
        </p:nvSpPr>
        <p:spPr>
          <a:xfrm>
            <a:off x="9721850" y="5480050"/>
            <a:ext cx="0" cy="63500"/>
          </a:xfrm>
          <a:prstGeom prst="line">
            <a:avLst/>
          </a:prstGeom>
          <a:noFill/>
          <a:ln w="19050">
            <a:solidFill>
              <a:srgbClr val="000000"/>
            </a:solidFill>
            <a:prstDash val="solid"/>
            <a:round/>
          </a:ln>
        </p:spPr>
        <p:txBody>
          <a:bodyPr vert="horz" wrap="square" lIns="91440" tIns="45720" rIns="91440" bIns="45720" anchor="t" anchorCtr="0"/>
          <a:lstStyle/>
          <a:p>
            <a:pPr algn="ctr"/>
            <a:endParaRPr lang="ja-JP" altLang="en-US"/>
          </a:p>
        </p:txBody>
      </p:sp>
      <p:sp>
        <p:nvSpPr>
          <p:cNvPr id="50" name="Line 16"/>
          <p:cNvSpPr>
            <a:spLocks noChangeShapeType="1"/>
          </p:cNvSpPr>
          <p:nvPr/>
        </p:nvSpPr>
        <p:spPr>
          <a:xfrm>
            <a:off x="11172825" y="5480050"/>
            <a:ext cx="0" cy="63500"/>
          </a:xfrm>
          <a:prstGeom prst="line">
            <a:avLst/>
          </a:prstGeom>
          <a:noFill/>
          <a:ln w="19050">
            <a:solidFill>
              <a:srgbClr val="000000"/>
            </a:solidFill>
            <a:prstDash val="solid"/>
            <a:round/>
          </a:ln>
        </p:spPr>
        <p:txBody>
          <a:bodyPr vert="horz" wrap="square" lIns="91440" tIns="45720" rIns="91440" bIns="45720" anchor="t" anchorCtr="0"/>
          <a:lstStyle/>
          <a:p>
            <a:pPr algn="ctr"/>
            <a:endParaRPr lang="ja-JP" altLang="en-US"/>
          </a:p>
        </p:txBody>
      </p:sp>
      <p:sp>
        <p:nvSpPr>
          <p:cNvPr id="51" name="Rectangle 17"/>
          <p:cNvSpPr>
            <a:spLocks noChangeArrowheads="1"/>
          </p:cNvSpPr>
          <p:nvPr/>
        </p:nvSpPr>
        <p:spPr>
          <a:xfrm>
            <a:off x="1528299" y="2308225"/>
            <a:ext cx="410369" cy="215444"/>
          </a:xfrm>
          <a:prstGeom prst="rect">
            <a:avLst/>
          </a:prstGeom>
          <a:noFill/>
          <a:ln>
            <a:noFill/>
          </a:ln>
        </p:spPr>
        <p:txBody>
          <a:bodyPr vert="horz" wrap="none" lIns="0" tIns="0" rIns="0" bIns="0" anchor="t" anchorCtr="0">
            <a:spAutoFit/>
          </a:bodyPr>
          <a:lstStyle>
            <a:lvl1pPr eaLnBrk="0" fontAlgn="base" hangingPunct="0">
              <a:spcBef>
                <a:spcPct val="0"/>
              </a:spcBef>
              <a:spcAft>
                <a:spcPct val="0"/>
              </a:spcAft>
              <a:defRPr>
                <a:solidFill>
                  <a:schemeClr val="tx1"/>
                </a:solidFill>
                <a:latin typeface="Arial"/>
              </a:defRPr>
            </a:lvl1pPr>
            <a:lvl2pPr eaLnBrk="0" fontAlgn="base" hangingPunct="0">
              <a:spcBef>
                <a:spcPct val="0"/>
              </a:spcBef>
              <a:spcAft>
                <a:spcPct val="0"/>
              </a:spcAft>
              <a:defRPr>
                <a:solidFill>
                  <a:schemeClr val="tx1"/>
                </a:solidFill>
                <a:latin typeface="Arial"/>
              </a:defRPr>
            </a:lvl2pPr>
            <a:lvl3pPr eaLnBrk="0" fontAlgn="base" hangingPunct="0">
              <a:spcBef>
                <a:spcPct val="0"/>
              </a:spcBef>
              <a:spcAft>
                <a:spcPct val="0"/>
              </a:spcAft>
              <a:defRPr>
                <a:solidFill>
                  <a:schemeClr val="tx1"/>
                </a:solidFill>
                <a:latin typeface="Arial"/>
              </a:defRPr>
            </a:lvl3pPr>
            <a:lvl4pPr eaLnBrk="0" fontAlgn="base" hangingPunct="0">
              <a:spcBef>
                <a:spcPct val="0"/>
              </a:spcBef>
              <a:spcAft>
                <a:spcPct val="0"/>
              </a:spcAft>
              <a:defRPr>
                <a:solidFill>
                  <a:schemeClr val="tx1"/>
                </a:solidFill>
                <a:latin typeface="Arial"/>
              </a:defRPr>
            </a:lvl4pPr>
            <a:lvl5pPr eaLnBrk="0" fontAlgn="base" hangingPunct="0">
              <a:spcBef>
                <a:spcPct val="0"/>
              </a:spcBef>
              <a:spcAft>
                <a:spcPct val="0"/>
              </a:spcAft>
              <a:defRPr>
                <a:solidFill>
                  <a:schemeClr val="tx1"/>
                </a:solidFill>
                <a:latin typeface="Arial"/>
              </a:defRPr>
            </a:lvl5pPr>
            <a:lvl6pPr eaLnBrk="0" fontAlgn="base" hangingPunct="0">
              <a:spcBef>
                <a:spcPct val="0"/>
              </a:spcBef>
              <a:spcAft>
                <a:spcPct val="0"/>
              </a:spcAft>
              <a:defRPr>
                <a:solidFill>
                  <a:schemeClr val="tx1"/>
                </a:solidFill>
                <a:latin typeface="Arial"/>
              </a:defRPr>
            </a:lvl6pPr>
            <a:lvl7pPr eaLnBrk="0" fontAlgn="base" hangingPunct="0">
              <a:spcBef>
                <a:spcPct val="0"/>
              </a:spcBef>
              <a:spcAft>
                <a:spcPct val="0"/>
              </a:spcAft>
              <a:defRPr>
                <a:solidFill>
                  <a:schemeClr val="tx1"/>
                </a:solidFill>
                <a:latin typeface="Arial"/>
              </a:defRPr>
            </a:lvl7pPr>
            <a:lvl8pPr eaLnBrk="0" fontAlgn="base" hangingPunct="0">
              <a:spcBef>
                <a:spcPct val="0"/>
              </a:spcBef>
              <a:spcAft>
                <a:spcPct val="0"/>
              </a:spcAft>
              <a:defRPr>
                <a:solidFill>
                  <a:schemeClr val="tx1"/>
                </a:solidFill>
                <a:latin typeface="Arial"/>
              </a:defRPr>
            </a:lvl8pPr>
            <a:lvl9pPr eaLnBrk="0" fontAlgn="base" hangingPunct="0">
              <a:spcBef>
                <a:spcPct val="0"/>
              </a:spcBef>
              <a:spcAft>
                <a:spcPct val="0"/>
              </a:spcAft>
              <a:defRPr>
                <a:solidFill>
                  <a:schemeClr val="tx1"/>
                </a:solidFill>
                <a:latin typeface="Arial"/>
              </a:defRPr>
            </a:lvl9pPr>
          </a:lstStyle>
          <a:p>
            <a:pPr lvl="0" algn="ctr"/>
            <a:r>
              <a:rPr lang="ja-JP" altLang="ja-JP" sz="1400" b="0" i="0">
                <a:solidFill>
                  <a:srgbClr val="000000"/>
                </a:solidFill>
                <a:latin typeface="Meiryo UI"/>
                <a:ea typeface="Meiryo UI"/>
              </a:rPr>
              <a:t>8</a:t>
            </a:r>
            <a:r>
              <a:rPr lang="en-US" altLang="ja-JP" sz="1400">
                <a:solidFill>
                  <a:srgbClr val="000000"/>
                </a:solidFill>
                <a:latin typeface="Meiryo UI"/>
                <a:ea typeface="Meiryo UI"/>
              </a:rPr>
              <a:t>3%</a:t>
            </a:r>
            <a:endParaRPr lang="en-US" altLang="ja-JP" sz="1400">
              <a:solidFill>
                <a:srgbClr val="000000"/>
              </a:solidFill>
              <a:latin typeface="Meiryo UI"/>
              <a:ea typeface="Meiryo UI"/>
            </a:endParaRPr>
          </a:p>
        </p:txBody>
      </p:sp>
      <p:sp>
        <p:nvSpPr>
          <p:cNvPr id="53" name="Rectangle 19"/>
          <p:cNvSpPr>
            <a:spLocks noChangeArrowheads="1"/>
          </p:cNvSpPr>
          <p:nvPr/>
        </p:nvSpPr>
        <p:spPr>
          <a:xfrm>
            <a:off x="4438650" y="2571750"/>
            <a:ext cx="112210" cy="215444"/>
          </a:xfrm>
          <a:prstGeom prst="rect">
            <a:avLst/>
          </a:prstGeom>
          <a:noFill/>
          <a:ln>
            <a:noFill/>
          </a:ln>
        </p:spPr>
        <p:txBody>
          <a:bodyPr vert="horz" wrap="none" lIns="0" tIns="0" rIns="0" bIns="0" anchor="t" anchorCtr="0">
            <a:spAutoFit/>
          </a:bodyPr>
          <a:lstStyle>
            <a:lvl1pPr eaLnBrk="0" fontAlgn="base" hangingPunct="0">
              <a:spcBef>
                <a:spcPct val="0"/>
              </a:spcBef>
              <a:spcAft>
                <a:spcPct val="0"/>
              </a:spcAft>
              <a:defRPr>
                <a:solidFill>
                  <a:schemeClr val="tx1"/>
                </a:solidFill>
                <a:latin typeface="Arial"/>
              </a:defRPr>
            </a:lvl1pPr>
            <a:lvl2pPr eaLnBrk="0" fontAlgn="base" hangingPunct="0">
              <a:spcBef>
                <a:spcPct val="0"/>
              </a:spcBef>
              <a:spcAft>
                <a:spcPct val="0"/>
              </a:spcAft>
              <a:defRPr>
                <a:solidFill>
                  <a:schemeClr val="tx1"/>
                </a:solidFill>
                <a:latin typeface="Arial"/>
              </a:defRPr>
            </a:lvl2pPr>
            <a:lvl3pPr eaLnBrk="0" fontAlgn="base" hangingPunct="0">
              <a:spcBef>
                <a:spcPct val="0"/>
              </a:spcBef>
              <a:spcAft>
                <a:spcPct val="0"/>
              </a:spcAft>
              <a:defRPr>
                <a:solidFill>
                  <a:schemeClr val="tx1"/>
                </a:solidFill>
                <a:latin typeface="Arial"/>
              </a:defRPr>
            </a:lvl3pPr>
            <a:lvl4pPr eaLnBrk="0" fontAlgn="base" hangingPunct="0">
              <a:spcBef>
                <a:spcPct val="0"/>
              </a:spcBef>
              <a:spcAft>
                <a:spcPct val="0"/>
              </a:spcAft>
              <a:defRPr>
                <a:solidFill>
                  <a:schemeClr val="tx1"/>
                </a:solidFill>
                <a:latin typeface="Arial"/>
              </a:defRPr>
            </a:lvl4pPr>
            <a:lvl5pPr eaLnBrk="0" fontAlgn="base" hangingPunct="0">
              <a:spcBef>
                <a:spcPct val="0"/>
              </a:spcBef>
              <a:spcAft>
                <a:spcPct val="0"/>
              </a:spcAft>
              <a:defRPr>
                <a:solidFill>
                  <a:schemeClr val="tx1"/>
                </a:solidFill>
                <a:latin typeface="Arial"/>
              </a:defRPr>
            </a:lvl5pPr>
            <a:lvl6pPr eaLnBrk="0" fontAlgn="base" hangingPunct="0">
              <a:spcBef>
                <a:spcPct val="0"/>
              </a:spcBef>
              <a:spcAft>
                <a:spcPct val="0"/>
              </a:spcAft>
              <a:defRPr>
                <a:solidFill>
                  <a:schemeClr val="tx1"/>
                </a:solidFill>
                <a:latin typeface="Arial"/>
              </a:defRPr>
            </a:lvl6pPr>
            <a:lvl7pPr eaLnBrk="0" fontAlgn="base" hangingPunct="0">
              <a:spcBef>
                <a:spcPct val="0"/>
              </a:spcBef>
              <a:spcAft>
                <a:spcPct val="0"/>
              </a:spcAft>
              <a:defRPr>
                <a:solidFill>
                  <a:schemeClr val="tx1"/>
                </a:solidFill>
                <a:latin typeface="Arial"/>
              </a:defRPr>
            </a:lvl7pPr>
            <a:lvl8pPr eaLnBrk="0" fontAlgn="base" hangingPunct="0">
              <a:spcBef>
                <a:spcPct val="0"/>
              </a:spcBef>
              <a:spcAft>
                <a:spcPct val="0"/>
              </a:spcAft>
              <a:defRPr>
                <a:solidFill>
                  <a:schemeClr val="tx1"/>
                </a:solidFill>
                <a:latin typeface="Arial"/>
              </a:defRPr>
            </a:lvl8pPr>
            <a:lvl9pPr eaLnBrk="0" fontAlgn="base" hangingPunct="0">
              <a:spcBef>
                <a:spcPct val="0"/>
              </a:spcBef>
              <a:spcAft>
                <a:spcPct val="0"/>
              </a:spcAft>
              <a:defRPr>
                <a:solidFill>
                  <a:schemeClr val="tx1"/>
                </a:solidFill>
                <a:latin typeface="Arial"/>
              </a:defRPr>
            </a:lvl9pPr>
          </a:lstStyle>
          <a:p>
            <a:pPr marL="0" lvl="0" indent="0" algn="ctr" defTabSz="914400" eaLnBrk="0" latinLnBrk="0" hangingPunct="0">
              <a:lnSpc>
                <a:spcPct val="100000"/>
              </a:lnSpc>
              <a:spcBef>
                <a:spcPct val="0"/>
              </a:spcBef>
              <a:spcAft>
                <a:spcPct val="0"/>
              </a:spcAft>
              <a:buClrTx/>
              <a:buNone/>
            </a:pPr>
            <a:r>
              <a:rPr lang="ja-JP" altLang="ja-JP" sz="1400" b="0" i="0">
                <a:solidFill>
                  <a:srgbClr val="000000"/>
                </a:solidFill>
                <a:latin typeface="Meiryo UI"/>
                <a:ea typeface="Meiryo UI"/>
              </a:rPr>
              <a:t>7</a:t>
            </a:r>
            <a:endParaRPr lang="ja-JP" altLang="ja-JP" sz="1800" b="0" i="0">
              <a:solidFill>
                <a:schemeClr val="tx1"/>
              </a:solidFill>
              <a:latin typeface="Arial"/>
            </a:endParaRPr>
          </a:p>
        </p:txBody>
      </p:sp>
      <p:sp>
        <p:nvSpPr>
          <p:cNvPr id="54" name="Rectangle 20"/>
          <p:cNvSpPr>
            <a:spLocks noChangeArrowheads="1"/>
          </p:cNvSpPr>
          <p:nvPr/>
        </p:nvSpPr>
        <p:spPr>
          <a:xfrm>
            <a:off x="4549775" y="2571750"/>
            <a:ext cx="298159" cy="215444"/>
          </a:xfrm>
          <a:prstGeom prst="rect">
            <a:avLst/>
          </a:prstGeom>
          <a:noFill/>
          <a:ln>
            <a:noFill/>
          </a:ln>
        </p:spPr>
        <p:txBody>
          <a:bodyPr vert="horz" wrap="none" lIns="0" tIns="0" rIns="0" bIns="0" anchor="t" anchorCtr="0">
            <a:spAutoFit/>
          </a:bodyPr>
          <a:lstStyle>
            <a:lvl1pPr eaLnBrk="0" fontAlgn="base" hangingPunct="0">
              <a:spcBef>
                <a:spcPct val="0"/>
              </a:spcBef>
              <a:spcAft>
                <a:spcPct val="0"/>
              </a:spcAft>
              <a:defRPr>
                <a:solidFill>
                  <a:schemeClr val="tx1"/>
                </a:solidFill>
                <a:latin typeface="Arial"/>
              </a:defRPr>
            </a:lvl1pPr>
            <a:lvl2pPr eaLnBrk="0" fontAlgn="base" hangingPunct="0">
              <a:spcBef>
                <a:spcPct val="0"/>
              </a:spcBef>
              <a:spcAft>
                <a:spcPct val="0"/>
              </a:spcAft>
              <a:defRPr>
                <a:solidFill>
                  <a:schemeClr val="tx1"/>
                </a:solidFill>
                <a:latin typeface="Arial"/>
              </a:defRPr>
            </a:lvl2pPr>
            <a:lvl3pPr eaLnBrk="0" fontAlgn="base" hangingPunct="0">
              <a:spcBef>
                <a:spcPct val="0"/>
              </a:spcBef>
              <a:spcAft>
                <a:spcPct val="0"/>
              </a:spcAft>
              <a:defRPr>
                <a:solidFill>
                  <a:schemeClr val="tx1"/>
                </a:solidFill>
                <a:latin typeface="Arial"/>
              </a:defRPr>
            </a:lvl3pPr>
            <a:lvl4pPr eaLnBrk="0" fontAlgn="base" hangingPunct="0">
              <a:spcBef>
                <a:spcPct val="0"/>
              </a:spcBef>
              <a:spcAft>
                <a:spcPct val="0"/>
              </a:spcAft>
              <a:defRPr>
                <a:solidFill>
                  <a:schemeClr val="tx1"/>
                </a:solidFill>
                <a:latin typeface="Arial"/>
              </a:defRPr>
            </a:lvl4pPr>
            <a:lvl5pPr eaLnBrk="0" fontAlgn="base" hangingPunct="0">
              <a:spcBef>
                <a:spcPct val="0"/>
              </a:spcBef>
              <a:spcAft>
                <a:spcPct val="0"/>
              </a:spcAft>
              <a:defRPr>
                <a:solidFill>
                  <a:schemeClr val="tx1"/>
                </a:solidFill>
                <a:latin typeface="Arial"/>
              </a:defRPr>
            </a:lvl5pPr>
            <a:lvl6pPr eaLnBrk="0" fontAlgn="base" hangingPunct="0">
              <a:spcBef>
                <a:spcPct val="0"/>
              </a:spcBef>
              <a:spcAft>
                <a:spcPct val="0"/>
              </a:spcAft>
              <a:defRPr>
                <a:solidFill>
                  <a:schemeClr val="tx1"/>
                </a:solidFill>
                <a:latin typeface="Arial"/>
              </a:defRPr>
            </a:lvl6pPr>
            <a:lvl7pPr eaLnBrk="0" fontAlgn="base" hangingPunct="0">
              <a:spcBef>
                <a:spcPct val="0"/>
              </a:spcBef>
              <a:spcAft>
                <a:spcPct val="0"/>
              </a:spcAft>
              <a:defRPr>
                <a:solidFill>
                  <a:schemeClr val="tx1"/>
                </a:solidFill>
                <a:latin typeface="Arial"/>
              </a:defRPr>
            </a:lvl7pPr>
            <a:lvl8pPr eaLnBrk="0" fontAlgn="base" hangingPunct="0">
              <a:spcBef>
                <a:spcPct val="0"/>
              </a:spcBef>
              <a:spcAft>
                <a:spcPct val="0"/>
              </a:spcAft>
              <a:defRPr>
                <a:solidFill>
                  <a:schemeClr val="tx1"/>
                </a:solidFill>
                <a:latin typeface="Arial"/>
              </a:defRPr>
            </a:lvl8pPr>
            <a:lvl9pPr eaLnBrk="0" fontAlgn="base" hangingPunct="0">
              <a:spcBef>
                <a:spcPct val="0"/>
              </a:spcBef>
              <a:spcAft>
                <a:spcPct val="0"/>
              </a:spcAft>
              <a:defRPr>
                <a:solidFill>
                  <a:schemeClr val="tx1"/>
                </a:solidFill>
                <a:latin typeface="Arial"/>
              </a:defRPr>
            </a:lvl9pPr>
          </a:lstStyle>
          <a:p>
            <a:pPr marL="0" lvl="0" indent="0" algn="ctr" defTabSz="914400" eaLnBrk="0" latinLnBrk="0" hangingPunct="0">
              <a:lnSpc>
                <a:spcPct val="100000"/>
              </a:lnSpc>
              <a:spcBef>
                <a:spcPct val="0"/>
              </a:spcBef>
              <a:spcAft>
                <a:spcPct val="0"/>
              </a:spcAft>
              <a:buClrTx/>
              <a:buNone/>
            </a:pPr>
            <a:r>
              <a:rPr lang="ja-JP" altLang="ja-JP" sz="1400" b="0" i="0">
                <a:solidFill>
                  <a:srgbClr val="000000"/>
                </a:solidFill>
                <a:latin typeface="Meiryo UI"/>
                <a:ea typeface="Meiryo UI"/>
              </a:rPr>
              <a:t>5%</a:t>
            </a:r>
            <a:endParaRPr lang="ja-JP" altLang="ja-JP" sz="1800" b="0" i="0">
              <a:solidFill>
                <a:schemeClr val="tx1"/>
              </a:solidFill>
              <a:latin typeface="Arial"/>
            </a:endParaRPr>
          </a:p>
        </p:txBody>
      </p:sp>
      <p:sp>
        <p:nvSpPr>
          <p:cNvPr id="55" name="Freeform 21"/>
          <p:cNvSpPr/>
          <p:nvPr/>
        </p:nvSpPr>
        <p:spPr>
          <a:xfrm>
            <a:off x="2901950" y="2768600"/>
            <a:ext cx="581025" cy="2774950"/>
          </a:xfrm>
          <a:custGeom>
            <a:avLst/>
            <a:gdLst>
              <a:gd name="T0" fmla="*/ 0 w 366"/>
              <a:gd name="T1" fmla="*/ 0 h 1748"/>
              <a:gd name="T2" fmla="*/ 366 w 366"/>
              <a:gd name="T3" fmla="*/ 0 h 1748"/>
              <a:gd name="T4" fmla="*/ 366 w 366"/>
              <a:gd name="T5" fmla="*/ 1748 h 1748"/>
              <a:gd name="T6" fmla="*/ 0 w 366"/>
              <a:gd name="T7" fmla="*/ 1748 h 1748"/>
              <a:gd name="T8" fmla="*/ 0 w 366"/>
              <a:gd name="T9" fmla="*/ 0 h 1748"/>
              <a:gd name="T10" fmla="*/ 0 w 366"/>
              <a:gd name="T11" fmla="*/ 0 h 1748"/>
            </a:gdLst>
            <a:cxnLst>
              <a:cxn ang="0">
                <a:pos x="T0" y="T1"/>
              </a:cxn>
              <a:cxn ang="0">
                <a:pos x="T2" y="T3"/>
              </a:cxn>
              <a:cxn ang="0">
                <a:pos x="T4" y="T5"/>
              </a:cxn>
              <a:cxn ang="0">
                <a:pos x="T6" y="T7"/>
              </a:cxn>
              <a:cxn ang="0">
                <a:pos x="T8" y="T9"/>
              </a:cxn>
              <a:cxn ang="0">
                <a:pos x="T10" y="T11"/>
              </a:cxn>
            </a:cxnLst>
            <a:rect l="0" t="0" r="r" b="b"/>
            <a:pathLst>
              <a:path w="366" h="1748">
                <a:moveTo>
                  <a:pt x="0" y="0"/>
                </a:moveTo>
                <a:lnTo>
                  <a:pt x="366" y="0"/>
                </a:lnTo>
                <a:lnTo>
                  <a:pt x="366" y="1748"/>
                </a:lnTo>
                <a:lnTo>
                  <a:pt x="0" y="1748"/>
                </a:lnTo>
                <a:lnTo>
                  <a:pt x="0" y="0"/>
                </a:lnTo>
                <a:lnTo>
                  <a:pt x="0" y="0"/>
                </a:lnTo>
                <a:close/>
              </a:path>
            </a:pathLst>
          </a:custGeom>
          <a:solidFill>
            <a:srgbClr val="9fdaff"/>
          </a:solidFill>
          <a:ln>
            <a:noFill/>
          </a:ln>
        </p:spPr>
        <p:txBody>
          <a:bodyPr vert="horz" wrap="square" lIns="91440" tIns="45720" rIns="91440" bIns="45720" anchor="t" anchorCtr="0"/>
          <a:lstStyle/>
          <a:p>
            <a:pPr algn="ctr"/>
            <a:endParaRPr lang="ja-JP" altLang="en-US"/>
          </a:p>
        </p:txBody>
      </p:sp>
      <p:sp>
        <p:nvSpPr>
          <p:cNvPr id="56" name="Rectangle 22"/>
          <p:cNvSpPr>
            <a:spLocks noChangeArrowheads="1"/>
          </p:cNvSpPr>
          <p:nvPr/>
        </p:nvSpPr>
        <p:spPr>
          <a:xfrm>
            <a:off x="2987675" y="2428875"/>
            <a:ext cx="410369" cy="215444"/>
          </a:xfrm>
          <a:prstGeom prst="rect">
            <a:avLst/>
          </a:prstGeom>
          <a:noFill/>
          <a:ln>
            <a:noFill/>
          </a:ln>
        </p:spPr>
        <p:txBody>
          <a:bodyPr vert="horz" wrap="none" lIns="0" tIns="0" rIns="0" bIns="0" anchor="t" anchorCtr="0">
            <a:spAutoFit/>
          </a:bodyPr>
          <a:lstStyle>
            <a:lvl1pPr eaLnBrk="0" fontAlgn="base" hangingPunct="0">
              <a:spcBef>
                <a:spcPct val="0"/>
              </a:spcBef>
              <a:spcAft>
                <a:spcPct val="0"/>
              </a:spcAft>
              <a:defRPr>
                <a:solidFill>
                  <a:schemeClr val="tx1"/>
                </a:solidFill>
                <a:latin typeface="Arial"/>
              </a:defRPr>
            </a:lvl1pPr>
            <a:lvl2pPr eaLnBrk="0" fontAlgn="base" hangingPunct="0">
              <a:spcBef>
                <a:spcPct val="0"/>
              </a:spcBef>
              <a:spcAft>
                <a:spcPct val="0"/>
              </a:spcAft>
              <a:defRPr>
                <a:solidFill>
                  <a:schemeClr val="tx1"/>
                </a:solidFill>
                <a:latin typeface="Arial"/>
              </a:defRPr>
            </a:lvl2pPr>
            <a:lvl3pPr eaLnBrk="0" fontAlgn="base" hangingPunct="0">
              <a:spcBef>
                <a:spcPct val="0"/>
              </a:spcBef>
              <a:spcAft>
                <a:spcPct val="0"/>
              </a:spcAft>
              <a:defRPr>
                <a:solidFill>
                  <a:schemeClr val="tx1"/>
                </a:solidFill>
                <a:latin typeface="Arial"/>
              </a:defRPr>
            </a:lvl3pPr>
            <a:lvl4pPr eaLnBrk="0" fontAlgn="base" hangingPunct="0">
              <a:spcBef>
                <a:spcPct val="0"/>
              </a:spcBef>
              <a:spcAft>
                <a:spcPct val="0"/>
              </a:spcAft>
              <a:defRPr>
                <a:solidFill>
                  <a:schemeClr val="tx1"/>
                </a:solidFill>
                <a:latin typeface="Arial"/>
              </a:defRPr>
            </a:lvl4pPr>
            <a:lvl5pPr eaLnBrk="0" fontAlgn="base" hangingPunct="0">
              <a:spcBef>
                <a:spcPct val="0"/>
              </a:spcBef>
              <a:spcAft>
                <a:spcPct val="0"/>
              </a:spcAft>
              <a:defRPr>
                <a:solidFill>
                  <a:schemeClr val="tx1"/>
                </a:solidFill>
                <a:latin typeface="Arial"/>
              </a:defRPr>
            </a:lvl5pPr>
            <a:lvl6pPr eaLnBrk="0" fontAlgn="base" hangingPunct="0">
              <a:spcBef>
                <a:spcPct val="0"/>
              </a:spcBef>
              <a:spcAft>
                <a:spcPct val="0"/>
              </a:spcAft>
              <a:defRPr>
                <a:solidFill>
                  <a:schemeClr val="tx1"/>
                </a:solidFill>
                <a:latin typeface="Arial"/>
              </a:defRPr>
            </a:lvl6pPr>
            <a:lvl7pPr eaLnBrk="0" fontAlgn="base" hangingPunct="0">
              <a:spcBef>
                <a:spcPct val="0"/>
              </a:spcBef>
              <a:spcAft>
                <a:spcPct val="0"/>
              </a:spcAft>
              <a:defRPr>
                <a:solidFill>
                  <a:schemeClr val="tx1"/>
                </a:solidFill>
                <a:latin typeface="Arial"/>
              </a:defRPr>
            </a:lvl7pPr>
            <a:lvl8pPr eaLnBrk="0" fontAlgn="base" hangingPunct="0">
              <a:spcBef>
                <a:spcPct val="0"/>
              </a:spcBef>
              <a:spcAft>
                <a:spcPct val="0"/>
              </a:spcAft>
              <a:defRPr>
                <a:solidFill>
                  <a:schemeClr val="tx1"/>
                </a:solidFill>
                <a:latin typeface="Arial"/>
              </a:defRPr>
            </a:lvl8pPr>
            <a:lvl9pPr eaLnBrk="0" fontAlgn="base" hangingPunct="0">
              <a:spcBef>
                <a:spcPct val="0"/>
              </a:spcBef>
              <a:spcAft>
                <a:spcPct val="0"/>
              </a:spcAft>
              <a:defRPr>
                <a:solidFill>
                  <a:schemeClr val="tx1"/>
                </a:solidFill>
                <a:latin typeface="Arial"/>
              </a:defRPr>
            </a:lvl9pPr>
          </a:lstStyle>
          <a:p>
            <a:pPr marL="0" lvl="0" indent="0" algn="ctr" defTabSz="914400" eaLnBrk="0" latinLnBrk="0" hangingPunct="0">
              <a:lnSpc>
                <a:spcPct val="100000"/>
              </a:lnSpc>
              <a:spcBef>
                <a:spcPct val="0"/>
              </a:spcBef>
              <a:spcAft>
                <a:spcPct val="0"/>
              </a:spcAft>
              <a:buClrTx/>
              <a:buNone/>
            </a:pPr>
            <a:r>
              <a:rPr lang="ja-JP" altLang="ja-JP" sz="1400" b="0" i="0">
                <a:solidFill>
                  <a:srgbClr val="000000"/>
                </a:solidFill>
                <a:latin typeface="Meiryo UI"/>
                <a:ea typeface="Meiryo UI"/>
              </a:rPr>
              <a:t>80%</a:t>
            </a:r>
            <a:endParaRPr lang="ja-JP" altLang="ja-JP" sz="1800" b="0" i="0">
              <a:solidFill>
                <a:schemeClr val="tx1"/>
              </a:solidFill>
              <a:latin typeface="Arial"/>
            </a:endParaRPr>
          </a:p>
        </p:txBody>
      </p:sp>
      <p:sp>
        <p:nvSpPr>
          <p:cNvPr id="57" name="Rectangle 23"/>
          <p:cNvSpPr>
            <a:spLocks noChangeArrowheads="1"/>
          </p:cNvSpPr>
          <p:nvPr/>
        </p:nvSpPr>
        <p:spPr>
          <a:xfrm>
            <a:off x="5894021" y="2622550"/>
            <a:ext cx="403958" cy="215444"/>
          </a:xfrm>
          <a:prstGeom prst="rect">
            <a:avLst/>
          </a:prstGeom>
          <a:noFill/>
          <a:ln>
            <a:noFill/>
          </a:ln>
        </p:spPr>
        <p:txBody>
          <a:bodyPr vert="horz" wrap="none" lIns="0" tIns="0" rIns="0" bIns="0" anchor="t" anchorCtr="0">
            <a:spAutoFit/>
          </a:bodyPr>
          <a:lstStyle>
            <a:lvl1pPr eaLnBrk="0" fontAlgn="base" hangingPunct="0">
              <a:spcBef>
                <a:spcPct val="0"/>
              </a:spcBef>
              <a:spcAft>
                <a:spcPct val="0"/>
              </a:spcAft>
              <a:defRPr>
                <a:solidFill>
                  <a:schemeClr val="tx1"/>
                </a:solidFill>
                <a:latin typeface="Arial"/>
              </a:defRPr>
            </a:lvl1pPr>
            <a:lvl2pPr eaLnBrk="0" fontAlgn="base" hangingPunct="0">
              <a:spcBef>
                <a:spcPct val="0"/>
              </a:spcBef>
              <a:spcAft>
                <a:spcPct val="0"/>
              </a:spcAft>
              <a:defRPr>
                <a:solidFill>
                  <a:schemeClr val="tx1"/>
                </a:solidFill>
                <a:latin typeface="Arial"/>
              </a:defRPr>
            </a:lvl2pPr>
            <a:lvl3pPr eaLnBrk="0" fontAlgn="base" hangingPunct="0">
              <a:spcBef>
                <a:spcPct val="0"/>
              </a:spcBef>
              <a:spcAft>
                <a:spcPct val="0"/>
              </a:spcAft>
              <a:defRPr>
                <a:solidFill>
                  <a:schemeClr val="tx1"/>
                </a:solidFill>
                <a:latin typeface="Arial"/>
              </a:defRPr>
            </a:lvl3pPr>
            <a:lvl4pPr eaLnBrk="0" fontAlgn="base" hangingPunct="0">
              <a:spcBef>
                <a:spcPct val="0"/>
              </a:spcBef>
              <a:spcAft>
                <a:spcPct val="0"/>
              </a:spcAft>
              <a:defRPr>
                <a:solidFill>
                  <a:schemeClr val="tx1"/>
                </a:solidFill>
                <a:latin typeface="Arial"/>
              </a:defRPr>
            </a:lvl4pPr>
            <a:lvl5pPr eaLnBrk="0" fontAlgn="base" hangingPunct="0">
              <a:spcBef>
                <a:spcPct val="0"/>
              </a:spcBef>
              <a:spcAft>
                <a:spcPct val="0"/>
              </a:spcAft>
              <a:defRPr>
                <a:solidFill>
                  <a:schemeClr val="tx1"/>
                </a:solidFill>
                <a:latin typeface="Arial"/>
              </a:defRPr>
            </a:lvl5pPr>
            <a:lvl6pPr eaLnBrk="0" fontAlgn="base" hangingPunct="0">
              <a:spcBef>
                <a:spcPct val="0"/>
              </a:spcBef>
              <a:spcAft>
                <a:spcPct val="0"/>
              </a:spcAft>
              <a:defRPr>
                <a:solidFill>
                  <a:schemeClr val="tx1"/>
                </a:solidFill>
                <a:latin typeface="Arial"/>
              </a:defRPr>
            </a:lvl6pPr>
            <a:lvl7pPr eaLnBrk="0" fontAlgn="base" hangingPunct="0">
              <a:spcBef>
                <a:spcPct val="0"/>
              </a:spcBef>
              <a:spcAft>
                <a:spcPct val="0"/>
              </a:spcAft>
              <a:defRPr>
                <a:solidFill>
                  <a:schemeClr val="tx1"/>
                </a:solidFill>
                <a:latin typeface="Arial"/>
              </a:defRPr>
            </a:lvl7pPr>
            <a:lvl8pPr eaLnBrk="0" fontAlgn="base" hangingPunct="0">
              <a:spcBef>
                <a:spcPct val="0"/>
              </a:spcBef>
              <a:spcAft>
                <a:spcPct val="0"/>
              </a:spcAft>
              <a:defRPr>
                <a:solidFill>
                  <a:schemeClr val="tx1"/>
                </a:solidFill>
                <a:latin typeface="Arial"/>
              </a:defRPr>
            </a:lvl8pPr>
            <a:lvl9pPr eaLnBrk="0" fontAlgn="base" hangingPunct="0">
              <a:spcBef>
                <a:spcPct val="0"/>
              </a:spcBef>
              <a:spcAft>
                <a:spcPct val="0"/>
              </a:spcAft>
              <a:defRPr>
                <a:solidFill>
                  <a:schemeClr val="tx1"/>
                </a:solidFill>
                <a:latin typeface="Arial"/>
              </a:defRPr>
            </a:lvl9pPr>
          </a:lstStyle>
          <a:p>
            <a:pPr marL="0" lvl="0" indent="0" algn="ctr" defTabSz="914400" eaLnBrk="0" latinLnBrk="0" hangingPunct="0">
              <a:lnSpc>
                <a:spcPct val="100000"/>
              </a:lnSpc>
              <a:spcBef>
                <a:spcPct val="0"/>
              </a:spcBef>
              <a:spcAft>
                <a:spcPct val="0"/>
              </a:spcAft>
              <a:buClrTx/>
              <a:buNone/>
            </a:pPr>
            <a:r>
              <a:rPr lang="ja-JP" altLang="ja-JP" sz="1400" b="0" i="0">
                <a:solidFill>
                  <a:srgbClr val="000000"/>
                </a:solidFill>
                <a:latin typeface="Meiryo UI"/>
                <a:ea typeface="Meiryo UI"/>
              </a:rPr>
              <a:t>75</a:t>
            </a:r>
            <a:r>
              <a:rPr lang="ja-JP" altLang="en-US" sz="1400" b="0" i="0">
                <a:solidFill>
                  <a:srgbClr val="000000"/>
                </a:solidFill>
                <a:latin typeface="Meiryo UI"/>
                <a:ea typeface="Meiryo UI"/>
              </a:rPr>
              <a:t>％</a:t>
            </a:r>
            <a:endParaRPr lang="ja-JP" altLang="ja-JP" sz="1800" b="0" i="0">
              <a:solidFill>
                <a:schemeClr val="tx1"/>
              </a:solidFill>
              <a:latin typeface="Arial"/>
            </a:endParaRPr>
          </a:p>
        </p:txBody>
      </p:sp>
      <p:sp>
        <p:nvSpPr>
          <p:cNvPr id="59" name="Rectangle 25"/>
          <p:cNvSpPr>
            <a:spLocks noChangeArrowheads="1"/>
          </p:cNvSpPr>
          <p:nvPr/>
        </p:nvSpPr>
        <p:spPr>
          <a:xfrm>
            <a:off x="7343775" y="3124200"/>
            <a:ext cx="392928" cy="215444"/>
          </a:xfrm>
          <a:prstGeom prst="rect">
            <a:avLst/>
          </a:prstGeom>
          <a:noFill/>
          <a:ln>
            <a:noFill/>
          </a:ln>
        </p:spPr>
        <p:txBody>
          <a:bodyPr vert="horz" wrap="none" lIns="0" tIns="0" rIns="0" bIns="0" anchor="t" anchorCtr="0">
            <a:spAutoFit/>
          </a:bodyPr>
          <a:lstStyle>
            <a:lvl1pPr eaLnBrk="0" fontAlgn="base" hangingPunct="0">
              <a:spcBef>
                <a:spcPct val="0"/>
              </a:spcBef>
              <a:spcAft>
                <a:spcPct val="0"/>
              </a:spcAft>
              <a:defRPr>
                <a:solidFill>
                  <a:schemeClr val="tx1"/>
                </a:solidFill>
                <a:latin typeface="Arial"/>
              </a:defRPr>
            </a:lvl1pPr>
            <a:lvl2pPr eaLnBrk="0" fontAlgn="base" hangingPunct="0">
              <a:spcBef>
                <a:spcPct val="0"/>
              </a:spcBef>
              <a:spcAft>
                <a:spcPct val="0"/>
              </a:spcAft>
              <a:defRPr>
                <a:solidFill>
                  <a:schemeClr val="tx1"/>
                </a:solidFill>
                <a:latin typeface="Arial"/>
              </a:defRPr>
            </a:lvl2pPr>
            <a:lvl3pPr eaLnBrk="0" fontAlgn="base" hangingPunct="0">
              <a:spcBef>
                <a:spcPct val="0"/>
              </a:spcBef>
              <a:spcAft>
                <a:spcPct val="0"/>
              </a:spcAft>
              <a:defRPr>
                <a:solidFill>
                  <a:schemeClr val="tx1"/>
                </a:solidFill>
                <a:latin typeface="Arial"/>
              </a:defRPr>
            </a:lvl3pPr>
            <a:lvl4pPr eaLnBrk="0" fontAlgn="base" hangingPunct="0">
              <a:spcBef>
                <a:spcPct val="0"/>
              </a:spcBef>
              <a:spcAft>
                <a:spcPct val="0"/>
              </a:spcAft>
              <a:defRPr>
                <a:solidFill>
                  <a:schemeClr val="tx1"/>
                </a:solidFill>
                <a:latin typeface="Arial"/>
              </a:defRPr>
            </a:lvl4pPr>
            <a:lvl5pPr eaLnBrk="0" fontAlgn="base" hangingPunct="0">
              <a:spcBef>
                <a:spcPct val="0"/>
              </a:spcBef>
              <a:spcAft>
                <a:spcPct val="0"/>
              </a:spcAft>
              <a:defRPr>
                <a:solidFill>
                  <a:schemeClr val="tx1"/>
                </a:solidFill>
                <a:latin typeface="Arial"/>
              </a:defRPr>
            </a:lvl5pPr>
            <a:lvl6pPr eaLnBrk="0" fontAlgn="base" hangingPunct="0">
              <a:spcBef>
                <a:spcPct val="0"/>
              </a:spcBef>
              <a:spcAft>
                <a:spcPct val="0"/>
              </a:spcAft>
              <a:defRPr>
                <a:solidFill>
                  <a:schemeClr val="tx1"/>
                </a:solidFill>
                <a:latin typeface="Arial"/>
              </a:defRPr>
            </a:lvl6pPr>
            <a:lvl7pPr eaLnBrk="0" fontAlgn="base" hangingPunct="0">
              <a:spcBef>
                <a:spcPct val="0"/>
              </a:spcBef>
              <a:spcAft>
                <a:spcPct val="0"/>
              </a:spcAft>
              <a:defRPr>
                <a:solidFill>
                  <a:schemeClr val="tx1"/>
                </a:solidFill>
                <a:latin typeface="Arial"/>
              </a:defRPr>
            </a:lvl7pPr>
            <a:lvl8pPr eaLnBrk="0" fontAlgn="base" hangingPunct="0">
              <a:spcBef>
                <a:spcPct val="0"/>
              </a:spcBef>
              <a:spcAft>
                <a:spcPct val="0"/>
              </a:spcAft>
              <a:defRPr>
                <a:solidFill>
                  <a:schemeClr val="tx1"/>
                </a:solidFill>
                <a:latin typeface="Arial"/>
              </a:defRPr>
            </a:lvl8pPr>
            <a:lvl9pPr eaLnBrk="0" fontAlgn="base" hangingPunct="0">
              <a:spcBef>
                <a:spcPct val="0"/>
              </a:spcBef>
              <a:spcAft>
                <a:spcPct val="0"/>
              </a:spcAft>
              <a:defRPr>
                <a:solidFill>
                  <a:schemeClr val="tx1"/>
                </a:solidFill>
                <a:latin typeface="Arial"/>
              </a:defRPr>
            </a:lvl9pPr>
          </a:lstStyle>
          <a:p>
            <a:pPr marL="0" lvl="0" indent="0" algn="ctr" defTabSz="914400" eaLnBrk="0" latinLnBrk="0" hangingPunct="0">
              <a:lnSpc>
                <a:spcPct val="100000"/>
              </a:lnSpc>
              <a:spcBef>
                <a:spcPct val="0"/>
              </a:spcBef>
              <a:spcAft>
                <a:spcPct val="0"/>
              </a:spcAft>
              <a:buClrTx/>
              <a:buNone/>
            </a:pPr>
            <a:r>
              <a:rPr lang="ja-JP" altLang="ja-JP" sz="1400" b="0" i="0">
                <a:solidFill>
                  <a:srgbClr val="000000"/>
                </a:solidFill>
                <a:latin typeface="Meiryo UI"/>
                <a:ea typeface="Meiryo UI"/>
              </a:rPr>
              <a:t>61%</a:t>
            </a:r>
            <a:endParaRPr lang="ja-JP" altLang="ja-JP" sz="1800" b="0" i="0">
              <a:solidFill>
                <a:schemeClr val="tx1"/>
              </a:solidFill>
              <a:latin typeface="Arial"/>
            </a:endParaRPr>
          </a:p>
        </p:txBody>
      </p:sp>
      <p:sp>
        <p:nvSpPr>
          <p:cNvPr id="60" name="Rectangle 26"/>
          <p:cNvSpPr>
            <a:spLocks noChangeArrowheads="1"/>
          </p:cNvSpPr>
          <p:nvPr/>
        </p:nvSpPr>
        <p:spPr>
          <a:xfrm>
            <a:off x="4346575" y="5651500"/>
            <a:ext cx="597921" cy="246221"/>
          </a:xfrm>
          <a:prstGeom prst="rect">
            <a:avLst/>
          </a:prstGeom>
          <a:noFill/>
          <a:ln>
            <a:noFill/>
          </a:ln>
        </p:spPr>
        <p:txBody>
          <a:bodyPr vert="horz" wrap="none" lIns="0" tIns="0" rIns="0" bIns="0" anchor="t" anchorCtr="0">
            <a:spAutoFit/>
          </a:bodyPr>
          <a:lstStyle>
            <a:lvl1pPr eaLnBrk="0" fontAlgn="base" hangingPunct="0">
              <a:spcBef>
                <a:spcPct val="0"/>
              </a:spcBef>
              <a:spcAft>
                <a:spcPct val="0"/>
              </a:spcAft>
              <a:defRPr>
                <a:solidFill>
                  <a:schemeClr val="tx1"/>
                </a:solidFill>
                <a:latin typeface="Arial"/>
              </a:defRPr>
            </a:lvl1pPr>
            <a:lvl2pPr eaLnBrk="0" fontAlgn="base" hangingPunct="0">
              <a:spcBef>
                <a:spcPct val="0"/>
              </a:spcBef>
              <a:spcAft>
                <a:spcPct val="0"/>
              </a:spcAft>
              <a:defRPr>
                <a:solidFill>
                  <a:schemeClr val="tx1"/>
                </a:solidFill>
                <a:latin typeface="Arial"/>
              </a:defRPr>
            </a:lvl2pPr>
            <a:lvl3pPr eaLnBrk="0" fontAlgn="base" hangingPunct="0">
              <a:spcBef>
                <a:spcPct val="0"/>
              </a:spcBef>
              <a:spcAft>
                <a:spcPct val="0"/>
              </a:spcAft>
              <a:defRPr>
                <a:solidFill>
                  <a:schemeClr val="tx1"/>
                </a:solidFill>
                <a:latin typeface="Arial"/>
              </a:defRPr>
            </a:lvl3pPr>
            <a:lvl4pPr eaLnBrk="0" fontAlgn="base" hangingPunct="0">
              <a:spcBef>
                <a:spcPct val="0"/>
              </a:spcBef>
              <a:spcAft>
                <a:spcPct val="0"/>
              </a:spcAft>
              <a:defRPr>
                <a:solidFill>
                  <a:schemeClr val="tx1"/>
                </a:solidFill>
                <a:latin typeface="Arial"/>
              </a:defRPr>
            </a:lvl4pPr>
            <a:lvl5pPr eaLnBrk="0" fontAlgn="base" hangingPunct="0">
              <a:spcBef>
                <a:spcPct val="0"/>
              </a:spcBef>
              <a:spcAft>
                <a:spcPct val="0"/>
              </a:spcAft>
              <a:defRPr>
                <a:solidFill>
                  <a:schemeClr val="tx1"/>
                </a:solidFill>
                <a:latin typeface="Arial"/>
              </a:defRPr>
            </a:lvl5pPr>
            <a:lvl6pPr eaLnBrk="0" fontAlgn="base" hangingPunct="0">
              <a:spcBef>
                <a:spcPct val="0"/>
              </a:spcBef>
              <a:spcAft>
                <a:spcPct val="0"/>
              </a:spcAft>
              <a:defRPr>
                <a:solidFill>
                  <a:schemeClr val="tx1"/>
                </a:solidFill>
                <a:latin typeface="Arial"/>
              </a:defRPr>
            </a:lvl6pPr>
            <a:lvl7pPr eaLnBrk="0" fontAlgn="base" hangingPunct="0">
              <a:spcBef>
                <a:spcPct val="0"/>
              </a:spcBef>
              <a:spcAft>
                <a:spcPct val="0"/>
              </a:spcAft>
              <a:defRPr>
                <a:solidFill>
                  <a:schemeClr val="tx1"/>
                </a:solidFill>
                <a:latin typeface="Arial"/>
              </a:defRPr>
            </a:lvl7pPr>
            <a:lvl8pPr eaLnBrk="0" fontAlgn="base" hangingPunct="0">
              <a:spcBef>
                <a:spcPct val="0"/>
              </a:spcBef>
              <a:spcAft>
                <a:spcPct val="0"/>
              </a:spcAft>
              <a:defRPr>
                <a:solidFill>
                  <a:schemeClr val="tx1"/>
                </a:solidFill>
                <a:latin typeface="Arial"/>
              </a:defRPr>
            </a:lvl8pPr>
            <a:lvl9pPr eaLnBrk="0" fontAlgn="base" hangingPunct="0">
              <a:spcBef>
                <a:spcPct val="0"/>
              </a:spcBef>
              <a:spcAft>
                <a:spcPct val="0"/>
              </a:spcAft>
              <a:defRPr>
                <a:solidFill>
                  <a:schemeClr val="tx1"/>
                </a:solidFill>
                <a:latin typeface="Arial"/>
              </a:defRPr>
            </a:lvl9pPr>
          </a:lstStyle>
          <a:p>
            <a:pPr marL="0" lvl="0" indent="0" algn="ctr" defTabSz="914400" eaLnBrk="0" latinLnBrk="0" hangingPunct="0">
              <a:lnSpc>
                <a:spcPct val="100000"/>
              </a:lnSpc>
              <a:spcBef>
                <a:spcPct val="0"/>
              </a:spcBef>
              <a:spcAft>
                <a:spcPct val="0"/>
              </a:spcAft>
              <a:buClrTx/>
              <a:buNone/>
            </a:pPr>
            <a:r>
              <a:rPr lang="ja-JP" altLang="ja-JP" sz="1600" b="0" i="0">
                <a:solidFill>
                  <a:srgbClr val="000000"/>
                </a:solidFill>
                <a:latin typeface="Meiryo UI"/>
                <a:ea typeface="Meiryo UI"/>
              </a:rPr>
              <a:t>イギリス</a:t>
            </a:r>
            <a:endParaRPr lang="ja-JP" altLang="ja-JP" sz="1800" b="0" i="0">
              <a:solidFill>
                <a:schemeClr val="tx1"/>
              </a:solidFill>
              <a:latin typeface="Arial"/>
            </a:endParaRPr>
          </a:p>
        </p:txBody>
      </p:sp>
      <p:sp>
        <p:nvSpPr>
          <p:cNvPr id="61" name="Rectangle 27"/>
          <p:cNvSpPr>
            <a:spLocks noChangeArrowheads="1"/>
          </p:cNvSpPr>
          <p:nvPr/>
        </p:nvSpPr>
        <p:spPr>
          <a:xfrm>
            <a:off x="2971800" y="5651500"/>
            <a:ext cx="445635" cy="246221"/>
          </a:xfrm>
          <a:prstGeom prst="rect">
            <a:avLst/>
          </a:prstGeom>
          <a:noFill/>
          <a:ln>
            <a:noFill/>
          </a:ln>
        </p:spPr>
        <p:txBody>
          <a:bodyPr vert="horz" wrap="none" lIns="0" tIns="0" rIns="0" bIns="0" anchor="t" anchorCtr="0">
            <a:spAutoFit/>
          </a:bodyPr>
          <a:lstStyle>
            <a:lvl1pPr eaLnBrk="0" fontAlgn="base" hangingPunct="0">
              <a:spcBef>
                <a:spcPct val="0"/>
              </a:spcBef>
              <a:spcAft>
                <a:spcPct val="0"/>
              </a:spcAft>
              <a:defRPr>
                <a:solidFill>
                  <a:schemeClr val="tx1"/>
                </a:solidFill>
                <a:latin typeface="Arial"/>
              </a:defRPr>
            </a:lvl1pPr>
            <a:lvl2pPr eaLnBrk="0" fontAlgn="base" hangingPunct="0">
              <a:spcBef>
                <a:spcPct val="0"/>
              </a:spcBef>
              <a:spcAft>
                <a:spcPct val="0"/>
              </a:spcAft>
              <a:defRPr>
                <a:solidFill>
                  <a:schemeClr val="tx1"/>
                </a:solidFill>
                <a:latin typeface="Arial"/>
              </a:defRPr>
            </a:lvl2pPr>
            <a:lvl3pPr eaLnBrk="0" fontAlgn="base" hangingPunct="0">
              <a:spcBef>
                <a:spcPct val="0"/>
              </a:spcBef>
              <a:spcAft>
                <a:spcPct val="0"/>
              </a:spcAft>
              <a:defRPr>
                <a:solidFill>
                  <a:schemeClr val="tx1"/>
                </a:solidFill>
                <a:latin typeface="Arial"/>
              </a:defRPr>
            </a:lvl3pPr>
            <a:lvl4pPr eaLnBrk="0" fontAlgn="base" hangingPunct="0">
              <a:spcBef>
                <a:spcPct val="0"/>
              </a:spcBef>
              <a:spcAft>
                <a:spcPct val="0"/>
              </a:spcAft>
              <a:defRPr>
                <a:solidFill>
                  <a:schemeClr val="tx1"/>
                </a:solidFill>
                <a:latin typeface="Arial"/>
              </a:defRPr>
            </a:lvl4pPr>
            <a:lvl5pPr eaLnBrk="0" fontAlgn="base" hangingPunct="0">
              <a:spcBef>
                <a:spcPct val="0"/>
              </a:spcBef>
              <a:spcAft>
                <a:spcPct val="0"/>
              </a:spcAft>
              <a:defRPr>
                <a:solidFill>
                  <a:schemeClr val="tx1"/>
                </a:solidFill>
                <a:latin typeface="Arial"/>
              </a:defRPr>
            </a:lvl5pPr>
            <a:lvl6pPr eaLnBrk="0" fontAlgn="base" hangingPunct="0">
              <a:spcBef>
                <a:spcPct val="0"/>
              </a:spcBef>
              <a:spcAft>
                <a:spcPct val="0"/>
              </a:spcAft>
              <a:defRPr>
                <a:solidFill>
                  <a:schemeClr val="tx1"/>
                </a:solidFill>
                <a:latin typeface="Arial"/>
              </a:defRPr>
            </a:lvl6pPr>
            <a:lvl7pPr eaLnBrk="0" fontAlgn="base" hangingPunct="0">
              <a:spcBef>
                <a:spcPct val="0"/>
              </a:spcBef>
              <a:spcAft>
                <a:spcPct val="0"/>
              </a:spcAft>
              <a:defRPr>
                <a:solidFill>
                  <a:schemeClr val="tx1"/>
                </a:solidFill>
                <a:latin typeface="Arial"/>
              </a:defRPr>
            </a:lvl7pPr>
            <a:lvl8pPr eaLnBrk="0" fontAlgn="base" hangingPunct="0">
              <a:spcBef>
                <a:spcPct val="0"/>
              </a:spcBef>
              <a:spcAft>
                <a:spcPct val="0"/>
              </a:spcAft>
              <a:defRPr>
                <a:solidFill>
                  <a:schemeClr val="tx1"/>
                </a:solidFill>
                <a:latin typeface="Arial"/>
              </a:defRPr>
            </a:lvl8pPr>
            <a:lvl9pPr eaLnBrk="0" fontAlgn="base" hangingPunct="0">
              <a:spcBef>
                <a:spcPct val="0"/>
              </a:spcBef>
              <a:spcAft>
                <a:spcPct val="0"/>
              </a:spcAft>
              <a:defRPr>
                <a:solidFill>
                  <a:schemeClr val="tx1"/>
                </a:solidFill>
                <a:latin typeface="Arial"/>
              </a:defRPr>
            </a:lvl9pPr>
          </a:lstStyle>
          <a:p>
            <a:pPr marL="0" lvl="0" indent="0" algn="ctr" defTabSz="914400" eaLnBrk="0" latinLnBrk="0" hangingPunct="0">
              <a:lnSpc>
                <a:spcPct val="100000"/>
              </a:lnSpc>
              <a:spcBef>
                <a:spcPct val="0"/>
              </a:spcBef>
              <a:spcAft>
                <a:spcPct val="0"/>
              </a:spcAft>
              <a:buClrTx/>
              <a:buNone/>
            </a:pPr>
            <a:r>
              <a:rPr lang="ja-JP" altLang="ja-JP" sz="1600" b="0" i="0">
                <a:solidFill>
                  <a:srgbClr val="000000"/>
                </a:solidFill>
                <a:latin typeface="Meiryo UI"/>
                <a:ea typeface="Meiryo UI"/>
              </a:rPr>
              <a:t>ドイツ</a:t>
            </a:r>
            <a:endParaRPr lang="ja-JP" altLang="ja-JP" sz="1800" b="0" i="0">
              <a:solidFill>
                <a:schemeClr val="tx1"/>
              </a:solidFill>
              <a:latin typeface="Arial"/>
            </a:endParaRPr>
          </a:p>
        </p:txBody>
      </p:sp>
      <p:sp>
        <p:nvSpPr>
          <p:cNvPr id="62" name="Rectangle 28"/>
          <p:cNvSpPr>
            <a:spLocks noChangeArrowheads="1"/>
          </p:cNvSpPr>
          <p:nvPr/>
        </p:nvSpPr>
        <p:spPr>
          <a:xfrm>
            <a:off x="1463675" y="5651500"/>
            <a:ext cx="565861" cy="246221"/>
          </a:xfrm>
          <a:prstGeom prst="rect">
            <a:avLst/>
          </a:prstGeom>
          <a:noFill/>
          <a:ln>
            <a:noFill/>
          </a:ln>
        </p:spPr>
        <p:txBody>
          <a:bodyPr vert="horz" wrap="none" lIns="0" tIns="0" rIns="0" bIns="0" anchor="t" anchorCtr="0">
            <a:spAutoFit/>
          </a:bodyPr>
          <a:lstStyle>
            <a:lvl1pPr eaLnBrk="0" fontAlgn="base" hangingPunct="0">
              <a:spcBef>
                <a:spcPct val="0"/>
              </a:spcBef>
              <a:spcAft>
                <a:spcPct val="0"/>
              </a:spcAft>
              <a:defRPr>
                <a:solidFill>
                  <a:schemeClr val="tx1"/>
                </a:solidFill>
                <a:latin typeface="Arial"/>
              </a:defRPr>
            </a:lvl1pPr>
            <a:lvl2pPr eaLnBrk="0" fontAlgn="base" hangingPunct="0">
              <a:spcBef>
                <a:spcPct val="0"/>
              </a:spcBef>
              <a:spcAft>
                <a:spcPct val="0"/>
              </a:spcAft>
              <a:defRPr>
                <a:solidFill>
                  <a:schemeClr val="tx1"/>
                </a:solidFill>
                <a:latin typeface="Arial"/>
              </a:defRPr>
            </a:lvl2pPr>
            <a:lvl3pPr eaLnBrk="0" fontAlgn="base" hangingPunct="0">
              <a:spcBef>
                <a:spcPct val="0"/>
              </a:spcBef>
              <a:spcAft>
                <a:spcPct val="0"/>
              </a:spcAft>
              <a:defRPr>
                <a:solidFill>
                  <a:schemeClr val="tx1"/>
                </a:solidFill>
                <a:latin typeface="Arial"/>
              </a:defRPr>
            </a:lvl3pPr>
            <a:lvl4pPr eaLnBrk="0" fontAlgn="base" hangingPunct="0">
              <a:spcBef>
                <a:spcPct val="0"/>
              </a:spcBef>
              <a:spcAft>
                <a:spcPct val="0"/>
              </a:spcAft>
              <a:defRPr>
                <a:solidFill>
                  <a:schemeClr val="tx1"/>
                </a:solidFill>
                <a:latin typeface="Arial"/>
              </a:defRPr>
            </a:lvl4pPr>
            <a:lvl5pPr eaLnBrk="0" fontAlgn="base" hangingPunct="0">
              <a:spcBef>
                <a:spcPct val="0"/>
              </a:spcBef>
              <a:spcAft>
                <a:spcPct val="0"/>
              </a:spcAft>
              <a:defRPr>
                <a:solidFill>
                  <a:schemeClr val="tx1"/>
                </a:solidFill>
                <a:latin typeface="Arial"/>
              </a:defRPr>
            </a:lvl5pPr>
            <a:lvl6pPr eaLnBrk="0" fontAlgn="base" hangingPunct="0">
              <a:spcBef>
                <a:spcPct val="0"/>
              </a:spcBef>
              <a:spcAft>
                <a:spcPct val="0"/>
              </a:spcAft>
              <a:defRPr>
                <a:solidFill>
                  <a:schemeClr val="tx1"/>
                </a:solidFill>
                <a:latin typeface="Arial"/>
              </a:defRPr>
            </a:lvl6pPr>
            <a:lvl7pPr eaLnBrk="0" fontAlgn="base" hangingPunct="0">
              <a:spcBef>
                <a:spcPct val="0"/>
              </a:spcBef>
              <a:spcAft>
                <a:spcPct val="0"/>
              </a:spcAft>
              <a:defRPr>
                <a:solidFill>
                  <a:schemeClr val="tx1"/>
                </a:solidFill>
                <a:latin typeface="Arial"/>
              </a:defRPr>
            </a:lvl7pPr>
            <a:lvl8pPr eaLnBrk="0" fontAlgn="base" hangingPunct="0">
              <a:spcBef>
                <a:spcPct val="0"/>
              </a:spcBef>
              <a:spcAft>
                <a:spcPct val="0"/>
              </a:spcAft>
              <a:defRPr>
                <a:solidFill>
                  <a:schemeClr val="tx1"/>
                </a:solidFill>
                <a:latin typeface="Arial"/>
              </a:defRPr>
            </a:lvl8pPr>
            <a:lvl9pPr eaLnBrk="0" fontAlgn="base" hangingPunct="0">
              <a:spcBef>
                <a:spcPct val="0"/>
              </a:spcBef>
              <a:spcAft>
                <a:spcPct val="0"/>
              </a:spcAft>
              <a:defRPr>
                <a:solidFill>
                  <a:schemeClr val="tx1"/>
                </a:solidFill>
                <a:latin typeface="Arial"/>
              </a:defRPr>
            </a:lvl9pPr>
          </a:lstStyle>
          <a:p>
            <a:pPr marL="0" lvl="0" indent="0" algn="ctr" defTabSz="914400" eaLnBrk="0" latinLnBrk="0" hangingPunct="0">
              <a:lnSpc>
                <a:spcPct val="100000"/>
              </a:lnSpc>
              <a:spcBef>
                <a:spcPct val="0"/>
              </a:spcBef>
              <a:spcAft>
                <a:spcPct val="0"/>
              </a:spcAft>
              <a:buClrTx/>
              <a:buNone/>
            </a:pPr>
            <a:r>
              <a:rPr lang="ja-JP" altLang="ja-JP" sz="1600" b="0" i="0">
                <a:solidFill>
                  <a:srgbClr val="000000"/>
                </a:solidFill>
                <a:latin typeface="Meiryo UI"/>
                <a:ea typeface="Meiryo UI"/>
              </a:rPr>
              <a:t>アメリカ</a:t>
            </a:r>
            <a:endParaRPr lang="ja-JP" altLang="ja-JP" sz="1800" b="0" i="0">
              <a:solidFill>
                <a:schemeClr val="tx1"/>
              </a:solidFill>
              <a:latin typeface="Arial"/>
            </a:endParaRPr>
          </a:p>
        </p:txBody>
      </p:sp>
      <p:sp>
        <p:nvSpPr>
          <p:cNvPr id="63" name="Rectangle 29"/>
          <p:cNvSpPr>
            <a:spLocks noChangeArrowheads="1"/>
          </p:cNvSpPr>
          <p:nvPr/>
        </p:nvSpPr>
        <p:spPr>
          <a:xfrm>
            <a:off x="5800725" y="5651500"/>
            <a:ext cx="593111" cy="246221"/>
          </a:xfrm>
          <a:prstGeom prst="rect">
            <a:avLst/>
          </a:prstGeom>
          <a:noFill/>
          <a:ln>
            <a:noFill/>
          </a:ln>
        </p:spPr>
        <p:txBody>
          <a:bodyPr vert="horz" wrap="none" lIns="0" tIns="0" rIns="0" bIns="0" anchor="t" anchorCtr="0">
            <a:spAutoFit/>
          </a:bodyPr>
          <a:lstStyle>
            <a:lvl1pPr eaLnBrk="0" fontAlgn="base" hangingPunct="0">
              <a:spcBef>
                <a:spcPct val="0"/>
              </a:spcBef>
              <a:spcAft>
                <a:spcPct val="0"/>
              </a:spcAft>
              <a:defRPr>
                <a:solidFill>
                  <a:schemeClr val="tx1"/>
                </a:solidFill>
                <a:latin typeface="Arial"/>
              </a:defRPr>
            </a:lvl1pPr>
            <a:lvl2pPr eaLnBrk="0" fontAlgn="base" hangingPunct="0">
              <a:spcBef>
                <a:spcPct val="0"/>
              </a:spcBef>
              <a:spcAft>
                <a:spcPct val="0"/>
              </a:spcAft>
              <a:defRPr>
                <a:solidFill>
                  <a:schemeClr val="tx1"/>
                </a:solidFill>
                <a:latin typeface="Arial"/>
              </a:defRPr>
            </a:lvl2pPr>
            <a:lvl3pPr eaLnBrk="0" fontAlgn="base" hangingPunct="0">
              <a:spcBef>
                <a:spcPct val="0"/>
              </a:spcBef>
              <a:spcAft>
                <a:spcPct val="0"/>
              </a:spcAft>
              <a:defRPr>
                <a:solidFill>
                  <a:schemeClr val="tx1"/>
                </a:solidFill>
                <a:latin typeface="Arial"/>
              </a:defRPr>
            </a:lvl3pPr>
            <a:lvl4pPr eaLnBrk="0" fontAlgn="base" hangingPunct="0">
              <a:spcBef>
                <a:spcPct val="0"/>
              </a:spcBef>
              <a:spcAft>
                <a:spcPct val="0"/>
              </a:spcAft>
              <a:defRPr>
                <a:solidFill>
                  <a:schemeClr val="tx1"/>
                </a:solidFill>
                <a:latin typeface="Arial"/>
              </a:defRPr>
            </a:lvl4pPr>
            <a:lvl5pPr eaLnBrk="0" fontAlgn="base" hangingPunct="0">
              <a:spcBef>
                <a:spcPct val="0"/>
              </a:spcBef>
              <a:spcAft>
                <a:spcPct val="0"/>
              </a:spcAft>
              <a:defRPr>
                <a:solidFill>
                  <a:schemeClr val="tx1"/>
                </a:solidFill>
                <a:latin typeface="Arial"/>
              </a:defRPr>
            </a:lvl5pPr>
            <a:lvl6pPr eaLnBrk="0" fontAlgn="base" hangingPunct="0">
              <a:spcBef>
                <a:spcPct val="0"/>
              </a:spcBef>
              <a:spcAft>
                <a:spcPct val="0"/>
              </a:spcAft>
              <a:defRPr>
                <a:solidFill>
                  <a:schemeClr val="tx1"/>
                </a:solidFill>
                <a:latin typeface="Arial"/>
              </a:defRPr>
            </a:lvl6pPr>
            <a:lvl7pPr eaLnBrk="0" fontAlgn="base" hangingPunct="0">
              <a:spcBef>
                <a:spcPct val="0"/>
              </a:spcBef>
              <a:spcAft>
                <a:spcPct val="0"/>
              </a:spcAft>
              <a:defRPr>
                <a:solidFill>
                  <a:schemeClr val="tx1"/>
                </a:solidFill>
                <a:latin typeface="Arial"/>
              </a:defRPr>
            </a:lvl7pPr>
            <a:lvl8pPr eaLnBrk="0" fontAlgn="base" hangingPunct="0">
              <a:spcBef>
                <a:spcPct val="0"/>
              </a:spcBef>
              <a:spcAft>
                <a:spcPct val="0"/>
              </a:spcAft>
              <a:defRPr>
                <a:solidFill>
                  <a:schemeClr val="tx1"/>
                </a:solidFill>
                <a:latin typeface="Arial"/>
              </a:defRPr>
            </a:lvl8pPr>
            <a:lvl9pPr eaLnBrk="0" fontAlgn="base" hangingPunct="0">
              <a:spcBef>
                <a:spcPct val="0"/>
              </a:spcBef>
              <a:spcAft>
                <a:spcPct val="0"/>
              </a:spcAft>
              <a:defRPr>
                <a:solidFill>
                  <a:schemeClr val="tx1"/>
                </a:solidFill>
                <a:latin typeface="Arial"/>
              </a:defRPr>
            </a:lvl9pPr>
          </a:lstStyle>
          <a:p>
            <a:pPr marL="0" lvl="0" indent="0" algn="ctr" defTabSz="914400" eaLnBrk="0" latinLnBrk="0" hangingPunct="0">
              <a:lnSpc>
                <a:spcPct val="100000"/>
              </a:lnSpc>
              <a:spcBef>
                <a:spcPct val="0"/>
              </a:spcBef>
              <a:spcAft>
                <a:spcPct val="0"/>
              </a:spcAft>
              <a:buClrTx/>
              <a:buNone/>
            </a:pPr>
            <a:r>
              <a:rPr lang="ja-JP" altLang="ja-JP" sz="1600" b="0" i="0">
                <a:solidFill>
                  <a:srgbClr val="000000"/>
                </a:solidFill>
                <a:latin typeface="Meiryo UI"/>
                <a:ea typeface="Meiryo UI"/>
              </a:rPr>
              <a:t>フランス</a:t>
            </a:r>
            <a:endParaRPr lang="ja-JP" altLang="ja-JP" sz="1800" b="0" i="0">
              <a:solidFill>
                <a:schemeClr val="tx1"/>
              </a:solidFill>
              <a:latin typeface="Arial"/>
            </a:endParaRPr>
          </a:p>
        </p:txBody>
      </p:sp>
      <p:sp>
        <p:nvSpPr>
          <p:cNvPr id="64" name="Rectangle 30"/>
          <p:cNvSpPr>
            <a:spLocks noChangeArrowheads="1"/>
          </p:cNvSpPr>
          <p:nvPr/>
        </p:nvSpPr>
        <p:spPr>
          <a:xfrm>
            <a:off x="7340600" y="5651500"/>
            <a:ext cx="410369" cy="246221"/>
          </a:xfrm>
          <a:prstGeom prst="rect">
            <a:avLst/>
          </a:prstGeom>
          <a:noFill/>
          <a:ln>
            <a:noFill/>
          </a:ln>
        </p:spPr>
        <p:txBody>
          <a:bodyPr vert="horz" wrap="none" lIns="0" tIns="0" rIns="0" bIns="0" anchor="t" anchorCtr="0">
            <a:spAutoFit/>
          </a:bodyPr>
          <a:lstStyle>
            <a:lvl1pPr eaLnBrk="0" fontAlgn="base" hangingPunct="0">
              <a:spcBef>
                <a:spcPct val="0"/>
              </a:spcBef>
              <a:spcAft>
                <a:spcPct val="0"/>
              </a:spcAft>
              <a:defRPr>
                <a:solidFill>
                  <a:schemeClr val="tx1"/>
                </a:solidFill>
                <a:latin typeface="Arial"/>
              </a:defRPr>
            </a:lvl1pPr>
            <a:lvl2pPr eaLnBrk="0" fontAlgn="base" hangingPunct="0">
              <a:spcBef>
                <a:spcPct val="0"/>
              </a:spcBef>
              <a:spcAft>
                <a:spcPct val="0"/>
              </a:spcAft>
              <a:defRPr>
                <a:solidFill>
                  <a:schemeClr val="tx1"/>
                </a:solidFill>
                <a:latin typeface="Arial"/>
              </a:defRPr>
            </a:lvl2pPr>
            <a:lvl3pPr eaLnBrk="0" fontAlgn="base" hangingPunct="0">
              <a:spcBef>
                <a:spcPct val="0"/>
              </a:spcBef>
              <a:spcAft>
                <a:spcPct val="0"/>
              </a:spcAft>
              <a:defRPr>
                <a:solidFill>
                  <a:schemeClr val="tx1"/>
                </a:solidFill>
                <a:latin typeface="Arial"/>
              </a:defRPr>
            </a:lvl3pPr>
            <a:lvl4pPr eaLnBrk="0" fontAlgn="base" hangingPunct="0">
              <a:spcBef>
                <a:spcPct val="0"/>
              </a:spcBef>
              <a:spcAft>
                <a:spcPct val="0"/>
              </a:spcAft>
              <a:defRPr>
                <a:solidFill>
                  <a:schemeClr val="tx1"/>
                </a:solidFill>
                <a:latin typeface="Arial"/>
              </a:defRPr>
            </a:lvl4pPr>
            <a:lvl5pPr eaLnBrk="0" fontAlgn="base" hangingPunct="0">
              <a:spcBef>
                <a:spcPct val="0"/>
              </a:spcBef>
              <a:spcAft>
                <a:spcPct val="0"/>
              </a:spcAft>
              <a:defRPr>
                <a:solidFill>
                  <a:schemeClr val="tx1"/>
                </a:solidFill>
                <a:latin typeface="Arial"/>
              </a:defRPr>
            </a:lvl5pPr>
            <a:lvl6pPr eaLnBrk="0" fontAlgn="base" hangingPunct="0">
              <a:spcBef>
                <a:spcPct val="0"/>
              </a:spcBef>
              <a:spcAft>
                <a:spcPct val="0"/>
              </a:spcAft>
              <a:defRPr>
                <a:solidFill>
                  <a:schemeClr val="tx1"/>
                </a:solidFill>
                <a:latin typeface="Arial"/>
              </a:defRPr>
            </a:lvl6pPr>
            <a:lvl7pPr eaLnBrk="0" fontAlgn="base" hangingPunct="0">
              <a:spcBef>
                <a:spcPct val="0"/>
              </a:spcBef>
              <a:spcAft>
                <a:spcPct val="0"/>
              </a:spcAft>
              <a:defRPr>
                <a:solidFill>
                  <a:schemeClr val="tx1"/>
                </a:solidFill>
                <a:latin typeface="Arial"/>
              </a:defRPr>
            </a:lvl7pPr>
            <a:lvl8pPr eaLnBrk="0" fontAlgn="base" hangingPunct="0">
              <a:spcBef>
                <a:spcPct val="0"/>
              </a:spcBef>
              <a:spcAft>
                <a:spcPct val="0"/>
              </a:spcAft>
              <a:defRPr>
                <a:solidFill>
                  <a:schemeClr val="tx1"/>
                </a:solidFill>
                <a:latin typeface="Arial"/>
              </a:defRPr>
            </a:lvl8pPr>
            <a:lvl9pPr eaLnBrk="0" fontAlgn="base" hangingPunct="0">
              <a:spcBef>
                <a:spcPct val="0"/>
              </a:spcBef>
              <a:spcAft>
                <a:spcPct val="0"/>
              </a:spcAft>
              <a:defRPr>
                <a:solidFill>
                  <a:schemeClr val="tx1"/>
                </a:solidFill>
                <a:latin typeface="Arial"/>
              </a:defRPr>
            </a:lvl9pPr>
          </a:lstStyle>
          <a:p>
            <a:pPr marL="0" lvl="0" indent="0" algn="ctr" defTabSz="914400" eaLnBrk="0" latinLnBrk="0" hangingPunct="0">
              <a:lnSpc>
                <a:spcPct val="100000"/>
              </a:lnSpc>
              <a:spcBef>
                <a:spcPct val="0"/>
              </a:spcBef>
              <a:spcAft>
                <a:spcPct val="0"/>
              </a:spcAft>
              <a:buClrTx/>
              <a:buNone/>
            </a:pPr>
            <a:r>
              <a:rPr lang="ja-JP" altLang="ja-JP" sz="1600" b="0" i="0">
                <a:solidFill>
                  <a:srgbClr val="000000"/>
                </a:solidFill>
                <a:latin typeface="Meiryo UI"/>
                <a:ea typeface="Meiryo UI"/>
              </a:rPr>
              <a:t>韓国</a:t>
            </a:r>
            <a:endParaRPr lang="ja-JP" altLang="ja-JP" sz="1800" b="0" i="0">
              <a:solidFill>
                <a:schemeClr val="tx1"/>
              </a:solidFill>
              <a:latin typeface="Arial"/>
            </a:endParaRPr>
          </a:p>
        </p:txBody>
      </p:sp>
      <p:sp>
        <p:nvSpPr>
          <p:cNvPr id="65" name="Rectangle 31"/>
          <p:cNvSpPr>
            <a:spLocks noChangeArrowheads="1"/>
          </p:cNvSpPr>
          <p:nvPr/>
        </p:nvSpPr>
        <p:spPr>
          <a:xfrm>
            <a:off x="10245725" y="5651500"/>
            <a:ext cx="410369" cy="246221"/>
          </a:xfrm>
          <a:prstGeom prst="rect">
            <a:avLst/>
          </a:prstGeom>
          <a:noFill/>
          <a:ln>
            <a:noFill/>
          </a:ln>
        </p:spPr>
        <p:txBody>
          <a:bodyPr vert="horz" wrap="none" lIns="0" tIns="0" rIns="0" bIns="0" anchor="t" anchorCtr="0">
            <a:spAutoFit/>
          </a:bodyPr>
          <a:lstStyle>
            <a:lvl1pPr eaLnBrk="0" fontAlgn="base" hangingPunct="0">
              <a:spcBef>
                <a:spcPct val="0"/>
              </a:spcBef>
              <a:spcAft>
                <a:spcPct val="0"/>
              </a:spcAft>
              <a:defRPr>
                <a:solidFill>
                  <a:schemeClr val="tx1"/>
                </a:solidFill>
                <a:latin typeface="Arial"/>
              </a:defRPr>
            </a:lvl1pPr>
            <a:lvl2pPr eaLnBrk="0" fontAlgn="base" hangingPunct="0">
              <a:spcBef>
                <a:spcPct val="0"/>
              </a:spcBef>
              <a:spcAft>
                <a:spcPct val="0"/>
              </a:spcAft>
              <a:defRPr>
                <a:solidFill>
                  <a:schemeClr val="tx1"/>
                </a:solidFill>
                <a:latin typeface="Arial"/>
              </a:defRPr>
            </a:lvl2pPr>
            <a:lvl3pPr eaLnBrk="0" fontAlgn="base" hangingPunct="0">
              <a:spcBef>
                <a:spcPct val="0"/>
              </a:spcBef>
              <a:spcAft>
                <a:spcPct val="0"/>
              </a:spcAft>
              <a:defRPr>
                <a:solidFill>
                  <a:schemeClr val="tx1"/>
                </a:solidFill>
                <a:latin typeface="Arial"/>
              </a:defRPr>
            </a:lvl3pPr>
            <a:lvl4pPr eaLnBrk="0" fontAlgn="base" hangingPunct="0">
              <a:spcBef>
                <a:spcPct val="0"/>
              </a:spcBef>
              <a:spcAft>
                <a:spcPct val="0"/>
              </a:spcAft>
              <a:defRPr>
                <a:solidFill>
                  <a:schemeClr val="tx1"/>
                </a:solidFill>
                <a:latin typeface="Arial"/>
              </a:defRPr>
            </a:lvl4pPr>
            <a:lvl5pPr eaLnBrk="0" fontAlgn="base" hangingPunct="0">
              <a:spcBef>
                <a:spcPct val="0"/>
              </a:spcBef>
              <a:spcAft>
                <a:spcPct val="0"/>
              </a:spcAft>
              <a:defRPr>
                <a:solidFill>
                  <a:schemeClr val="tx1"/>
                </a:solidFill>
                <a:latin typeface="Arial"/>
              </a:defRPr>
            </a:lvl5pPr>
            <a:lvl6pPr eaLnBrk="0" fontAlgn="base" hangingPunct="0">
              <a:spcBef>
                <a:spcPct val="0"/>
              </a:spcBef>
              <a:spcAft>
                <a:spcPct val="0"/>
              </a:spcAft>
              <a:defRPr>
                <a:solidFill>
                  <a:schemeClr val="tx1"/>
                </a:solidFill>
                <a:latin typeface="Arial"/>
              </a:defRPr>
            </a:lvl6pPr>
            <a:lvl7pPr eaLnBrk="0" fontAlgn="base" hangingPunct="0">
              <a:spcBef>
                <a:spcPct val="0"/>
              </a:spcBef>
              <a:spcAft>
                <a:spcPct val="0"/>
              </a:spcAft>
              <a:defRPr>
                <a:solidFill>
                  <a:schemeClr val="tx1"/>
                </a:solidFill>
                <a:latin typeface="Arial"/>
              </a:defRPr>
            </a:lvl7pPr>
            <a:lvl8pPr eaLnBrk="0" fontAlgn="base" hangingPunct="0">
              <a:spcBef>
                <a:spcPct val="0"/>
              </a:spcBef>
              <a:spcAft>
                <a:spcPct val="0"/>
              </a:spcAft>
              <a:defRPr>
                <a:solidFill>
                  <a:schemeClr val="tx1"/>
                </a:solidFill>
                <a:latin typeface="Arial"/>
              </a:defRPr>
            </a:lvl8pPr>
            <a:lvl9pPr eaLnBrk="0" fontAlgn="base" hangingPunct="0">
              <a:spcBef>
                <a:spcPct val="0"/>
              </a:spcBef>
              <a:spcAft>
                <a:spcPct val="0"/>
              </a:spcAft>
              <a:defRPr>
                <a:solidFill>
                  <a:schemeClr val="tx1"/>
                </a:solidFill>
                <a:latin typeface="Arial"/>
              </a:defRPr>
            </a:lvl9pPr>
          </a:lstStyle>
          <a:p>
            <a:pPr marL="0" lvl="0" indent="0" algn="ctr" defTabSz="914400" eaLnBrk="0" latinLnBrk="0" hangingPunct="0">
              <a:lnSpc>
                <a:spcPct val="100000"/>
              </a:lnSpc>
              <a:spcBef>
                <a:spcPct val="0"/>
              </a:spcBef>
              <a:spcAft>
                <a:spcPct val="0"/>
              </a:spcAft>
              <a:buClrTx/>
              <a:buNone/>
            </a:pPr>
            <a:r>
              <a:rPr lang="ja-JP" altLang="ja-JP" sz="1600" b="0" i="0">
                <a:solidFill>
                  <a:srgbClr val="000000"/>
                </a:solidFill>
                <a:latin typeface="Meiryo UI"/>
                <a:ea typeface="Meiryo UI"/>
              </a:rPr>
              <a:t>日本</a:t>
            </a:r>
            <a:endParaRPr lang="ja-JP" altLang="ja-JP" sz="1800" b="0" i="0">
              <a:solidFill>
                <a:schemeClr val="tx1"/>
              </a:solidFill>
              <a:latin typeface="Arial"/>
            </a:endParaRPr>
          </a:p>
        </p:txBody>
      </p:sp>
      <p:pic>
        <p:nvPicPr>
          <p:cNvPr id="1062" name="Picture 38"/>
          <p:cNvPicPr>
            <a:picLocks noChangeAspect="1" noChangeArrowheads="1"/>
          </p:cNvPicPr>
          <p:nvPr/>
        </p:nvPicPr>
        <p:blipFill rotWithShape="1">
          <a:blip r:embed="rId3"/>
          <a:srcRect/>
          <a:stretch>
            <a:fillRect/>
          </a:stretch>
        </p:blipFill>
        <p:spPr>
          <a:xfrm>
            <a:off x="1377950" y="6035675"/>
            <a:ext cx="682625" cy="358775"/>
          </a:xfrm>
          <a:prstGeom prst="rect">
            <a:avLst/>
          </a:prstGeom>
          <a:noFill/>
          <a:ln>
            <a:noFill/>
          </a:ln>
        </p:spPr>
      </p:pic>
      <p:sp>
        <p:nvSpPr>
          <p:cNvPr id="72" name="Rectangle 39"/>
          <p:cNvSpPr>
            <a:spLocks noChangeArrowheads="1"/>
          </p:cNvSpPr>
          <p:nvPr/>
        </p:nvSpPr>
        <p:spPr>
          <a:xfrm>
            <a:off x="1371600" y="6029325"/>
            <a:ext cx="688975" cy="365125"/>
          </a:xfrm>
          <a:prstGeom prst="rect">
            <a:avLst/>
          </a:prstGeom>
          <a:noFill/>
          <a:ln w="6350">
            <a:solidFill>
              <a:srgbClr val="7f7f7f"/>
            </a:solidFill>
            <a:prstDash val="solid"/>
            <a:miter/>
          </a:ln>
        </p:spPr>
        <p:txBody>
          <a:bodyPr vert="horz" wrap="square" lIns="91440" tIns="45720" rIns="91440" bIns="45720" anchor="t" anchorCtr="0"/>
          <a:lstStyle/>
          <a:p>
            <a:pPr algn="ctr"/>
            <a:endParaRPr lang="ja-JP" altLang="en-US"/>
          </a:p>
        </p:txBody>
      </p:sp>
      <p:pic>
        <p:nvPicPr>
          <p:cNvPr id="1064" name="Picture 40"/>
          <p:cNvPicPr>
            <a:picLocks noChangeAspect="1" noChangeArrowheads="1"/>
          </p:cNvPicPr>
          <p:nvPr/>
        </p:nvPicPr>
        <p:blipFill rotWithShape="1">
          <a:blip r:embed="rId4"/>
          <a:srcRect/>
          <a:stretch>
            <a:fillRect/>
          </a:stretch>
        </p:blipFill>
        <p:spPr>
          <a:xfrm>
            <a:off x="4273550" y="6032500"/>
            <a:ext cx="717550" cy="358775"/>
          </a:xfrm>
          <a:prstGeom prst="rect">
            <a:avLst/>
          </a:prstGeom>
          <a:noFill/>
          <a:ln>
            <a:noFill/>
          </a:ln>
        </p:spPr>
      </p:pic>
      <p:sp>
        <p:nvSpPr>
          <p:cNvPr id="73" name="Rectangle 41"/>
          <p:cNvSpPr>
            <a:spLocks noChangeArrowheads="1"/>
          </p:cNvSpPr>
          <p:nvPr/>
        </p:nvSpPr>
        <p:spPr>
          <a:xfrm>
            <a:off x="4270375" y="6029325"/>
            <a:ext cx="727075" cy="365125"/>
          </a:xfrm>
          <a:prstGeom prst="rect">
            <a:avLst/>
          </a:prstGeom>
          <a:noFill/>
          <a:ln w="6350">
            <a:solidFill>
              <a:srgbClr val="7f7f7f"/>
            </a:solidFill>
            <a:prstDash val="solid"/>
            <a:miter/>
          </a:ln>
        </p:spPr>
        <p:txBody>
          <a:bodyPr vert="horz" wrap="square" lIns="91440" tIns="45720" rIns="91440" bIns="45720" anchor="t" anchorCtr="0"/>
          <a:lstStyle/>
          <a:p>
            <a:pPr algn="ctr"/>
            <a:endParaRPr lang="ja-JP" altLang="en-US"/>
          </a:p>
        </p:txBody>
      </p:sp>
      <p:sp>
        <p:nvSpPr>
          <p:cNvPr id="74" name="Freeform 42"/>
          <p:cNvSpPr/>
          <p:nvPr/>
        </p:nvSpPr>
        <p:spPr>
          <a:xfrm>
            <a:off x="8709025" y="3603625"/>
            <a:ext cx="581025" cy="1939925"/>
          </a:xfrm>
          <a:custGeom>
            <a:avLst/>
            <a:gdLst>
              <a:gd name="T0" fmla="*/ 0 w 366"/>
              <a:gd name="T1" fmla="*/ 0 h 1222"/>
              <a:gd name="T2" fmla="*/ 366 w 366"/>
              <a:gd name="T3" fmla="*/ 0 h 1222"/>
              <a:gd name="T4" fmla="*/ 366 w 366"/>
              <a:gd name="T5" fmla="*/ 1222 h 1222"/>
              <a:gd name="T6" fmla="*/ 0 w 366"/>
              <a:gd name="T7" fmla="*/ 1222 h 1222"/>
              <a:gd name="T8" fmla="*/ 0 w 366"/>
              <a:gd name="T9" fmla="*/ 0 h 1222"/>
              <a:gd name="T10" fmla="*/ 0 w 366"/>
              <a:gd name="T11" fmla="*/ 0 h 1222"/>
            </a:gdLst>
            <a:cxnLst>
              <a:cxn ang="0">
                <a:pos x="T0" y="T1"/>
              </a:cxn>
              <a:cxn ang="0">
                <a:pos x="T2" y="T3"/>
              </a:cxn>
              <a:cxn ang="0">
                <a:pos x="T4" y="T5"/>
              </a:cxn>
              <a:cxn ang="0">
                <a:pos x="T6" y="T7"/>
              </a:cxn>
              <a:cxn ang="0">
                <a:pos x="T8" y="T9"/>
              </a:cxn>
              <a:cxn ang="0">
                <a:pos x="T10" y="T11"/>
              </a:cxn>
            </a:cxnLst>
            <a:rect l="0" t="0" r="r" b="b"/>
            <a:pathLst>
              <a:path w="366" h="1222">
                <a:moveTo>
                  <a:pt x="0" y="0"/>
                </a:moveTo>
                <a:lnTo>
                  <a:pt x="366" y="0"/>
                </a:lnTo>
                <a:lnTo>
                  <a:pt x="366" y="1222"/>
                </a:lnTo>
                <a:lnTo>
                  <a:pt x="0" y="1222"/>
                </a:lnTo>
                <a:lnTo>
                  <a:pt x="0" y="0"/>
                </a:lnTo>
                <a:lnTo>
                  <a:pt x="0" y="0"/>
                </a:lnTo>
                <a:close/>
              </a:path>
            </a:pathLst>
          </a:custGeom>
          <a:solidFill>
            <a:srgbClr val="9fdaff"/>
          </a:solidFill>
          <a:ln>
            <a:noFill/>
          </a:ln>
        </p:spPr>
        <p:txBody>
          <a:bodyPr vert="horz" wrap="square" lIns="91440" tIns="45720" rIns="91440" bIns="45720" anchor="t" anchorCtr="0"/>
          <a:lstStyle/>
          <a:p>
            <a:pPr algn="ctr"/>
            <a:endParaRPr lang="ja-JP" altLang="en-US"/>
          </a:p>
        </p:txBody>
      </p:sp>
      <p:sp>
        <p:nvSpPr>
          <p:cNvPr id="75" name="Line 43"/>
          <p:cNvSpPr>
            <a:spLocks noChangeShapeType="1"/>
          </p:cNvSpPr>
          <p:nvPr/>
        </p:nvSpPr>
        <p:spPr>
          <a:xfrm>
            <a:off x="8270875" y="5480050"/>
            <a:ext cx="0" cy="63500"/>
          </a:xfrm>
          <a:prstGeom prst="line">
            <a:avLst/>
          </a:prstGeom>
          <a:noFill/>
          <a:ln w="19050">
            <a:solidFill>
              <a:srgbClr val="000000"/>
            </a:solidFill>
            <a:prstDash val="solid"/>
            <a:round/>
          </a:ln>
        </p:spPr>
        <p:txBody>
          <a:bodyPr vert="horz" wrap="square" lIns="91440" tIns="45720" rIns="91440" bIns="45720" anchor="t" anchorCtr="0"/>
          <a:lstStyle/>
          <a:p>
            <a:pPr algn="ctr"/>
            <a:endParaRPr lang="ja-JP" altLang="en-US"/>
          </a:p>
        </p:txBody>
      </p:sp>
      <p:sp>
        <p:nvSpPr>
          <p:cNvPr id="76" name="Rectangle 44"/>
          <p:cNvSpPr>
            <a:spLocks noChangeArrowheads="1"/>
          </p:cNvSpPr>
          <p:nvPr/>
        </p:nvSpPr>
        <p:spPr>
          <a:xfrm>
            <a:off x="8794750" y="3276600"/>
            <a:ext cx="410369" cy="215444"/>
          </a:xfrm>
          <a:prstGeom prst="rect">
            <a:avLst/>
          </a:prstGeom>
          <a:noFill/>
          <a:ln>
            <a:noFill/>
          </a:ln>
        </p:spPr>
        <p:txBody>
          <a:bodyPr vert="horz" wrap="none" lIns="0" tIns="0" rIns="0" bIns="0" anchor="t" anchorCtr="0">
            <a:spAutoFit/>
          </a:bodyPr>
          <a:lstStyle>
            <a:lvl1pPr eaLnBrk="0" fontAlgn="base" hangingPunct="0">
              <a:spcBef>
                <a:spcPct val="0"/>
              </a:spcBef>
              <a:spcAft>
                <a:spcPct val="0"/>
              </a:spcAft>
              <a:defRPr>
                <a:solidFill>
                  <a:schemeClr val="tx1"/>
                </a:solidFill>
                <a:latin typeface="Arial"/>
              </a:defRPr>
            </a:lvl1pPr>
            <a:lvl2pPr eaLnBrk="0" fontAlgn="base" hangingPunct="0">
              <a:spcBef>
                <a:spcPct val="0"/>
              </a:spcBef>
              <a:spcAft>
                <a:spcPct val="0"/>
              </a:spcAft>
              <a:defRPr>
                <a:solidFill>
                  <a:schemeClr val="tx1"/>
                </a:solidFill>
                <a:latin typeface="Arial"/>
              </a:defRPr>
            </a:lvl2pPr>
            <a:lvl3pPr eaLnBrk="0" fontAlgn="base" hangingPunct="0">
              <a:spcBef>
                <a:spcPct val="0"/>
              </a:spcBef>
              <a:spcAft>
                <a:spcPct val="0"/>
              </a:spcAft>
              <a:defRPr>
                <a:solidFill>
                  <a:schemeClr val="tx1"/>
                </a:solidFill>
                <a:latin typeface="Arial"/>
              </a:defRPr>
            </a:lvl3pPr>
            <a:lvl4pPr eaLnBrk="0" fontAlgn="base" hangingPunct="0">
              <a:spcBef>
                <a:spcPct val="0"/>
              </a:spcBef>
              <a:spcAft>
                <a:spcPct val="0"/>
              </a:spcAft>
              <a:defRPr>
                <a:solidFill>
                  <a:schemeClr val="tx1"/>
                </a:solidFill>
                <a:latin typeface="Arial"/>
              </a:defRPr>
            </a:lvl4pPr>
            <a:lvl5pPr eaLnBrk="0" fontAlgn="base" hangingPunct="0">
              <a:spcBef>
                <a:spcPct val="0"/>
              </a:spcBef>
              <a:spcAft>
                <a:spcPct val="0"/>
              </a:spcAft>
              <a:defRPr>
                <a:solidFill>
                  <a:schemeClr val="tx1"/>
                </a:solidFill>
                <a:latin typeface="Arial"/>
              </a:defRPr>
            </a:lvl5pPr>
            <a:lvl6pPr eaLnBrk="0" fontAlgn="base" hangingPunct="0">
              <a:spcBef>
                <a:spcPct val="0"/>
              </a:spcBef>
              <a:spcAft>
                <a:spcPct val="0"/>
              </a:spcAft>
              <a:defRPr>
                <a:solidFill>
                  <a:schemeClr val="tx1"/>
                </a:solidFill>
                <a:latin typeface="Arial"/>
              </a:defRPr>
            </a:lvl6pPr>
            <a:lvl7pPr eaLnBrk="0" fontAlgn="base" hangingPunct="0">
              <a:spcBef>
                <a:spcPct val="0"/>
              </a:spcBef>
              <a:spcAft>
                <a:spcPct val="0"/>
              </a:spcAft>
              <a:defRPr>
                <a:solidFill>
                  <a:schemeClr val="tx1"/>
                </a:solidFill>
                <a:latin typeface="Arial"/>
              </a:defRPr>
            </a:lvl7pPr>
            <a:lvl8pPr eaLnBrk="0" fontAlgn="base" hangingPunct="0">
              <a:spcBef>
                <a:spcPct val="0"/>
              </a:spcBef>
              <a:spcAft>
                <a:spcPct val="0"/>
              </a:spcAft>
              <a:defRPr>
                <a:solidFill>
                  <a:schemeClr val="tx1"/>
                </a:solidFill>
                <a:latin typeface="Arial"/>
              </a:defRPr>
            </a:lvl8pPr>
            <a:lvl9pPr eaLnBrk="0" fontAlgn="base" hangingPunct="0">
              <a:spcBef>
                <a:spcPct val="0"/>
              </a:spcBef>
              <a:spcAft>
                <a:spcPct val="0"/>
              </a:spcAft>
              <a:defRPr>
                <a:solidFill>
                  <a:schemeClr val="tx1"/>
                </a:solidFill>
                <a:latin typeface="Arial"/>
              </a:defRPr>
            </a:lvl9pPr>
          </a:lstStyle>
          <a:p>
            <a:pPr marL="0" lvl="0" indent="0" algn="ctr" defTabSz="914400" eaLnBrk="0" latinLnBrk="0" hangingPunct="0">
              <a:lnSpc>
                <a:spcPct val="100000"/>
              </a:lnSpc>
              <a:spcBef>
                <a:spcPct val="0"/>
              </a:spcBef>
              <a:spcAft>
                <a:spcPct val="0"/>
              </a:spcAft>
              <a:buClrTx/>
              <a:buNone/>
            </a:pPr>
            <a:r>
              <a:rPr lang="ja-JP" altLang="ja-JP" sz="1400" b="0" i="0">
                <a:solidFill>
                  <a:srgbClr val="000000"/>
                </a:solidFill>
                <a:latin typeface="Meiryo UI"/>
                <a:ea typeface="Meiryo UI"/>
              </a:rPr>
              <a:t>56%</a:t>
            </a:r>
            <a:endParaRPr lang="ja-JP" altLang="ja-JP" sz="1800" b="0" i="0">
              <a:solidFill>
                <a:schemeClr val="tx1"/>
              </a:solidFill>
              <a:latin typeface="Arial"/>
            </a:endParaRPr>
          </a:p>
        </p:txBody>
      </p:sp>
      <p:sp>
        <p:nvSpPr>
          <p:cNvPr id="77" name="Rectangle 45"/>
          <p:cNvSpPr>
            <a:spLocks noChangeArrowheads="1"/>
          </p:cNvSpPr>
          <p:nvPr/>
        </p:nvSpPr>
        <p:spPr>
          <a:xfrm>
            <a:off x="8480425" y="5651500"/>
            <a:ext cx="1046761" cy="246221"/>
          </a:xfrm>
          <a:prstGeom prst="rect">
            <a:avLst/>
          </a:prstGeom>
          <a:noFill/>
          <a:ln>
            <a:noFill/>
          </a:ln>
        </p:spPr>
        <p:txBody>
          <a:bodyPr vert="horz" wrap="none" lIns="0" tIns="0" rIns="0" bIns="0" anchor="t" anchorCtr="0">
            <a:spAutoFit/>
          </a:bodyPr>
          <a:lstStyle>
            <a:lvl1pPr eaLnBrk="0" fontAlgn="base" hangingPunct="0">
              <a:spcBef>
                <a:spcPct val="0"/>
              </a:spcBef>
              <a:spcAft>
                <a:spcPct val="0"/>
              </a:spcAft>
              <a:defRPr>
                <a:solidFill>
                  <a:schemeClr val="tx1"/>
                </a:solidFill>
                <a:latin typeface="Arial"/>
              </a:defRPr>
            </a:lvl1pPr>
            <a:lvl2pPr eaLnBrk="0" fontAlgn="base" hangingPunct="0">
              <a:spcBef>
                <a:spcPct val="0"/>
              </a:spcBef>
              <a:spcAft>
                <a:spcPct val="0"/>
              </a:spcAft>
              <a:defRPr>
                <a:solidFill>
                  <a:schemeClr val="tx1"/>
                </a:solidFill>
                <a:latin typeface="Arial"/>
              </a:defRPr>
            </a:lvl2pPr>
            <a:lvl3pPr eaLnBrk="0" fontAlgn="base" hangingPunct="0">
              <a:spcBef>
                <a:spcPct val="0"/>
              </a:spcBef>
              <a:spcAft>
                <a:spcPct val="0"/>
              </a:spcAft>
              <a:defRPr>
                <a:solidFill>
                  <a:schemeClr val="tx1"/>
                </a:solidFill>
                <a:latin typeface="Arial"/>
              </a:defRPr>
            </a:lvl3pPr>
            <a:lvl4pPr eaLnBrk="0" fontAlgn="base" hangingPunct="0">
              <a:spcBef>
                <a:spcPct val="0"/>
              </a:spcBef>
              <a:spcAft>
                <a:spcPct val="0"/>
              </a:spcAft>
              <a:defRPr>
                <a:solidFill>
                  <a:schemeClr val="tx1"/>
                </a:solidFill>
                <a:latin typeface="Arial"/>
              </a:defRPr>
            </a:lvl4pPr>
            <a:lvl5pPr eaLnBrk="0" fontAlgn="base" hangingPunct="0">
              <a:spcBef>
                <a:spcPct val="0"/>
              </a:spcBef>
              <a:spcAft>
                <a:spcPct val="0"/>
              </a:spcAft>
              <a:defRPr>
                <a:solidFill>
                  <a:schemeClr val="tx1"/>
                </a:solidFill>
                <a:latin typeface="Arial"/>
              </a:defRPr>
            </a:lvl5pPr>
            <a:lvl6pPr eaLnBrk="0" fontAlgn="base" hangingPunct="0">
              <a:spcBef>
                <a:spcPct val="0"/>
              </a:spcBef>
              <a:spcAft>
                <a:spcPct val="0"/>
              </a:spcAft>
              <a:defRPr>
                <a:solidFill>
                  <a:schemeClr val="tx1"/>
                </a:solidFill>
                <a:latin typeface="Arial"/>
              </a:defRPr>
            </a:lvl6pPr>
            <a:lvl7pPr eaLnBrk="0" fontAlgn="base" hangingPunct="0">
              <a:spcBef>
                <a:spcPct val="0"/>
              </a:spcBef>
              <a:spcAft>
                <a:spcPct val="0"/>
              </a:spcAft>
              <a:defRPr>
                <a:solidFill>
                  <a:schemeClr val="tx1"/>
                </a:solidFill>
                <a:latin typeface="Arial"/>
              </a:defRPr>
            </a:lvl7pPr>
            <a:lvl8pPr eaLnBrk="0" fontAlgn="base" hangingPunct="0">
              <a:spcBef>
                <a:spcPct val="0"/>
              </a:spcBef>
              <a:spcAft>
                <a:spcPct val="0"/>
              </a:spcAft>
              <a:defRPr>
                <a:solidFill>
                  <a:schemeClr val="tx1"/>
                </a:solidFill>
                <a:latin typeface="Arial"/>
              </a:defRPr>
            </a:lvl8pPr>
            <a:lvl9pPr eaLnBrk="0" fontAlgn="base" hangingPunct="0">
              <a:spcBef>
                <a:spcPct val="0"/>
              </a:spcBef>
              <a:spcAft>
                <a:spcPct val="0"/>
              </a:spcAft>
              <a:defRPr>
                <a:solidFill>
                  <a:schemeClr val="tx1"/>
                </a:solidFill>
                <a:latin typeface="Arial"/>
              </a:defRPr>
            </a:lvl9pPr>
          </a:lstStyle>
          <a:p>
            <a:pPr marL="0" lvl="0" indent="0" algn="ctr" defTabSz="914400" eaLnBrk="0" latinLnBrk="0" hangingPunct="0">
              <a:lnSpc>
                <a:spcPct val="100000"/>
              </a:lnSpc>
              <a:spcBef>
                <a:spcPct val="0"/>
              </a:spcBef>
              <a:spcAft>
                <a:spcPct val="0"/>
              </a:spcAft>
              <a:buClrTx/>
              <a:buNone/>
            </a:pPr>
            <a:r>
              <a:rPr lang="ja-JP" altLang="ja-JP" sz="1600" b="0" i="0">
                <a:solidFill>
                  <a:srgbClr val="000000"/>
                </a:solidFill>
                <a:latin typeface="Meiryo UI"/>
                <a:ea typeface="Meiryo UI"/>
              </a:rPr>
              <a:t>オーストラリア</a:t>
            </a:r>
            <a:endParaRPr lang="ja-JP" altLang="ja-JP" sz="1800" b="0" i="0">
              <a:solidFill>
                <a:schemeClr val="tx1"/>
              </a:solidFill>
              <a:latin typeface="Arial"/>
            </a:endParaRPr>
          </a:p>
        </p:txBody>
      </p:sp>
      <p:grpSp>
        <p:nvGrpSpPr>
          <p:cNvPr id="2" name="グループ化 1"/>
          <p:cNvGrpSpPr/>
          <p:nvPr/>
        </p:nvGrpSpPr>
        <p:grpSpPr>
          <a:xfrm rot="0">
            <a:off x="5734412" y="6029325"/>
            <a:ext cx="720000" cy="365125"/>
            <a:chOff x="5822950" y="6029325"/>
            <a:chExt cx="546100" cy="365125"/>
          </a:xfrm>
        </p:grpSpPr>
        <p:pic>
          <p:nvPicPr>
            <p:cNvPr id="1070" name="Picture 46"/>
            <p:cNvPicPr>
              <a:picLocks noChangeAspect="1" noChangeArrowheads="1"/>
            </p:cNvPicPr>
            <p:nvPr/>
          </p:nvPicPr>
          <p:blipFill rotWithShape="1">
            <a:blip r:embed="rId5"/>
            <a:srcRect/>
            <a:stretch>
              <a:fillRect/>
            </a:stretch>
          </p:blipFill>
          <p:spPr>
            <a:xfrm>
              <a:off x="5826125" y="6035675"/>
              <a:ext cx="536575" cy="358775"/>
            </a:xfrm>
            <a:prstGeom prst="rect">
              <a:avLst/>
            </a:prstGeom>
            <a:noFill/>
            <a:ln>
              <a:noFill/>
            </a:ln>
          </p:spPr>
        </p:pic>
        <p:sp>
          <p:nvSpPr>
            <p:cNvPr id="78" name="Rectangle 47"/>
            <p:cNvSpPr>
              <a:spLocks noChangeArrowheads="1"/>
            </p:cNvSpPr>
            <p:nvPr/>
          </p:nvSpPr>
          <p:spPr>
            <a:xfrm>
              <a:off x="5822950" y="6029325"/>
              <a:ext cx="546100" cy="365125"/>
            </a:xfrm>
            <a:prstGeom prst="rect">
              <a:avLst/>
            </a:prstGeom>
            <a:noFill/>
            <a:ln w="6350">
              <a:solidFill>
                <a:srgbClr val="7f7f7f"/>
              </a:solidFill>
              <a:prstDash val="solid"/>
              <a:miter/>
            </a:ln>
          </p:spPr>
          <p:txBody>
            <a:bodyPr vert="horz" wrap="square" lIns="91440" tIns="45720" rIns="91440" bIns="45720" anchor="t" anchorCtr="0"/>
            <a:lstStyle/>
            <a:p>
              <a:pPr algn="ctr"/>
              <a:endParaRPr lang="ja-JP" altLang="en-US"/>
            </a:p>
          </p:txBody>
        </p:sp>
      </p:grpSp>
      <p:grpSp>
        <p:nvGrpSpPr>
          <p:cNvPr id="6" name="グループ化 5"/>
          <p:cNvGrpSpPr/>
          <p:nvPr/>
        </p:nvGrpSpPr>
        <p:grpSpPr>
          <a:xfrm rot="0">
            <a:off x="10087337" y="6029325"/>
            <a:ext cx="720000" cy="365125"/>
            <a:chOff x="10166350" y="6029325"/>
            <a:chExt cx="720000" cy="365125"/>
          </a:xfrm>
        </p:grpSpPr>
        <p:pic>
          <p:nvPicPr>
            <p:cNvPr id="1072" name="Picture 48"/>
            <p:cNvPicPr>
              <a:picLocks noChangeAspect="1" noChangeArrowheads="1"/>
            </p:cNvPicPr>
            <p:nvPr/>
          </p:nvPicPr>
          <p:blipFill rotWithShape="1">
            <a:blip r:embed="rId6"/>
            <a:srcRect/>
            <a:stretch>
              <a:fillRect/>
            </a:stretch>
          </p:blipFill>
          <p:spPr>
            <a:xfrm>
              <a:off x="10258063" y="6035675"/>
              <a:ext cx="536575" cy="358775"/>
            </a:xfrm>
            <a:prstGeom prst="rect">
              <a:avLst/>
            </a:prstGeom>
            <a:noFill/>
            <a:ln>
              <a:noFill/>
            </a:ln>
          </p:spPr>
        </p:pic>
        <p:sp>
          <p:nvSpPr>
            <p:cNvPr id="79" name="Rectangle 49"/>
            <p:cNvSpPr>
              <a:spLocks noChangeArrowheads="1"/>
            </p:cNvSpPr>
            <p:nvPr/>
          </p:nvSpPr>
          <p:spPr>
            <a:xfrm>
              <a:off x="10166350" y="6029325"/>
              <a:ext cx="720000" cy="365125"/>
            </a:xfrm>
            <a:prstGeom prst="rect">
              <a:avLst/>
            </a:prstGeom>
            <a:noFill/>
            <a:ln w="6350">
              <a:solidFill>
                <a:srgbClr val="7f7f7f"/>
              </a:solidFill>
              <a:prstDash val="solid"/>
              <a:miter/>
            </a:ln>
          </p:spPr>
          <p:txBody>
            <a:bodyPr vert="horz" wrap="square" lIns="91440" tIns="45720" rIns="91440" bIns="45720" anchor="t" anchorCtr="0"/>
            <a:lstStyle/>
            <a:p>
              <a:pPr algn="ctr"/>
              <a:endParaRPr lang="ja-JP" altLang="en-US"/>
            </a:p>
          </p:txBody>
        </p:sp>
      </p:grpSp>
      <p:sp>
        <p:nvSpPr>
          <p:cNvPr id="80" name="Line 50"/>
          <p:cNvSpPr>
            <a:spLocks noChangeShapeType="1"/>
          </p:cNvSpPr>
          <p:nvPr/>
        </p:nvSpPr>
        <p:spPr>
          <a:xfrm>
            <a:off x="1016000" y="5543550"/>
            <a:ext cx="10156825" cy="0"/>
          </a:xfrm>
          <a:prstGeom prst="line">
            <a:avLst/>
          </a:prstGeom>
          <a:noFill/>
          <a:ln w="19050">
            <a:solidFill>
              <a:srgbClr val="000000"/>
            </a:solidFill>
            <a:prstDash val="solid"/>
            <a:round/>
          </a:ln>
        </p:spPr>
        <p:txBody>
          <a:bodyPr vert="horz" wrap="square" lIns="91440" tIns="45720" rIns="91440" bIns="45720" anchor="t" anchorCtr="0"/>
          <a:lstStyle/>
          <a:p>
            <a:pPr algn="ctr"/>
            <a:endParaRPr lang="ja-JP" altLang="en-US"/>
          </a:p>
        </p:txBody>
      </p:sp>
      <p:pic>
        <p:nvPicPr>
          <p:cNvPr id="1075" name="Picture 51"/>
          <p:cNvPicPr>
            <a:picLocks noChangeAspect="1" noChangeArrowheads="1"/>
          </p:cNvPicPr>
          <p:nvPr/>
        </p:nvPicPr>
        <p:blipFill rotWithShape="1">
          <a:blip r:embed="rId7"/>
          <a:srcRect/>
          <a:stretch>
            <a:fillRect/>
          </a:stretch>
        </p:blipFill>
        <p:spPr>
          <a:xfrm>
            <a:off x="2876550" y="6010275"/>
            <a:ext cx="581025" cy="390525"/>
          </a:xfrm>
          <a:prstGeom prst="rect">
            <a:avLst/>
          </a:prstGeom>
          <a:noFill/>
          <a:ln>
            <a:noFill/>
          </a:ln>
        </p:spPr>
      </p:pic>
      <p:grpSp>
        <p:nvGrpSpPr>
          <p:cNvPr id="5" name="グループ化 4"/>
          <p:cNvGrpSpPr/>
          <p:nvPr/>
        </p:nvGrpSpPr>
        <p:grpSpPr>
          <a:xfrm rot="0">
            <a:off x="7185387" y="6032500"/>
            <a:ext cx="720000" cy="365125"/>
            <a:chOff x="7273925" y="6032500"/>
            <a:chExt cx="720000" cy="365125"/>
          </a:xfrm>
        </p:grpSpPr>
        <p:sp>
          <p:nvSpPr>
            <p:cNvPr id="81" name="Freeform 52"/>
            <p:cNvSpPr>
              <a:spLocks noEditPoints="1"/>
            </p:cNvSpPr>
            <p:nvPr/>
          </p:nvSpPr>
          <p:spPr>
            <a:xfrm>
              <a:off x="7360875" y="6032500"/>
              <a:ext cx="546100" cy="365125"/>
            </a:xfrm>
            <a:custGeom>
              <a:avLst/>
              <a:gdLst>
                <a:gd name="T0" fmla="*/ 0 w 344"/>
                <a:gd name="T1" fmla="*/ 230 h 230"/>
                <a:gd name="T2" fmla="*/ 0 w 344"/>
                <a:gd name="T3" fmla="*/ 0 h 230"/>
                <a:gd name="T4" fmla="*/ 344 w 344"/>
                <a:gd name="T5" fmla="*/ 0 h 230"/>
                <a:gd name="T6" fmla="*/ 344 w 344"/>
                <a:gd name="T7" fmla="*/ 228 h 230"/>
                <a:gd name="T8" fmla="*/ 344 w 344"/>
                <a:gd name="T9" fmla="*/ 230 h 230"/>
                <a:gd name="T10" fmla="*/ 0 w 344"/>
                <a:gd name="T11" fmla="*/ 230 h 230"/>
                <a:gd name="T12" fmla="*/ 344 w 344"/>
                <a:gd name="T13" fmla="*/ 228 h 230"/>
                <a:gd name="T14" fmla="*/ 344 w 344"/>
                <a:gd name="T15" fmla="*/ 228 h 230"/>
                <a:gd name="T16" fmla="*/ 344 w 344"/>
                <a:gd name="T17" fmla="*/ 228 h 230"/>
                <a:gd name="T18" fmla="*/ 0 w 344"/>
                <a:gd name="T19" fmla="*/ 228 h 230"/>
                <a:gd name="T20" fmla="*/ 342 w 344"/>
                <a:gd name="T21" fmla="*/ 228 h 230"/>
                <a:gd name="T22" fmla="*/ 342 w 344"/>
                <a:gd name="T23" fmla="*/ 0 h 230"/>
                <a:gd name="T24" fmla="*/ 0 w 344"/>
                <a:gd name="T25" fmla="*/ 0 h 230"/>
                <a:gd name="T26" fmla="*/ 0 w 344"/>
                <a:gd name="T27" fmla="*/ 228 h 2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4" h="230">
                  <a:moveTo>
                    <a:pt x="0" y="230"/>
                  </a:moveTo>
                  <a:lnTo>
                    <a:pt x="0" y="0"/>
                  </a:lnTo>
                  <a:lnTo>
                    <a:pt x="344" y="0"/>
                  </a:lnTo>
                  <a:lnTo>
                    <a:pt x="344" y="228"/>
                  </a:lnTo>
                  <a:lnTo>
                    <a:pt x="344" y="230"/>
                  </a:lnTo>
                  <a:lnTo>
                    <a:pt x="0" y="230"/>
                  </a:lnTo>
                  <a:close/>
                  <a:moveTo>
                    <a:pt x="344" y="228"/>
                  </a:moveTo>
                  <a:lnTo>
                    <a:pt x="344" y="228"/>
                  </a:lnTo>
                  <a:lnTo>
                    <a:pt x="344" y="228"/>
                  </a:lnTo>
                  <a:close/>
                  <a:moveTo>
                    <a:pt x="0" y="228"/>
                  </a:moveTo>
                  <a:lnTo>
                    <a:pt x="342" y="228"/>
                  </a:lnTo>
                  <a:lnTo>
                    <a:pt x="342" y="0"/>
                  </a:lnTo>
                  <a:lnTo>
                    <a:pt x="0" y="0"/>
                  </a:lnTo>
                  <a:lnTo>
                    <a:pt x="0" y="228"/>
                  </a:lnTo>
                  <a:close/>
                </a:path>
              </a:pathLst>
            </a:custGeom>
            <a:solidFill>
              <a:srgbClr val="231f20"/>
            </a:solidFill>
            <a:ln>
              <a:noFill/>
            </a:ln>
          </p:spPr>
          <p:txBody>
            <a:bodyPr vert="horz" wrap="square" lIns="91440" tIns="45720" rIns="91440" bIns="45720" anchor="t" anchorCtr="0"/>
            <a:lstStyle/>
            <a:p>
              <a:pPr algn="ctr"/>
              <a:endParaRPr lang="ja-JP" altLang="en-US"/>
            </a:p>
          </p:txBody>
        </p:sp>
        <p:sp>
          <p:nvSpPr>
            <p:cNvPr id="82" name="Rectangle 53"/>
            <p:cNvSpPr>
              <a:spLocks noChangeArrowheads="1"/>
            </p:cNvSpPr>
            <p:nvPr/>
          </p:nvSpPr>
          <p:spPr>
            <a:xfrm>
              <a:off x="7273925" y="6032500"/>
              <a:ext cx="720000" cy="361950"/>
            </a:xfrm>
            <a:prstGeom prst="rect">
              <a:avLst/>
            </a:prstGeom>
            <a:solidFill>
              <a:srgbClr val="ffffff"/>
            </a:solidFill>
            <a:ln w="6350">
              <a:solidFill>
                <a:srgbClr val="7f7f7f"/>
              </a:solidFill>
              <a:prstDash val="solid"/>
              <a:miter/>
            </a:ln>
          </p:spPr>
          <p:txBody>
            <a:bodyPr vert="horz" wrap="square" lIns="91440" tIns="45720" rIns="91440" bIns="45720" anchor="t" anchorCtr="0"/>
            <a:lstStyle/>
            <a:p>
              <a:pPr algn="ctr"/>
              <a:endParaRPr lang="ja-JP" altLang="en-US"/>
            </a:p>
          </p:txBody>
        </p:sp>
        <p:grpSp>
          <p:nvGrpSpPr>
            <p:cNvPr id="4" name="グループ化 3"/>
            <p:cNvGrpSpPr/>
            <p:nvPr/>
          </p:nvGrpSpPr>
          <p:grpSpPr>
            <a:xfrm rot="0">
              <a:off x="7443425" y="6067425"/>
              <a:ext cx="381000" cy="292100"/>
              <a:chOff x="7356475" y="6067425"/>
              <a:chExt cx="381000" cy="292100"/>
            </a:xfrm>
          </p:grpSpPr>
          <p:sp>
            <p:nvSpPr>
              <p:cNvPr id="83" name="Freeform 54"/>
              <p:cNvSpPr/>
              <p:nvPr/>
            </p:nvSpPr>
            <p:spPr>
              <a:xfrm>
                <a:off x="7458075" y="6124575"/>
                <a:ext cx="177800" cy="177800"/>
              </a:xfrm>
              <a:custGeom>
                <a:avLst/>
                <a:gdLst>
                  <a:gd name="T0" fmla="*/ 112 w 112"/>
                  <a:gd name="T1" fmla="*/ 52 h 112"/>
                  <a:gd name="T2" fmla="*/ 112 w 112"/>
                  <a:gd name="T3" fmla="*/ 52 h 112"/>
                  <a:gd name="T4" fmla="*/ 112 w 112"/>
                  <a:gd name="T5" fmla="*/ 62 h 112"/>
                  <a:gd name="T6" fmla="*/ 110 w 112"/>
                  <a:gd name="T7" fmla="*/ 74 h 112"/>
                  <a:gd name="T8" fmla="*/ 106 w 112"/>
                  <a:gd name="T9" fmla="*/ 84 h 112"/>
                  <a:gd name="T10" fmla="*/ 100 w 112"/>
                  <a:gd name="T11" fmla="*/ 92 h 112"/>
                  <a:gd name="T12" fmla="*/ 92 w 112"/>
                  <a:gd name="T13" fmla="*/ 100 h 112"/>
                  <a:gd name="T14" fmla="*/ 82 w 112"/>
                  <a:gd name="T15" fmla="*/ 106 h 112"/>
                  <a:gd name="T16" fmla="*/ 72 w 112"/>
                  <a:gd name="T17" fmla="*/ 110 h 112"/>
                  <a:gd name="T18" fmla="*/ 60 w 112"/>
                  <a:gd name="T19" fmla="*/ 112 h 112"/>
                  <a:gd name="T20" fmla="*/ 60 w 112"/>
                  <a:gd name="T21" fmla="*/ 112 h 112"/>
                  <a:gd name="T22" fmla="*/ 50 w 112"/>
                  <a:gd name="T23" fmla="*/ 112 h 112"/>
                  <a:gd name="T24" fmla="*/ 38 w 112"/>
                  <a:gd name="T25" fmla="*/ 110 h 112"/>
                  <a:gd name="T26" fmla="*/ 28 w 112"/>
                  <a:gd name="T27" fmla="*/ 106 h 112"/>
                  <a:gd name="T28" fmla="*/ 20 w 112"/>
                  <a:gd name="T29" fmla="*/ 100 h 112"/>
                  <a:gd name="T30" fmla="*/ 12 w 112"/>
                  <a:gd name="T31" fmla="*/ 92 h 112"/>
                  <a:gd name="T32" fmla="*/ 6 w 112"/>
                  <a:gd name="T33" fmla="*/ 84 h 112"/>
                  <a:gd name="T34" fmla="*/ 2 w 112"/>
                  <a:gd name="T35" fmla="*/ 72 h 112"/>
                  <a:gd name="T36" fmla="*/ 0 w 112"/>
                  <a:gd name="T37" fmla="*/ 62 h 112"/>
                  <a:gd name="T38" fmla="*/ 0 w 112"/>
                  <a:gd name="T39" fmla="*/ 62 h 112"/>
                  <a:gd name="T40" fmla="*/ 0 w 112"/>
                  <a:gd name="T41" fmla="*/ 50 h 112"/>
                  <a:gd name="T42" fmla="*/ 2 w 112"/>
                  <a:gd name="T43" fmla="*/ 40 h 112"/>
                  <a:gd name="T44" fmla="*/ 6 w 112"/>
                  <a:gd name="T45" fmla="*/ 30 h 112"/>
                  <a:gd name="T46" fmla="*/ 12 w 112"/>
                  <a:gd name="T47" fmla="*/ 20 h 112"/>
                  <a:gd name="T48" fmla="*/ 20 w 112"/>
                  <a:gd name="T49" fmla="*/ 12 h 112"/>
                  <a:gd name="T50" fmla="*/ 30 w 112"/>
                  <a:gd name="T51" fmla="*/ 6 h 112"/>
                  <a:gd name="T52" fmla="*/ 40 w 112"/>
                  <a:gd name="T53" fmla="*/ 2 h 112"/>
                  <a:gd name="T54" fmla="*/ 50 w 112"/>
                  <a:gd name="T55" fmla="*/ 0 h 112"/>
                  <a:gd name="T56" fmla="*/ 50 w 112"/>
                  <a:gd name="T57" fmla="*/ 0 h 112"/>
                  <a:gd name="T58" fmla="*/ 62 w 112"/>
                  <a:gd name="T59" fmla="*/ 0 h 112"/>
                  <a:gd name="T60" fmla="*/ 72 w 112"/>
                  <a:gd name="T61" fmla="*/ 2 h 112"/>
                  <a:gd name="T62" fmla="*/ 82 w 112"/>
                  <a:gd name="T63" fmla="*/ 6 h 112"/>
                  <a:gd name="T64" fmla="*/ 92 w 112"/>
                  <a:gd name="T65" fmla="*/ 14 h 112"/>
                  <a:gd name="T66" fmla="*/ 100 w 112"/>
                  <a:gd name="T67" fmla="*/ 20 h 112"/>
                  <a:gd name="T68" fmla="*/ 106 w 112"/>
                  <a:gd name="T69" fmla="*/ 30 h 112"/>
                  <a:gd name="T70" fmla="*/ 110 w 112"/>
                  <a:gd name="T71" fmla="*/ 40 h 112"/>
                  <a:gd name="T72" fmla="*/ 112 w 112"/>
                  <a:gd name="T73" fmla="*/ 52 h 112"/>
                  <a:gd name="T74" fmla="*/ 112 w 112"/>
                  <a:gd name="T75" fmla="*/ 52 h 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112">
                    <a:moveTo>
                      <a:pt x="112" y="52"/>
                    </a:moveTo>
                    <a:lnTo>
                      <a:pt x="112" y="52"/>
                    </a:lnTo>
                    <a:lnTo>
                      <a:pt x="112" y="62"/>
                    </a:lnTo>
                    <a:lnTo>
                      <a:pt x="110" y="74"/>
                    </a:lnTo>
                    <a:lnTo>
                      <a:pt x="106" y="84"/>
                    </a:lnTo>
                    <a:lnTo>
                      <a:pt x="100" y="92"/>
                    </a:lnTo>
                    <a:lnTo>
                      <a:pt x="92" y="100"/>
                    </a:lnTo>
                    <a:lnTo>
                      <a:pt x="82" y="106"/>
                    </a:lnTo>
                    <a:lnTo>
                      <a:pt x="72" y="110"/>
                    </a:lnTo>
                    <a:lnTo>
                      <a:pt x="60" y="112"/>
                    </a:lnTo>
                    <a:lnTo>
                      <a:pt x="60" y="112"/>
                    </a:lnTo>
                    <a:lnTo>
                      <a:pt x="50" y="112"/>
                    </a:lnTo>
                    <a:lnTo>
                      <a:pt x="38" y="110"/>
                    </a:lnTo>
                    <a:lnTo>
                      <a:pt x="28" y="106"/>
                    </a:lnTo>
                    <a:lnTo>
                      <a:pt x="20" y="100"/>
                    </a:lnTo>
                    <a:lnTo>
                      <a:pt x="12" y="92"/>
                    </a:lnTo>
                    <a:lnTo>
                      <a:pt x="6" y="84"/>
                    </a:lnTo>
                    <a:lnTo>
                      <a:pt x="2" y="72"/>
                    </a:lnTo>
                    <a:lnTo>
                      <a:pt x="0" y="62"/>
                    </a:lnTo>
                    <a:lnTo>
                      <a:pt x="0" y="62"/>
                    </a:lnTo>
                    <a:lnTo>
                      <a:pt x="0" y="50"/>
                    </a:lnTo>
                    <a:lnTo>
                      <a:pt x="2" y="40"/>
                    </a:lnTo>
                    <a:lnTo>
                      <a:pt x="6" y="30"/>
                    </a:lnTo>
                    <a:lnTo>
                      <a:pt x="12" y="20"/>
                    </a:lnTo>
                    <a:lnTo>
                      <a:pt x="20" y="12"/>
                    </a:lnTo>
                    <a:lnTo>
                      <a:pt x="30" y="6"/>
                    </a:lnTo>
                    <a:lnTo>
                      <a:pt x="40" y="2"/>
                    </a:lnTo>
                    <a:lnTo>
                      <a:pt x="50" y="0"/>
                    </a:lnTo>
                    <a:lnTo>
                      <a:pt x="50" y="0"/>
                    </a:lnTo>
                    <a:lnTo>
                      <a:pt x="62" y="0"/>
                    </a:lnTo>
                    <a:lnTo>
                      <a:pt x="72" y="2"/>
                    </a:lnTo>
                    <a:lnTo>
                      <a:pt x="82" y="6"/>
                    </a:lnTo>
                    <a:lnTo>
                      <a:pt x="92" y="14"/>
                    </a:lnTo>
                    <a:lnTo>
                      <a:pt x="100" y="20"/>
                    </a:lnTo>
                    <a:lnTo>
                      <a:pt x="106" y="30"/>
                    </a:lnTo>
                    <a:lnTo>
                      <a:pt x="110" y="40"/>
                    </a:lnTo>
                    <a:lnTo>
                      <a:pt x="112" y="52"/>
                    </a:lnTo>
                    <a:lnTo>
                      <a:pt x="112" y="52"/>
                    </a:lnTo>
                    <a:close/>
                  </a:path>
                </a:pathLst>
              </a:custGeom>
              <a:solidFill>
                <a:srgbClr val="ce1126"/>
              </a:solidFill>
              <a:ln>
                <a:noFill/>
              </a:ln>
            </p:spPr>
            <p:txBody>
              <a:bodyPr vert="horz" wrap="square" lIns="91440" tIns="45720" rIns="91440" bIns="45720" anchor="t" anchorCtr="0"/>
              <a:lstStyle/>
              <a:p>
                <a:pPr algn="ctr"/>
                <a:endParaRPr lang="ja-JP" altLang="en-US"/>
              </a:p>
            </p:txBody>
          </p:sp>
          <p:sp>
            <p:nvSpPr>
              <p:cNvPr id="84" name="Freeform 55"/>
              <p:cNvSpPr/>
              <p:nvPr/>
            </p:nvSpPr>
            <p:spPr>
              <a:xfrm>
                <a:off x="7458075" y="6169025"/>
                <a:ext cx="171450" cy="133350"/>
              </a:xfrm>
              <a:custGeom>
                <a:avLst/>
                <a:gdLst>
                  <a:gd name="T0" fmla="*/ 8 w 108"/>
                  <a:gd name="T1" fmla="*/ 0 h 84"/>
                  <a:gd name="T2" fmla="*/ 8 w 108"/>
                  <a:gd name="T3" fmla="*/ 0 h 84"/>
                  <a:gd name="T4" fmla="*/ 4 w 108"/>
                  <a:gd name="T5" fmla="*/ 10 h 84"/>
                  <a:gd name="T6" fmla="*/ 4 w 108"/>
                  <a:gd name="T7" fmla="*/ 20 h 84"/>
                  <a:gd name="T8" fmla="*/ 8 w 108"/>
                  <a:gd name="T9" fmla="*/ 30 h 84"/>
                  <a:gd name="T10" fmla="*/ 16 w 108"/>
                  <a:gd name="T11" fmla="*/ 38 h 84"/>
                  <a:gd name="T12" fmla="*/ 16 w 108"/>
                  <a:gd name="T13" fmla="*/ 38 h 84"/>
                  <a:gd name="T14" fmla="*/ 28 w 108"/>
                  <a:gd name="T15" fmla="*/ 42 h 84"/>
                  <a:gd name="T16" fmla="*/ 38 w 108"/>
                  <a:gd name="T17" fmla="*/ 42 h 84"/>
                  <a:gd name="T18" fmla="*/ 48 w 108"/>
                  <a:gd name="T19" fmla="*/ 36 h 84"/>
                  <a:gd name="T20" fmla="*/ 56 w 108"/>
                  <a:gd name="T21" fmla="*/ 28 h 84"/>
                  <a:gd name="T22" fmla="*/ 56 w 108"/>
                  <a:gd name="T23" fmla="*/ 28 h 84"/>
                  <a:gd name="T24" fmla="*/ 64 w 108"/>
                  <a:gd name="T25" fmla="*/ 20 h 84"/>
                  <a:gd name="T26" fmla="*/ 74 w 108"/>
                  <a:gd name="T27" fmla="*/ 16 h 84"/>
                  <a:gd name="T28" fmla="*/ 84 w 108"/>
                  <a:gd name="T29" fmla="*/ 16 h 84"/>
                  <a:gd name="T30" fmla="*/ 94 w 108"/>
                  <a:gd name="T31" fmla="*/ 20 h 84"/>
                  <a:gd name="T32" fmla="*/ 94 w 108"/>
                  <a:gd name="T33" fmla="*/ 20 h 84"/>
                  <a:gd name="T34" fmla="*/ 102 w 108"/>
                  <a:gd name="T35" fmla="*/ 26 h 84"/>
                  <a:gd name="T36" fmla="*/ 108 w 108"/>
                  <a:gd name="T37" fmla="*/ 36 h 84"/>
                  <a:gd name="T38" fmla="*/ 108 w 108"/>
                  <a:gd name="T39" fmla="*/ 48 h 84"/>
                  <a:gd name="T40" fmla="*/ 104 w 108"/>
                  <a:gd name="T41" fmla="*/ 58 h 84"/>
                  <a:gd name="T42" fmla="*/ 104 w 108"/>
                  <a:gd name="T43" fmla="*/ 58 h 84"/>
                  <a:gd name="T44" fmla="*/ 96 w 108"/>
                  <a:gd name="T45" fmla="*/ 66 h 84"/>
                  <a:gd name="T46" fmla="*/ 88 w 108"/>
                  <a:gd name="T47" fmla="*/ 74 h 84"/>
                  <a:gd name="T48" fmla="*/ 80 w 108"/>
                  <a:gd name="T49" fmla="*/ 80 h 84"/>
                  <a:gd name="T50" fmla="*/ 70 w 108"/>
                  <a:gd name="T51" fmla="*/ 84 h 84"/>
                  <a:gd name="T52" fmla="*/ 58 w 108"/>
                  <a:gd name="T53" fmla="*/ 84 h 84"/>
                  <a:gd name="T54" fmla="*/ 48 w 108"/>
                  <a:gd name="T55" fmla="*/ 84 h 84"/>
                  <a:gd name="T56" fmla="*/ 36 w 108"/>
                  <a:gd name="T57" fmla="*/ 82 h 84"/>
                  <a:gd name="T58" fmla="*/ 26 w 108"/>
                  <a:gd name="T59" fmla="*/ 76 h 84"/>
                  <a:gd name="T60" fmla="*/ 26 w 108"/>
                  <a:gd name="T61" fmla="*/ 76 h 84"/>
                  <a:gd name="T62" fmla="*/ 18 w 108"/>
                  <a:gd name="T63" fmla="*/ 70 h 84"/>
                  <a:gd name="T64" fmla="*/ 10 w 108"/>
                  <a:gd name="T65" fmla="*/ 62 h 84"/>
                  <a:gd name="T66" fmla="*/ 4 w 108"/>
                  <a:gd name="T67" fmla="*/ 52 h 84"/>
                  <a:gd name="T68" fmla="*/ 0 w 108"/>
                  <a:gd name="T69" fmla="*/ 42 h 84"/>
                  <a:gd name="T70" fmla="*/ 0 w 108"/>
                  <a:gd name="T71" fmla="*/ 32 h 84"/>
                  <a:gd name="T72" fmla="*/ 0 w 108"/>
                  <a:gd name="T73" fmla="*/ 20 h 84"/>
                  <a:gd name="T74" fmla="*/ 2 w 108"/>
                  <a:gd name="T75" fmla="*/ 10 h 84"/>
                  <a:gd name="T76" fmla="*/ 8 w 108"/>
                  <a:gd name="T77" fmla="*/ 0 h 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 h="84">
                    <a:moveTo>
                      <a:pt x="8" y="0"/>
                    </a:moveTo>
                    <a:lnTo>
                      <a:pt x="8" y="0"/>
                    </a:lnTo>
                    <a:lnTo>
                      <a:pt x="4" y="10"/>
                    </a:lnTo>
                    <a:lnTo>
                      <a:pt x="4" y="20"/>
                    </a:lnTo>
                    <a:lnTo>
                      <a:pt x="8" y="30"/>
                    </a:lnTo>
                    <a:lnTo>
                      <a:pt x="16" y="38"/>
                    </a:lnTo>
                    <a:lnTo>
                      <a:pt x="16" y="38"/>
                    </a:lnTo>
                    <a:lnTo>
                      <a:pt x="28" y="42"/>
                    </a:lnTo>
                    <a:lnTo>
                      <a:pt x="38" y="42"/>
                    </a:lnTo>
                    <a:lnTo>
                      <a:pt x="48" y="36"/>
                    </a:lnTo>
                    <a:lnTo>
                      <a:pt x="56" y="28"/>
                    </a:lnTo>
                    <a:lnTo>
                      <a:pt x="56" y="28"/>
                    </a:lnTo>
                    <a:lnTo>
                      <a:pt x="64" y="20"/>
                    </a:lnTo>
                    <a:lnTo>
                      <a:pt x="74" y="16"/>
                    </a:lnTo>
                    <a:lnTo>
                      <a:pt x="84" y="16"/>
                    </a:lnTo>
                    <a:lnTo>
                      <a:pt x="94" y="20"/>
                    </a:lnTo>
                    <a:lnTo>
                      <a:pt x="94" y="20"/>
                    </a:lnTo>
                    <a:lnTo>
                      <a:pt x="102" y="26"/>
                    </a:lnTo>
                    <a:lnTo>
                      <a:pt x="108" y="36"/>
                    </a:lnTo>
                    <a:lnTo>
                      <a:pt x="108" y="48"/>
                    </a:lnTo>
                    <a:lnTo>
                      <a:pt x="104" y="58"/>
                    </a:lnTo>
                    <a:lnTo>
                      <a:pt x="104" y="58"/>
                    </a:lnTo>
                    <a:lnTo>
                      <a:pt x="96" y="66"/>
                    </a:lnTo>
                    <a:lnTo>
                      <a:pt x="88" y="74"/>
                    </a:lnTo>
                    <a:lnTo>
                      <a:pt x="80" y="80"/>
                    </a:lnTo>
                    <a:lnTo>
                      <a:pt x="70" y="84"/>
                    </a:lnTo>
                    <a:lnTo>
                      <a:pt x="58" y="84"/>
                    </a:lnTo>
                    <a:lnTo>
                      <a:pt x="48" y="84"/>
                    </a:lnTo>
                    <a:lnTo>
                      <a:pt x="36" y="82"/>
                    </a:lnTo>
                    <a:lnTo>
                      <a:pt x="26" y="76"/>
                    </a:lnTo>
                    <a:lnTo>
                      <a:pt x="26" y="76"/>
                    </a:lnTo>
                    <a:lnTo>
                      <a:pt x="18" y="70"/>
                    </a:lnTo>
                    <a:lnTo>
                      <a:pt x="10" y="62"/>
                    </a:lnTo>
                    <a:lnTo>
                      <a:pt x="4" y="52"/>
                    </a:lnTo>
                    <a:lnTo>
                      <a:pt x="0" y="42"/>
                    </a:lnTo>
                    <a:lnTo>
                      <a:pt x="0" y="32"/>
                    </a:lnTo>
                    <a:lnTo>
                      <a:pt x="0" y="20"/>
                    </a:lnTo>
                    <a:lnTo>
                      <a:pt x="2" y="10"/>
                    </a:lnTo>
                    <a:lnTo>
                      <a:pt x="8" y="0"/>
                    </a:lnTo>
                    <a:close/>
                  </a:path>
                </a:pathLst>
              </a:custGeom>
              <a:solidFill>
                <a:srgbClr val="003f87"/>
              </a:solidFill>
              <a:ln>
                <a:noFill/>
              </a:ln>
            </p:spPr>
            <p:txBody>
              <a:bodyPr vert="horz" wrap="square" lIns="91440" tIns="45720" rIns="91440" bIns="45720" anchor="t" anchorCtr="0"/>
              <a:lstStyle/>
              <a:p>
                <a:pPr algn="ctr"/>
                <a:endParaRPr lang="ja-JP" altLang="en-US"/>
              </a:p>
            </p:txBody>
          </p:sp>
          <p:sp>
            <p:nvSpPr>
              <p:cNvPr id="85" name="Freeform 56"/>
              <p:cNvSpPr/>
              <p:nvPr/>
            </p:nvSpPr>
            <p:spPr>
              <a:xfrm>
                <a:off x="7458075" y="6169025"/>
                <a:ext cx="171450" cy="133350"/>
              </a:xfrm>
              <a:custGeom>
                <a:avLst/>
                <a:gdLst>
                  <a:gd name="T0" fmla="*/ 8 w 108"/>
                  <a:gd name="T1" fmla="*/ 0 h 84"/>
                  <a:gd name="T2" fmla="*/ 8 w 108"/>
                  <a:gd name="T3" fmla="*/ 0 h 84"/>
                  <a:gd name="T4" fmla="*/ 4 w 108"/>
                  <a:gd name="T5" fmla="*/ 10 h 84"/>
                  <a:gd name="T6" fmla="*/ 4 w 108"/>
                  <a:gd name="T7" fmla="*/ 20 h 84"/>
                  <a:gd name="T8" fmla="*/ 8 w 108"/>
                  <a:gd name="T9" fmla="*/ 30 h 84"/>
                  <a:gd name="T10" fmla="*/ 16 w 108"/>
                  <a:gd name="T11" fmla="*/ 38 h 84"/>
                  <a:gd name="T12" fmla="*/ 16 w 108"/>
                  <a:gd name="T13" fmla="*/ 38 h 84"/>
                  <a:gd name="T14" fmla="*/ 28 w 108"/>
                  <a:gd name="T15" fmla="*/ 42 h 84"/>
                  <a:gd name="T16" fmla="*/ 38 w 108"/>
                  <a:gd name="T17" fmla="*/ 42 h 84"/>
                  <a:gd name="T18" fmla="*/ 48 w 108"/>
                  <a:gd name="T19" fmla="*/ 36 h 84"/>
                  <a:gd name="T20" fmla="*/ 56 w 108"/>
                  <a:gd name="T21" fmla="*/ 28 h 84"/>
                  <a:gd name="T22" fmla="*/ 56 w 108"/>
                  <a:gd name="T23" fmla="*/ 28 h 84"/>
                  <a:gd name="T24" fmla="*/ 64 w 108"/>
                  <a:gd name="T25" fmla="*/ 20 h 84"/>
                  <a:gd name="T26" fmla="*/ 74 w 108"/>
                  <a:gd name="T27" fmla="*/ 16 h 84"/>
                  <a:gd name="T28" fmla="*/ 84 w 108"/>
                  <a:gd name="T29" fmla="*/ 16 h 84"/>
                  <a:gd name="T30" fmla="*/ 94 w 108"/>
                  <a:gd name="T31" fmla="*/ 20 h 84"/>
                  <a:gd name="T32" fmla="*/ 94 w 108"/>
                  <a:gd name="T33" fmla="*/ 20 h 84"/>
                  <a:gd name="T34" fmla="*/ 102 w 108"/>
                  <a:gd name="T35" fmla="*/ 26 h 84"/>
                  <a:gd name="T36" fmla="*/ 108 w 108"/>
                  <a:gd name="T37" fmla="*/ 36 h 84"/>
                  <a:gd name="T38" fmla="*/ 108 w 108"/>
                  <a:gd name="T39" fmla="*/ 48 h 84"/>
                  <a:gd name="T40" fmla="*/ 104 w 108"/>
                  <a:gd name="T41" fmla="*/ 58 h 84"/>
                  <a:gd name="T42" fmla="*/ 104 w 108"/>
                  <a:gd name="T43" fmla="*/ 58 h 84"/>
                  <a:gd name="T44" fmla="*/ 96 w 108"/>
                  <a:gd name="T45" fmla="*/ 66 h 84"/>
                  <a:gd name="T46" fmla="*/ 88 w 108"/>
                  <a:gd name="T47" fmla="*/ 74 h 84"/>
                  <a:gd name="T48" fmla="*/ 80 w 108"/>
                  <a:gd name="T49" fmla="*/ 80 h 84"/>
                  <a:gd name="T50" fmla="*/ 70 w 108"/>
                  <a:gd name="T51" fmla="*/ 84 h 84"/>
                  <a:gd name="T52" fmla="*/ 58 w 108"/>
                  <a:gd name="T53" fmla="*/ 84 h 84"/>
                  <a:gd name="T54" fmla="*/ 48 w 108"/>
                  <a:gd name="T55" fmla="*/ 84 h 84"/>
                  <a:gd name="T56" fmla="*/ 36 w 108"/>
                  <a:gd name="T57" fmla="*/ 82 h 84"/>
                  <a:gd name="T58" fmla="*/ 26 w 108"/>
                  <a:gd name="T59" fmla="*/ 76 h 84"/>
                  <a:gd name="T60" fmla="*/ 26 w 108"/>
                  <a:gd name="T61" fmla="*/ 76 h 84"/>
                  <a:gd name="T62" fmla="*/ 18 w 108"/>
                  <a:gd name="T63" fmla="*/ 70 h 84"/>
                  <a:gd name="T64" fmla="*/ 10 w 108"/>
                  <a:gd name="T65" fmla="*/ 62 h 84"/>
                  <a:gd name="T66" fmla="*/ 4 w 108"/>
                  <a:gd name="T67" fmla="*/ 52 h 84"/>
                  <a:gd name="T68" fmla="*/ 0 w 108"/>
                  <a:gd name="T69" fmla="*/ 42 h 84"/>
                  <a:gd name="T70" fmla="*/ 0 w 108"/>
                  <a:gd name="T71" fmla="*/ 32 h 84"/>
                  <a:gd name="T72" fmla="*/ 0 w 108"/>
                  <a:gd name="T73" fmla="*/ 20 h 84"/>
                  <a:gd name="T74" fmla="*/ 2 w 108"/>
                  <a:gd name="T75" fmla="*/ 10 h 84"/>
                  <a:gd name="T76" fmla="*/ 8 w 108"/>
                  <a:gd name="T77" fmla="*/ 0 h 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 h="84">
                    <a:moveTo>
                      <a:pt x="8" y="0"/>
                    </a:moveTo>
                    <a:lnTo>
                      <a:pt x="8" y="0"/>
                    </a:lnTo>
                    <a:lnTo>
                      <a:pt x="4" y="10"/>
                    </a:lnTo>
                    <a:lnTo>
                      <a:pt x="4" y="20"/>
                    </a:lnTo>
                    <a:lnTo>
                      <a:pt x="8" y="30"/>
                    </a:lnTo>
                    <a:lnTo>
                      <a:pt x="16" y="38"/>
                    </a:lnTo>
                    <a:lnTo>
                      <a:pt x="16" y="38"/>
                    </a:lnTo>
                    <a:lnTo>
                      <a:pt x="28" y="42"/>
                    </a:lnTo>
                    <a:lnTo>
                      <a:pt x="38" y="42"/>
                    </a:lnTo>
                    <a:lnTo>
                      <a:pt x="48" y="36"/>
                    </a:lnTo>
                    <a:lnTo>
                      <a:pt x="56" y="28"/>
                    </a:lnTo>
                    <a:lnTo>
                      <a:pt x="56" y="28"/>
                    </a:lnTo>
                    <a:lnTo>
                      <a:pt x="64" y="20"/>
                    </a:lnTo>
                    <a:lnTo>
                      <a:pt x="74" y="16"/>
                    </a:lnTo>
                    <a:lnTo>
                      <a:pt x="84" y="16"/>
                    </a:lnTo>
                    <a:lnTo>
                      <a:pt x="94" y="20"/>
                    </a:lnTo>
                    <a:lnTo>
                      <a:pt x="94" y="20"/>
                    </a:lnTo>
                    <a:lnTo>
                      <a:pt x="102" y="26"/>
                    </a:lnTo>
                    <a:lnTo>
                      <a:pt x="108" y="36"/>
                    </a:lnTo>
                    <a:lnTo>
                      <a:pt x="108" y="48"/>
                    </a:lnTo>
                    <a:lnTo>
                      <a:pt x="104" y="58"/>
                    </a:lnTo>
                    <a:lnTo>
                      <a:pt x="104" y="58"/>
                    </a:lnTo>
                    <a:lnTo>
                      <a:pt x="96" y="66"/>
                    </a:lnTo>
                    <a:lnTo>
                      <a:pt x="88" y="74"/>
                    </a:lnTo>
                    <a:lnTo>
                      <a:pt x="80" y="80"/>
                    </a:lnTo>
                    <a:lnTo>
                      <a:pt x="70" y="84"/>
                    </a:lnTo>
                    <a:lnTo>
                      <a:pt x="58" y="84"/>
                    </a:lnTo>
                    <a:lnTo>
                      <a:pt x="48" y="84"/>
                    </a:lnTo>
                    <a:lnTo>
                      <a:pt x="36" y="82"/>
                    </a:lnTo>
                    <a:lnTo>
                      <a:pt x="26" y="76"/>
                    </a:lnTo>
                    <a:lnTo>
                      <a:pt x="26" y="76"/>
                    </a:lnTo>
                    <a:lnTo>
                      <a:pt x="18" y="70"/>
                    </a:lnTo>
                    <a:lnTo>
                      <a:pt x="10" y="62"/>
                    </a:lnTo>
                    <a:lnTo>
                      <a:pt x="4" y="52"/>
                    </a:lnTo>
                    <a:lnTo>
                      <a:pt x="0" y="42"/>
                    </a:lnTo>
                    <a:lnTo>
                      <a:pt x="0" y="32"/>
                    </a:lnTo>
                    <a:lnTo>
                      <a:pt x="0" y="20"/>
                    </a:lnTo>
                    <a:lnTo>
                      <a:pt x="2" y="10"/>
                    </a:lnTo>
                    <a:lnTo>
                      <a:pt x="8" y="0"/>
                    </a:lnTo>
                  </a:path>
                </a:pathLst>
              </a:custGeom>
              <a:noFill/>
              <a:ln>
                <a:noFill/>
              </a:ln>
            </p:spPr>
            <p:txBody>
              <a:bodyPr vert="horz" wrap="square" lIns="91440" tIns="45720" rIns="91440" bIns="45720" anchor="t" anchorCtr="0"/>
              <a:lstStyle/>
              <a:p>
                <a:pPr algn="ctr"/>
                <a:endParaRPr lang="ja-JP" altLang="en-US"/>
              </a:p>
            </p:txBody>
          </p:sp>
          <p:sp>
            <p:nvSpPr>
              <p:cNvPr id="86" name="Freeform 57"/>
              <p:cNvSpPr/>
              <p:nvPr/>
            </p:nvSpPr>
            <p:spPr>
              <a:xfrm>
                <a:off x="7356475" y="6067425"/>
                <a:ext cx="60325" cy="82550"/>
              </a:xfrm>
              <a:custGeom>
                <a:avLst/>
                <a:gdLst>
                  <a:gd name="T0" fmla="*/ 0 w 38"/>
                  <a:gd name="T1" fmla="*/ 46 h 52"/>
                  <a:gd name="T2" fmla="*/ 6 w 38"/>
                  <a:gd name="T3" fmla="*/ 52 h 52"/>
                  <a:gd name="T4" fmla="*/ 38 w 38"/>
                  <a:gd name="T5" fmla="*/ 4 h 52"/>
                  <a:gd name="T6" fmla="*/ 32 w 38"/>
                  <a:gd name="T7" fmla="*/ 0 h 52"/>
                  <a:gd name="T8" fmla="*/ 0 w 38"/>
                  <a:gd name="T9" fmla="*/ 46 h 52"/>
                </a:gdLst>
                <a:cxnLst>
                  <a:cxn ang="0">
                    <a:pos x="T0" y="T1"/>
                  </a:cxn>
                  <a:cxn ang="0">
                    <a:pos x="T2" y="T3"/>
                  </a:cxn>
                  <a:cxn ang="0">
                    <a:pos x="T4" y="T5"/>
                  </a:cxn>
                  <a:cxn ang="0">
                    <a:pos x="T6" y="T7"/>
                  </a:cxn>
                  <a:cxn ang="0">
                    <a:pos x="T8" y="T9"/>
                  </a:cxn>
                </a:cxnLst>
                <a:rect l="0" t="0" r="r" b="b"/>
                <a:pathLst>
                  <a:path w="38" h="52">
                    <a:moveTo>
                      <a:pt x="0" y="46"/>
                    </a:moveTo>
                    <a:lnTo>
                      <a:pt x="6" y="52"/>
                    </a:lnTo>
                    <a:lnTo>
                      <a:pt x="38" y="4"/>
                    </a:lnTo>
                    <a:lnTo>
                      <a:pt x="32" y="0"/>
                    </a:lnTo>
                    <a:lnTo>
                      <a:pt x="0" y="46"/>
                    </a:lnTo>
                    <a:close/>
                  </a:path>
                </a:pathLst>
              </a:custGeom>
              <a:solidFill>
                <a:srgbClr val="000000"/>
              </a:solidFill>
              <a:ln>
                <a:noFill/>
              </a:ln>
            </p:spPr>
            <p:txBody>
              <a:bodyPr vert="horz" wrap="square" lIns="91440" tIns="45720" rIns="91440" bIns="45720" anchor="t" anchorCtr="0"/>
              <a:lstStyle/>
              <a:p>
                <a:pPr algn="ctr"/>
                <a:endParaRPr lang="ja-JP" altLang="en-US"/>
              </a:p>
            </p:txBody>
          </p:sp>
          <p:sp>
            <p:nvSpPr>
              <p:cNvPr id="87" name="Freeform 58"/>
              <p:cNvSpPr/>
              <p:nvPr/>
            </p:nvSpPr>
            <p:spPr>
              <a:xfrm>
                <a:off x="7372350" y="6080125"/>
                <a:ext cx="63500" cy="82550"/>
              </a:xfrm>
              <a:custGeom>
                <a:avLst/>
                <a:gdLst>
                  <a:gd name="T0" fmla="*/ 0 w 40"/>
                  <a:gd name="T1" fmla="*/ 46 h 52"/>
                  <a:gd name="T2" fmla="*/ 8 w 40"/>
                  <a:gd name="T3" fmla="*/ 52 h 52"/>
                  <a:gd name="T4" fmla="*/ 40 w 40"/>
                  <a:gd name="T5" fmla="*/ 4 h 52"/>
                  <a:gd name="T6" fmla="*/ 32 w 40"/>
                  <a:gd name="T7" fmla="*/ 0 h 52"/>
                  <a:gd name="T8" fmla="*/ 0 w 40"/>
                  <a:gd name="T9" fmla="*/ 46 h 52"/>
                </a:gdLst>
                <a:cxnLst>
                  <a:cxn ang="0">
                    <a:pos x="T0" y="T1"/>
                  </a:cxn>
                  <a:cxn ang="0">
                    <a:pos x="T2" y="T3"/>
                  </a:cxn>
                  <a:cxn ang="0">
                    <a:pos x="T4" y="T5"/>
                  </a:cxn>
                  <a:cxn ang="0">
                    <a:pos x="T6" y="T7"/>
                  </a:cxn>
                  <a:cxn ang="0">
                    <a:pos x="T8" y="T9"/>
                  </a:cxn>
                </a:cxnLst>
                <a:rect l="0" t="0" r="r" b="b"/>
                <a:pathLst>
                  <a:path w="40" h="52">
                    <a:moveTo>
                      <a:pt x="0" y="46"/>
                    </a:moveTo>
                    <a:lnTo>
                      <a:pt x="8" y="52"/>
                    </a:lnTo>
                    <a:lnTo>
                      <a:pt x="40" y="4"/>
                    </a:lnTo>
                    <a:lnTo>
                      <a:pt x="32" y="0"/>
                    </a:lnTo>
                    <a:lnTo>
                      <a:pt x="0" y="46"/>
                    </a:lnTo>
                    <a:close/>
                  </a:path>
                </a:pathLst>
              </a:custGeom>
              <a:solidFill>
                <a:srgbClr val="000000"/>
              </a:solidFill>
              <a:ln>
                <a:noFill/>
              </a:ln>
            </p:spPr>
            <p:txBody>
              <a:bodyPr vert="horz" wrap="square" lIns="91440" tIns="45720" rIns="91440" bIns="45720" anchor="t" anchorCtr="0"/>
              <a:lstStyle/>
              <a:p>
                <a:pPr algn="ctr"/>
                <a:endParaRPr lang="ja-JP" altLang="en-US"/>
              </a:p>
            </p:txBody>
          </p:sp>
          <p:sp>
            <p:nvSpPr>
              <p:cNvPr id="88" name="Freeform 59"/>
              <p:cNvSpPr/>
              <p:nvPr/>
            </p:nvSpPr>
            <p:spPr>
              <a:xfrm>
                <a:off x="7391400" y="6092825"/>
                <a:ext cx="63500" cy="82550"/>
              </a:xfrm>
              <a:custGeom>
                <a:avLst/>
                <a:gdLst>
                  <a:gd name="T0" fmla="*/ 0 w 40"/>
                  <a:gd name="T1" fmla="*/ 46 h 52"/>
                  <a:gd name="T2" fmla="*/ 8 w 40"/>
                  <a:gd name="T3" fmla="*/ 52 h 52"/>
                  <a:gd name="T4" fmla="*/ 40 w 40"/>
                  <a:gd name="T5" fmla="*/ 4 h 52"/>
                  <a:gd name="T6" fmla="*/ 32 w 40"/>
                  <a:gd name="T7" fmla="*/ 0 h 52"/>
                  <a:gd name="T8" fmla="*/ 0 w 40"/>
                  <a:gd name="T9" fmla="*/ 46 h 52"/>
                </a:gdLst>
                <a:cxnLst>
                  <a:cxn ang="0">
                    <a:pos x="T0" y="T1"/>
                  </a:cxn>
                  <a:cxn ang="0">
                    <a:pos x="T2" y="T3"/>
                  </a:cxn>
                  <a:cxn ang="0">
                    <a:pos x="T4" y="T5"/>
                  </a:cxn>
                  <a:cxn ang="0">
                    <a:pos x="T6" y="T7"/>
                  </a:cxn>
                  <a:cxn ang="0">
                    <a:pos x="T8" y="T9"/>
                  </a:cxn>
                </a:cxnLst>
                <a:rect l="0" t="0" r="r" b="b"/>
                <a:pathLst>
                  <a:path w="40" h="52">
                    <a:moveTo>
                      <a:pt x="0" y="46"/>
                    </a:moveTo>
                    <a:lnTo>
                      <a:pt x="8" y="52"/>
                    </a:lnTo>
                    <a:lnTo>
                      <a:pt x="40" y="4"/>
                    </a:lnTo>
                    <a:lnTo>
                      <a:pt x="32" y="0"/>
                    </a:lnTo>
                    <a:lnTo>
                      <a:pt x="0" y="46"/>
                    </a:lnTo>
                    <a:close/>
                  </a:path>
                </a:pathLst>
              </a:custGeom>
              <a:solidFill>
                <a:srgbClr val="000000"/>
              </a:solidFill>
              <a:ln>
                <a:noFill/>
              </a:ln>
            </p:spPr>
            <p:txBody>
              <a:bodyPr vert="horz" wrap="square" lIns="91440" tIns="45720" rIns="91440" bIns="45720" anchor="t" anchorCtr="0"/>
              <a:lstStyle/>
              <a:p>
                <a:pPr algn="ctr"/>
                <a:endParaRPr lang="ja-JP" altLang="en-US"/>
              </a:p>
            </p:txBody>
          </p:sp>
          <p:sp>
            <p:nvSpPr>
              <p:cNvPr id="89" name="Freeform 60"/>
              <p:cNvSpPr/>
              <p:nvPr/>
            </p:nvSpPr>
            <p:spPr>
              <a:xfrm>
                <a:off x="7667625" y="6254750"/>
                <a:ext cx="34925" cy="41275"/>
              </a:xfrm>
              <a:custGeom>
                <a:avLst/>
                <a:gdLst>
                  <a:gd name="T0" fmla="*/ 0 w 22"/>
                  <a:gd name="T1" fmla="*/ 22 h 26"/>
                  <a:gd name="T2" fmla="*/ 6 w 22"/>
                  <a:gd name="T3" fmla="*/ 26 h 26"/>
                  <a:gd name="T4" fmla="*/ 22 w 22"/>
                  <a:gd name="T5" fmla="*/ 4 h 26"/>
                  <a:gd name="T6" fmla="*/ 14 w 22"/>
                  <a:gd name="T7" fmla="*/ 0 h 26"/>
                  <a:gd name="T8" fmla="*/ 0 w 22"/>
                  <a:gd name="T9" fmla="*/ 22 h 26"/>
                </a:gdLst>
                <a:cxnLst>
                  <a:cxn ang="0">
                    <a:pos x="T0" y="T1"/>
                  </a:cxn>
                  <a:cxn ang="0">
                    <a:pos x="T2" y="T3"/>
                  </a:cxn>
                  <a:cxn ang="0">
                    <a:pos x="T4" y="T5"/>
                  </a:cxn>
                  <a:cxn ang="0">
                    <a:pos x="T6" y="T7"/>
                  </a:cxn>
                  <a:cxn ang="0">
                    <a:pos x="T8" y="T9"/>
                  </a:cxn>
                </a:cxnLst>
                <a:rect l="0" t="0" r="r" b="b"/>
                <a:pathLst>
                  <a:path w="22" h="26">
                    <a:moveTo>
                      <a:pt x="0" y="22"/>
                    </a:moveTo>
                    <a:lnTo>
                      <a:pt x="6" y="26"/>
                    </a:lnTo>
                    <a:lnTo>
                      <a:pt x="22" y="4"/>
                    </a:lnTo>
                    <a:lnTo>
                      <a:pt x="14" y="0"/>
                    </a:lnTo>
                    <a:lnTo>
                      <a:pt x="0" y="22"/>
                    </a:lnTo>
                    <a:close/>
                  </a:path>
                </a:pathLst>
              </a:custGeom>
              <a:solidFill>
                <a:srgbClr val="000000"/>
              </a:solidFill>
              <a:ln>
                <a:noFill/>
              </a:ln>
            </p:spPr>
            <p:txBody>
              <a:bodyPr vert="horz" wrap="square" lIns="91440" tIns="45720" rIns="91440" bIns="45720" anchor="t" anchorCtr="0"/>
              <a:lstStyle/>
              <a:p>
                <a:pPr algn="ctr"/>
                <a:endParaRPr lang="ja-JP" altLang="en-US"/>
              </a:p>
            </p:txBody>
          </p:sp>
          <p:sp>
            <p:nvSpPr>
              <p:cNvPr id="90" name="Freeform 61"/>
              <p:cNvSpPr/>
              <p:nvPr/>
            </p:nvSpPr>
            <p:spPr>
              <a:xfrm>
                <a:off x="7639050" y="6292850"/>
                <a:ext cx="34925" cy="44450"/>
              </a:xfrm>
              <a:custGeom>
                <a:avLst/>
                <a:gdLst>
                  <a:gd name="T0" fmla="*/ 0 w 22"/>
                  <a:gd name="T1" fmla="*/ 22 h 28"/>
                  <a:gd name="T2" fmla="*/ 8 w 22"/>
                  <a:gd name="T3" fmla="*/ 28 h 28"/>
                  <a:gd name="T4" fmla="*/ 22 w 22"/>
                  <a:gd name="T5" fmla="*/ 6 h 28"/>
                  <a:gd name="T6" fmla="*/ 14 w 22"/>
                  <a:gd name="T7" fmla="*/ 0 h 28"/>
                  <a:gd name="T8" fmla="*/ 0 w 22"/>
                  <a:gd name="T9" fmla="*/ 22 h 28"/>
                </a:gdLst>
                <a:cxnLst>
                  <a:cxn ang="0">
                    <a:pos x="T0" y="T1"/>
                  </a:cxn>
                  <a:cxn ang="0">
                    <a:pos x="T2" y="T3"/>
                  </a:cxn>
                  <a:cxn ang="0">
                    <a:pos x="T4" y="T5"/>
                  </a:cxn>
                  <a:cxn ang="0">
                    <a:pos x="T6" y="T7"/>
                  </a:cxn>
                  <a:cxn ang="0">
                    <a:pos x="T8" y="T9"/>
                  </a:cxn>
                </a:cxnLst>
                <a:rect l="0" t="0" r="r" b="b"/>
                <a:pathLst>
                  <a:path w="22" h="28">
                    <a:moveTo>
                      <a:pt x="0" y="22"/>
                    </a:moveTo>
                    <a:lnTo>
                      <a:pt x="8" y="28"/>
                    </a:lnTo>
                    <a:lnTo>
                      <a:pt x="22" y="6"/>
                    </a:lnTo>
                    <a:lnTo>
                      <a:pt x="14" y="0"/>
                    </a:lnTo>
                    <a:lnTo>
                      <a:pt x="0" y="22"/>
                    </a:lnTo>
                    <a:close/>
                  </a:path>
                </a:pathLst>
              </a:custGeom>
              <a:solidFill>
                <a:srgbClr val="000000"/>
              </a:solidFill>
              <a:ln>
                <a:noFill/>
              </a:ln>
            </p:spPr>
            <p:txBody>
              <a:bodyPr vert="horz" wrap="square" lIns="91440" tIns="45720" rIns="91440" bIns="45720" anchor="t" anchorCtr="0"/>
              <a:lstStyle/>
              <a:p>
                <a:pPr algn="ctr"/>
                <a:endParaRPr lang="ja-JP" altLang="en-US"/>
              </a:p>
            </p:txBody>
          </p:sp>
          <p:sp>
            <p:nvSpPr>
              <p:cNvPr id="91" name="Freeform 62"/>
              <p:cNvSpPr/>
              <p:nvPr/>
            </p:nvSpPr>
            <p:spPr>
              <a:xfrm>
                <a:off x="7683500" y="6267450"/>
                <a:ext cx="34925" cy="41275"/>
              </a:xfrm>
              <a:custGeom>
                <a:avLst/>
                <a:gdLst>
                  <a:gd name="T0" fmla="*/ 0 w 22"/>
                  <a:gd name="T1" fmla="*/ 22 h 26"/>
                  <a:gd name="T2" fmla="*/ 8 w 22"/>
                  <a:gd name="T3" fmla="*/ 26 h 26"/>
                  <a:gd name="T4" fmla="*/ 22 w 22"/>
                  <a:gd name="T5" fmla="*/ 4 h 26"/>
                  <a:gd name="T6" fmla="*/ 16 w 22"/>
                  <a:gd name="T7" fmla="*/ 0 h 26"/>
                  <a:gd name="T8" fmla="*/ 0 w 22"/>
                  <a:gd name="T9" fmla="*/ 22 h 26"/>
                </a:gdLst>
                <a:cxnLst>
                  <a:cxn ang="0">
                    <a:pos x="T0" y="T1"/>
                  </a:cxn>
                  <a:cxn ang="0">
                    <a:pos x="T2" y="T3"/>
                  </a:cxn>
                  <a:cxn ang="0">
                    <a:pos x="T4" y="T5"/>
                  </a:cxn>
                  <a:cxn ang="0">
                    <a:pos x="T6" y="T7"/>
                  </a:cxn>
                  <a:cxn ang="0">
                    <a:pos x="T8" y="T9"/>
                  </a:cxn>
                </a:cxnLst>
                <a:rect l="0" t="0" r="r" b="b"/>
                <a:pathLst>
                  <a:path w="22" h="26">
                    <a:moveTo>
                      <a:pt x="0" y="22"/>
                    </a:moveTo>
                    <a:lnTo>
                      <a:pt x="8" y="26"/>
                    </a:lnTo>
                    <a:lnTo>
                      <a:pt x="22" y="4"/>
                    </a:lnTo>
                    <a:lnTo>
                      <a:pt x="16" y="0"/>
                    </a:lnTo>
                    <a:lnTo>
                      <a:pt x="0" y="22"/>
                    </a:lnTo>
                    <a:close/>
                  </a:path>
                </a:pathLst>
              </a:custGeom>
              <a:solidFill>
                <a:srgbClr val="000000"/>
              </a:solidFill>
              <a:ln>
                <a:noFill/>
              </a:ln>
            </p:spPr>
            <p:txBody>
              <a:bodyPr vert="horz" wrap="square" lIns="91440" tIns="45720" rIns="91440" bIns="45720" anchor="t" anchorCtr="0"/>
              <a:lstStyle/>
              <a:p>
                <a:pPr algn="ctr"/>
                <a:endParaRPr lang="ja-JP" altLang="en-US"/>
              </a:p>
            </p:txBody>
          </p:sp>
          <p:sp>
            <p:nvSpPr>
              <p:cNvPr id="92" name="Freeform 63"/>
              <p:cNvSpPr/>
              <p:nvPr/>
            </p:nvSpPr>
            <p:spPr>
              <a:xfrm>
                <a:off x="7658100" y="6305550"/>
                <a:ext cx="34925" cy="44450"/>
              </a:xfrm>
              <a:custGeom>
                <a:avLst/>
                <a:gdLst>
                  <a:gd name="T0" fmla="*/ 0 w 22"/>
                  <a:gd name="T1" fmla="*/ 22 h 28"/>
                  <a:gd name="T2" fmla="*/ 6 w 22"/>
                  <a:gd name="T3" fmla="*/ 28 h 28"/>
                  <a:gd name="T4" fmla="*/ 22 w 22"/>
                  <a:gd name="T5" fmla="*/ 6 h 28"/>
                  <a:gd name="T6" fmla="*/ 14 w 22"/>
                  <a:gd name="T7" fmla="*/ 0 h 28"/>
                  <a:gd name="T8" fmla="*/ 0 w 22"/>
                  <a:gd name="T9" fmla="*/ 22 h 28"/>
                </a:gdLst>
                <a:cxnLst>
                  <a:cxn ang="0">
                    <a:pos x="T0" y="T1"/>
                  </a:cxn>
                  <a:cxn ang="0">
                    <a:pos x="T2" y="T3"/>
                  </a:cxn>
                  <a:cxn ang="0">
                    <a:pos x="T4" y="T5"/>
                  </a:cxn>
                  <a:cxn ang="0">
                    <a:pos x="T6" y="T7"/>
                  </a:cxn>
                  <a:cxn ang="0">
                    <a:pos x="T8" y="T9"/>
                  </a:cxn>
                </a:cxnLst>
                <a:rect l="0" t="0" r="r" b="b"/>
                <a:pathLst>
                  <a:path w="22" h="28">
                    <a:moveTo>
                      <a:pt x="0" y="22"/>
                    </a:moveTo>
                    <a:lnTo>
                      <a:pt x="6" y="28"/>
                    </a:lnTo>
                    <a:lnTo>
                      <a:pt x="22" y="6"/>
                    </a:lnTo>
                    <a:lnTo>
                      <a:pt x="14" y="0"/>
                    </a:lnTo>
                    <a:lnTo>
                      <a:pt x="0" y="22"/>
                    </a:lnTo>
                    <a:close/>
                  </a:path>
                </a:pathLst>
              </a:custGeom>
              <a:solidFill>
                <a:srgbClr val="000000"/>
              </a:solidFill>
              <a:ln>
                <a:noFill/>
              </a:ln>
            </p:spPr>
            <p:txBody>
              <a:bodyPr vert="horz" wrap="square" lIns="91440" tIns="45720" rIns="91440" bIns="45720" anchor="t" anchorCtr="0"/>
              <a:lstStyle/>
              <a:p>
                <a:pPr algn="ctr"/>
                <a:endParaRPr lang="ja-JP" altLang="en-US"/>
              </a:p>
            </p:txBody>
          </p:sp>
          <p:sp>
            <p:nvSpPr>
              <p:cNvPr id="93" name="Freeform 64"/>
              <p:cNvSpPr/>
              <p:nvPr/>
            </p:nvSpPr>
            <p:spPr>
              <a:xfrm>
                <a:off x="7702550" y="6276975"/>
                <a:ext cx="34925" cy="44450"/>
              </a:xfrm>
              <a:custGeom>
                <a:avLst/>
                <a:gdLst>
                  <a:gd name="T0" fmla="*/ 0 w 22"/>
                  <a:gd name="T1" fmla="*/ 22 h 28"/>
                  <a:gd name="T2" fmla="*/ 8 w 22"/>
                  <a:gd name="T3" fmla="*/ 28 h 28"/>
                  <a:gd name="T4" fmla="*/ 22 w 22"/>
                  <a:gd name="T5" fmla="*/ 6 h 28"/>
                  <a:gd name="T6" fmla="*/ 14 w 22"/>
                  <a:gd name="T7" fmla="*/ 0 h 28"/>
                  <a:gd name="T8" fmla="*/ 0 w 22"/>
                  <a:gd name="T9" fmla="*/ 22 h 28"/>
                </a:gdLst>
                <a:cxnLst>
                  <a:cxn ang="0">
                    <a:pos x="T0" y="T1"/>
                  </a:cxn>
                  <a:cxn ang="0">
                    <a:pos x="T2" y="T3"/>
                  </a:cxn>
                  <a:cxn ang="0">
                    <a:pos x="T4" y="T5"/>
                  </a:cxn>
                  <a:cxn ang="0">
                    <a:pos x="T6" y="T7"/>
                  </a:cxn>
                  <a:cxn ang="0">
                    <a:pos x="T8" y="T9"/>
                  </a:cxn>
                </a:cxnLst>
                <a:rect l="0" t="0" r="r" b="b"/>
                <a:pathLst>
                  <a:path w="22" h="28">
                    <a:moveTo>
                      <a:pt x="0" y="22"/>
                    </a:moveTo>
                    <a:lnTo>
                      <a:pt x="8" y="28"/>
                    </a:lnTo>
                    <a:lnTo>
                      <a:pt x="22" y="6"/>
                    </a:lnTo>
                    <a:lnTo>
                      <a:pt x="14" y="0"/>
                    </a:lnTo>
                    <a:lnTo>
                      <a:pt x="0" y="22"/>
                    </a:lnTo>
                    <a:close/>
                  </a:path>
                </a:pathLst>
              </a:custGeom>
              <a:solidFill>
                <a:srgbClr val="000000"/>
              </a:solidFill>
              <a:ln>
                <a:noFill/>
              </a:ln>
            </p:spPr>
            <p:txBody>
              <a:bodyPr vert="horz" wrap="square" lIns="91440" tIns="45720" rIns="91440" bIns="45720" anchor="t" anchorCtr="0"/>
              <a:lstStyle/>
              <a:p>
                <a:pPr algn="ctr"/>
                <a:endParaRPr lang="ja-JP" altLang="en-US"/>
              </a:p>
            </p:txBody>
          </p:sp>
          <p:sp>
            <p:nvSpPr>
              <p:cNvPr id="94" name="Freeform 65"/>
              <p:cNvSpPr/>
              <p:nvPr/>
            </p:nvSpPr>
            <p:spPr>
              <a:xfrm>
                <a:off x="7673975" y="6318250"/>
                <a:ext cx="34925" cy="41275"/>
              </a:xfrm>
              <a:custGeom>
                <a:avLst/>
                <a:gdLst>
                  <a:gd name="T0" fmla="*/ 0 w 22"/>
                  <a:gd name="T1" fmla="*/ 22 h 26"/>
                  <a:gd name="T2" fmla="*/ 8 w 22"/>
                  <a:gd name="T3" fmla="*/ 26 h 26"/>
                  <a:gd name="T4" fmla="*/ 22 w 22"/>
                  <a:gd name="T5" fmla="*/ 6 h 26"/>
                  <a:gd name="T6" fmla="*/ 16 w 22"/>
                  <a:gd name="T7" fmla="*/ 0 h 26"/>
                  <a:gd name="T8" fmla="*/ 0 w 22"/>
                  <a:gd name="T9" fmla="*/ 22 h 26"/>
                </a:gdLst>
                <a:cxnLst>
                  <a:cxn ang="0">
                    <a:pos x="T0" y="T1"/>
                  </a:cxn>
                  <a:cxn ang="0">
                    <a:pos x="T2" y="T3"/>
                  </a:cxn>
                  <a:cxn ang="0">
                    <a:pos x="T4" y="T5"/>
                  </a:cxn>
                  <a:cxn ang="0">
                    <a:pos x="T6" y="T7"/>
                  </a:cxn>
                  <a:cxn ang="0">
                    <a:pos x="T8" y="T9"/>
                  </a:cxn>
                </a:cxnLst>
                <a:rect l="0" t="0" r="r" b="b"/>
                <a:pathLst>
                  <a:path w="22" h="26">
                    <a:moveTo>
                      <a:pt x="0" y="22"/>
                    </a:moveTo>
                    <a:lnTo>
                      <a:pt x="8" y="26"/>
                    </a:lnTo>
                    <a:lnTo>
                      <a:pt x="22" y="6"/>
                    </a:lnTo>
                    <a:lnTo>
                      <a:pt x="16" y="0"/>
                    </a:lnTo>
                    <a:lnTo>
                      <a:pt x="0" y="22"/>
                    </a:lnTo>
                    <a:close/>
                  </a:path>
                </a:pathLst>
              </a:custGeom>
              <a:solidFill>
                <a:srgbClr val="000000"/>
              </a:solidFill>
              <a:ln>
                <a:noFill/>
              </a:ln>
            </p:spPr>
            <p:txBody>
              <a:bodyPr vert="horz" wrap="square" lIns="91440" tIns="45720" rIns="91440" bIns="45720" anchor="t" anchorCtr="0"/>
              <a:lstStyle/>
              <a:p>
                <a:pPr algn="ctr"/>
                <a:endParaRPr lang="ja-JP" altLang="en-US"/>
              </a:p>
            </p:txBody>
          </p:sp>
          <p:sp>
            <p:nvSpPr>
              <p:cNvPr id="95" name="Freeform 66"/>
              <p:cNvSpPr/>
              <p:nvPr/>
            </p:nvSpPr>
            <p:spPr>
              <a:xfrm>
                <a:off x="7658100" y="6080125"/>
                <a:ext cx="60325" cy="82550"/>
              </a:xfrm>
              <a:custGeom>
                <a:avLst/>
                <a:gdLst>
                  <a:gd name="T0" fmla="*/ 32 w 38"/>
                  <a:gd name="T1" fmla="*/ 52 h 52"/>
                  <a:gd name="T2" fmla="*/ 38 w 38"/>
                  <a:gd name="T3" fmla="*/ 46 h 52"/>
                  <a:gd name="T4" fmla="*/ 6 w 38"/>
                  <a:gd name="T5" fmla="*/ 0 h 52"/>
                  <a:gd name="T6" fmla="*/ 0 w 38"/>
                  <a:gd name="T7" fmla="*/ 4 h 52"/>
                  <a:gd name="T8" fmla="*/ 32 w 38"/>
                  <a:gd name="T9" fmla="*/ 52 h 52"/>
                </a:gdLst>
                <a:cxnLst>
                  <a:cxn ang="0">
                    <a:pos x="T0" y="T1"/>
                  </a:cxn>
                  <a:cxn ang="0">
                    <a:pos x="T2" y="T3"/>
                  </a:cxn>
                  <a:cxn ang="0">
                    <a:pos x="T4" y="T5"/>
                  </a:cxn>
                  <a:cxn ang="0">
                    <a:pos x="T6" y="T7"/>
                  </a:cxn>
                  <a:cxn ang="0">
                    <a:pos x="T8" y="T9"/>
                  </a:cxn>
                </a:cxnLst>
                <a:rect l="0" t="0" r="r" b="b"/>
                <a:pathLst>
                  <a:path w="38" h="52">
                    <a:moveTo>
                      <a:pt x="32" y="52"/>
                    </a:moveTo>
                    <a:lnTo>
                      <a:pt x="38" y="46"/>
                    </a:lnTo>
                    <a:lnTo>
                      <a:pt x="6" y="0"/>
                    </a:lnTo>
                    <a:lnTo>
                      <a:pt x="0" y="4"/>
                    </a:lnTo>
                    <a:lnTo>
                      <a:pt x="32" y="52"/>
                    </a:lnTo>
                    <a:close/>
                  </a:path>
                </a:pathLst>
              </a:custGeom>
              <a:solidFill>
                <a:srgbClr val="000000"/>
              </a:solidFill>
              <a:ln>
                <a:noFill/>
              </a:ln>
            </p:spPr>
            <p:txBody>
              <a:bodyPr vert="horz" wrap="square" lIns="91440" tIns="45720" rIns="91440" bIns="45720" anchor="t" anchorCtr="0"/>
              <a:lstStyle/>
              <a:p>
                <a:pPr algn="ctr"/>
                <a:endParaRPr lang="ja-JP" altLang="en-US"/>
              </a:p>
            </p:txBody>
          </p:sp>
          <p:sp>
            <p:nvSpPr>
              <p:cNvPr id="1056" name="Freeform 67"/>
              <p:cNvSpPr/>
              <p:nvPr/>
            </p:nvSpPr>
            <p:spPr>
              <a:xfrm>
                <a:off x="7673975" y="6067425"/>
                <a:ext cx="34925" cy="41275"/>
              </a:xfrm>
              <a:custGeom>
                <a:avLst/>
                <a:gdLst>
                  <a:gd name="T0" fmla="*/ 16 w 22"/>
                  <a:gd name="T1" fmla="*/ 26 h 26"/>
                  <a:gd name="T2" fmla="*/ 22 w 22"/>
                  <a:gd name="T3" fmla="*/ 22 h 26"/>
                  <a:gd name="T4" fmla="*/ 8 w 22"/>
                  <a:gd name="T5" fmla="*/ 0 h 26"/>
                  <a:gd name="T6" fmla="*/ 0 w 22"/>
                  <a:gd name="T7" fmla="*/ 4 h 26"/>
                  <a:gd name="T8" fmla="*/ 16 w 22"/>
                  <a:gd name="T9" fmla="*/ 26 h 26"/>
                </a:gdLst>
                <a:cxnLst>
                  <a:cxn ang="0">
                    <a:pos x="T0" y="T1"/>
                  </a:cxn>
                  <a:cxn ang="0">
                    <a:pos x="T2" y="T3"/>
                  </a:cxn>
                  <a:cxn ang="0">
                    <a:pos x="T4" y="T5"/>
                  </a:cxn>
                  <a:cxn ang="0">
                    <a:pos x="T6" y="T7"/>
                  </a:cxn>
                  <a:cxn ang="0">
                    <a:pos x="T8" y="T9"/>
                  </a:cxn>
                </a:cxnLst>
                <a:rect l="0" t="0" r="r" b="b"/>
                <a:pathLst>
                  <a:path w="22" h="26">
                    <a:moveTo>
                      <a:pt x="16" y="26"/>
                    </a:moveTo>
                    <a:lnTo>
                      <a:pt x="22" y="22"/>
                    </a:lnTo>
                    <a:lnTo>
                      <a:pt x="8" y="0"/>
                    </a:lnTo>
                    <a:lnTo>
                      <a:pt x="0" y="4"/>
                    </a:lnTo>
                    <a:lnTo>
                      <a:pt x="16" y="26"/>
                    </a:lnTo>
                    <a:close/>
                  </a:path>
                </a:pathLst>
              </a:custGeom>
              <a:solidFill>
                <a:srgbClr val="000000"/>
              </a:solidFill>
              <a:ln>
                <a:noFill/>
              </a:ln>
            </p:spPr>
            <p:txBody>
              <a:bodyPr vert="horz" wrap="square" lIns="91440" tIns="45720" rIns="91440" bIns="45720" anchor="t" anchorCtr="0"/>
              <a:lstStyle/>
              <a:p>
                <a:pPr algn="ctr"/>
                <a:endParaRPr lang="ja-JP" altLang="en-US"/>
              </a:p>
            </p:txBody>
          </p:sp>
          <p:sp>
            <p:nvSpPr>
              <p:cNvPr id="1057" name="Freeform 68"/>
              <p:cNvSpPr/>
              <p:nvPr/>
            </p:nvSpPr>
            <p:spPr>
              <a:xfrm>
                <a:off x="7702550" y="6108700"/>
                <a:ext cx="34925" cy="41275"/>
              </a:xfrm>
              <a:custGeom>
                <a:avLst/>
                <a:gdLst>
                  <a:gd name="T0" fmla="*/ 14 w 22"/>
                  <a:gd name="T1" fmla="*/ 26 h 26"/>
                  <a:gd name="T2" fmla="*/ 22 w 22"/>
                  <a:gd name="T3" fmla="*/ 20 h 26"/>
                  <a:gd name="T4" fmla="*/ 8 w 22"/>
                  <a:gd name="T5" fmla="*/ 0 h 26"/>
                  <a:gd name="T6" fmla="*/ 0 w 22"/>
                  <a:gd name="T7" fmla="*/ 4 h 26"/>
                  <a:gd name="T8" fmla="*/ 14 w 22"/>
                  <a:gd name="T9" fmla="*/ 26 h 26"/>
                </a:gdLst>
                <a:cxnLst>
                  <a:cxn ang="0">
                    <a:pos x="T0" y="T1"/>
                  </a:cxn>
                  <a:cxn ang="0">
                    <a:pos x="T2" y="T3"/>
                  </a:cxn>
                  <a:cxn ang="0">
                    <a:pos x="T4" y="T5"/>
                  </a:cxn>
                  <a:cxn ang="0">
                    <a:pos x="T6" y="T7"/>
                  </a:cxn>
                  <a:cxn ang="0">
                    <a:pos x="T8" y="T9"/>
                  </a:cxn>
                </a:cxnLst>
                <a:rect l="0" t="0" r="r" b="b"/>
                <a:pathLst>
                  <a:path w="22" h="26">
                    <a:moveTo>
                      <a:pt x="14" y="26"/>
                    </a:moveTo>
                    <a:lnTo>
                      <a:pt x="22" y="20"/>
                    </a:lnTo>
                    <a:lnTo>
                      <a:pt x="8" y="0"/>
                    </a:lnTo>
                    <a:lnTo>
                      <a:pt x="0" y="4"/>
                    </a:lnTo>
                    <a:lnTo>
                      <a:pt x="14" y="26"/>
                    </a:lnTo>
                    <a:close/>
                  </a:path>
                </a:pathLst>
              </a:custGeom>
              <a:solidFill>
                <a:srgbClr val="000000"/>
              </a:solidFill>
              <a:ln>
                <a:noFill/>
              </a:ln>
            </p:spPr>
            <p:txBody>
              <a:bodyPr vert="horz" wrap="square" lIns="91440" tIns="45720" rIns="91440" bIns="45720" anchor="t" anchorCtr="0"/>
              <a:lstStyle/>
              <a:p>
                <a:pPr algn="ctr"/>
                <a:endParaRPr lang="ja-JP" altLang="en-US"/>
              </a:p>
            </p:txBody>
          </p:sp>
          <p:sp>
            <p:nvSpPr>
              <p:cNvPr id="1058" name="Freeform 69"/>
              <p:cNvSpPr/>
              <p:nvPr/>
            </p:nvSpPr>
            <p:spPr>
              <a:xfrm>
                <a:off x="7639050" y="6092825"/>
                <a:ext cx="34925" cy="41275"/>
              </a:xfrm>
              <a:custGeom>
                <a:avLst/>
                <a:gdLst>
                  <a:gd name="T0" fmla="*/ 14 w 22"/>
                  <a:gd name="T1" fmla="*/ 26 h 26"/>
                  <a:gd name="T2" fmla="*/ 22 w 22"/>
                  <a:gd name="T3" fmla="*/ 20 h 26"/>
                  <a:gd name="T4" fmla="*/ 8 w 22"/>
                  <a:gd name="T5" fmla="*/ 0 h 26"/>
                  <a:gd name="T6" fmla="*/ 0 w 22"/>
                  <a:gd name="T7" fmla="*/ 4 h 26"/>
                  <a:gd name="T8" fmla="*/ 14 w 22"/>
                  <a:gd name="T9" fmla="*/ 26 h 26"/>
                </a:gdLst>
                <a:cxnLst>
                  <a:cxn ang="0">
                    <a:pos x="T0" y="T1"/>
                  </a:cxn>
                  <a:cxn ang="0">
                    <a:pos x="T2" y="T3"/>
                  </a:cxn>
                  <a:cxn ang="0">
                    <a:pos x="T4" y="T5"/>
                  </a:cxn>
                  <a:cxn ang="0">
                    <a:pos x="T6" y="T7"/>
                  </a:cxn>
                  <a:cxn ang="0">
                    <a:pos x="T8" y="T9"/>
                  </a:cxn>
                </a:cxnLst>
                <a:rect l="0" t="0" r="r" b="b"/>
                <a:pathLst>
                  <a:path w="22" h="26">
                    <a:moveTo>
                      <a:pt x="14" y="26"/>
                    </a:moveTo>
                    <a:lnTo>
                      <a:pt x="22" y="20"/>
                    </a:lnTo>
                    <a:lnTo>
                      <a:pt x="8" y="0"/>
                    </a:lnTo>
                    <a:lnTo>
                      <a:pt x="0" y="4"/>
                    </a:lnTo>
                    <a:lnTo>
                      <a:pt x="14" y="26"/>
                    </a:lnTo>
                    <a:close/>
                  </a:path>
                </a:pathLst>
              </a:custGeom>
              <a:solidFill>
                <a:srgbClr val="000000"/>
              </a:solidFill>
              <a:ln>
                <a:noFill/>
              </a:ln>
            </p:spPr>
            <p:txBody>
              <a:bodyPr vert="horz" wrap="square" lIns="91440" tIns="45720" rIns="91440" bIns="45720" anchor="t" anchorCtr="0"/>
              <a:lstStyle/>
              <a:p>
                <a:pPr algn="ctr"/>
                <a:endParaRPr lang="ja-JP" altLang="en-US"/>
              </a:p>
            </p:txBody>
          </p:sp>
          <p:sp>
            <p:nvSpPr>
              <p:cNvPr id="1059" name="Freeform 70"/>
              <p:cNvSpPr/>
              <p:nvPr/>
            </p:nvSpPr>
            <p:spPr>
              <a:xfrm>
                <a:off x="7667625" y="6130925"/>
                <a:ext cx="34925" cy="44450"/>
              </a:xfrm>
              <a:custGeom>
                <a:avLst/>
                <a:gdLst>
                  <a:gd name="T0" fmla="*/ 14 w 22"/>
                  <a:gd name="T1" fmla="*/ 28 h 28"/>
                  <a:gd name="T2" fmla="*/ 22 w 22"/>
                  <a:gd name="T3" fmla="*/ 22 h 28"/>
                  <a:gd name="T4" fmla="*/ 6 w 22"/>
                  <a:gd name="T5" fmla="*/ 0 h 28"/>
                  <a:gd name="T6" fmla="*/ 0 w 22"/>
                  <a:gd name="T7" fmla="*/ 6 h 28"/>
                  <a:gd name="T8" fmla="*/ 14 w 22"/>
                  <a:gd name="T9" fmla="*/ 28 h 28"/>
                </a:gdLst>
                <a:cxnLst>
                  <a:cxn ang="0">
                    <a:pos x="T0" y="T1"/>
                  </a:cxn>
                  <a:cxn ang="0">
                    <a:pos x="T2" y="T3"/>
                  </a:cxn>
                  <a:cxn ang="0">
                    <a:pos x="T4" y="T5"/>
                  </a:cxn>
                  <a:cxn ang="0">
                    <a:pos x="T6" y="T7"/>
                  </a:cxn>
                  <a:cxn ang="0">
                    <a:pos x="T8" y="T9"/>
                  </a:cxn>
                </a:cxnLst>
                <a:rect l="0" t="0" r="r" b="b"/>
                <a:pathLst>
                  <a:path w="22" h="28">
                    <a:moveTo>
                      <a:pt x="14" y="28"/>
                    </a:moveTo>
                    <a:lnTo>
                      <a:pt x="22" y="22"/>
                    </a:lnTo>
                    <a:lnTo>
                      <a:pt x="6" y="0"/>
                    </a:lnTo>
                    <a:lnTo>
                      <a:pt x="0" y="6"/>
                    </a:lnTo>
                    <a:lnTo>
                      <a:pt x="14" y="28"/>
                    </a:lnTo>
                    <a:close/>
                  </a:path>
                </a:pathLst>
              </a:custGeom>
              <a:solidFill>
                <a:srgbClr val="000000"/>
              </a:solidFill>
              <a:ln>
                <a:noFill/>
              </a:ln>
            </p:spPr>
            <p:txBody>
              <a:bodyPr vert="horz" wrap="square" lIns="91440" tIns="45720" rIns="91440" bIns="45720" anchor="t" anchorCtr="0"/>
              <a:lstStyle/>
              <a:p>
                <a:pPr algn="ctr"/>
                <a:endParaRPr lang="ja-JP" altLang="en-US"/>
              </a:p>
            </p:txBody>
          </p:sp>
          <p:sp>
            <p:nvSpPr>
              <p:cNvPr id="1060" name="Freeform 71"/>
              <p:cNvSpPr/>
              <p:nvPr/>
            </p:nvSpPr>
            <p:spPr>
              <a:xfrm>
                <a:off x="7391400" y="6254750"/>
                <a:ext cx="63500" cy="82550"/>
              </a:xfrm>
              <a:custGeom>
                <a:avLst/>
                <a:gdLst>
                  <a:gd name="T0" fmla="*/ 32 w 40"/>
                  <a:gd name="T1" fmla="*/ 52 h 52"/>
                  <a:gd name="T2" fmla="*/ 40 w 40"/>
                  <a:gd name="T3" fmla="*/ 46 h 52"/>
                  <a:gd name="T4" fmla="*/ 8 w 40"/>
                  <a:gd name="T5" fmla="*/ 0 h 52"/>
                  <a:gd name="T6" fmla="*/ 0 w 40"/>
                  <a:gd name="T7" fmla="*/ 4 h 52"/>
                  <a:gd name="T8" fmla="*/ 32 w 40"/>
                  <a:gd name="T9" fmla="*/ 52 h 52"/>
                </a:gdLst>
                <a:cxnLst>
                  <a:cxn ang="0">
                    <a:pos x="T0" y="T1"/>
                  </a:cxn>
                  <a:cxn ang="0">
                    <a:pos x="T2" y="T3"/>
                  </a:cxn>
                  <a:cxn ang="0">
                    <a:pos x="T4" y="T5"/>
                  </a:cxn>
                  <a:cxn ang="0">
                    <a:pos x="T6" y="T7"/>
                  </a:cxn>
                  <a:cxn ang="0">
                    <a:pos x="T8" y="T9"/>
                  </a:cxn>
                </a:cxnLst>
                <a:rect l="0" t="0" r="r" b="b"/>
                <a:pathLst>
                  <a:path w="40" h="52">
                    <a:moveTo>
                      <a:pt x="32" y="52"/>
                    </a:moveTo>
                    <a:lnTo>
                      <a:pt x="40" y="46"/>
                    </a:lnTo>
                    <a:lnTo>
                      <a:pt x="8" y="0"/>
                    </a:lnTo>
                    <a:lnTo>
                      <a:pt x="0" y="4"/>
                    </a:lnTo>
                    <a:lnTo>
                      <a:pt x="32" y="52"/>
                    </a:lnTo>
                    <a:close/>
                  </a:path>
                </a:pathLst>
              </a:custGeom>
              <a:solidFill>
                <a:srgbClr val="000000"/>
              </a:solidFill>
              <a:ln>
                <a:noFill/>
              </a:ln>
            </p:spPr>
            <p:txBody>
              <a:bodyPr vert="horz" wrap="square" lIns="91440" tIns="45720" rIns="91440" bIns="45720" anchor="t" anchorCtr="0"/>
              <a:lstStyle/>
              <a:p>
                <a:pPr algn="ctr"/>
                <a:endParaRPr lang="ja-JP" altLang="en-US"/>
              </a:p>
            </p:txBody>
          </p:sp>
          <p:sp>
            <p:nvSpPr>
              <p:cNvPr id="1061" name="Freeform 72"/>
              <p:cNvSpPr/>
              <p:nvPr/>
            </p:nvSpPr>
            <p:spPr>
              <a:xfrm>
                <a:off x="7356475" y="6276975"/>
                <a:ext cx="60325" cy="82550"/>
              </a:xfrm>
              <a:custGeom>
                <a:avLst/>
                <a:gdLst>
                  <a:gd name="T0" fmla="*/ 32 w 38"/>
                  <a:gd name="T1" fmla="*/ 52 h 52"/>
                  <a:gd name="T2" fmla="*/ 38 w 38"/>
                  <a:gd name="T3" fmla="*/ 48 h 52"/>
                  <a:gd name="T4" fmla="*/ 6 w 38"/>
                  <a:gd name="T5" fmla="*/ 0 h 52"/>
                  <a:gd name="T6" fmla="*/ 0 w 38"/>
                  <a:gd name="T7" fmla="*/ 6 h 52"/>
                  <a:gd name="T8" fmla="*/ 32 w 38"/>
                  <a:gd name="T9" fmla="*/ 52 h 52"/>
                </a:gdLst>
                <a:cxnLst>
                  <a:cxn ang="0">
                    <a:pos x="T0" y="T1"/>
                  </a:cxn>
                  <a:cxn ang="0">
                    <a:pos x="T2" y="T3"/>
                  </a:cxn>
                  <a:cxn ang="0">
                    <a:pos x="T4" y="T5"/>
                  </a:cxn>
                  <a:cxn ang="0">
                    <a:pos x="T6" y="T7"/>
                  </a:cxn>
                  <a:cxn ang="0">
                    <a:pos x="T8" y="T9"/>
                  </a:cxn>
                </a:cxnLst>
                <a:rect l="0" t="0" r="r" b="b"/>
                <a:pathLst>
                  <a:path w="38" h="52">
                    <a:moveTo>
                      <a:pt x="32" y="52"/>
                    </a:moveTo>
                    <a:lnTo>
                      <a:pt x="38" y="48"/>
                    </a:lnTo>
                    <a:lnTo>
                      <a:pt x="6" y="0"/>
                    </a:lnTo>
                    <a:lnTo>
                      <a:pt x="0" y="6"/>
                    </a:lnTo>
                    <a:lnTo>
                      <a:pt x="32" y="52"/>
                    </a:lnTo>
                    <a:close/>
                  </a:path>
                </a:pathLst>
              </a:custGeom>
              <a:solidFill>
                <a:srgbClr val="000000"/>
              </a:solidFill>
              <a:ln>
                <a:noFill/>
              </a:ln>
            </p:spPr>
            <p:txBody>
              <a:bodyPr vert="horz" wrap="square" lIns="91440" tIns="45720" rIns="91440" bIns="45720" anchor="t" anchorCtr="0"/>
              <a:lstStyle/>
              <a:p>
                <a:pPr algn="ctr"/>
                <a:endParaRPr lang="ja-JP" altLang="en-US"/>
              </a:p>
            </p:txBody>
          </p:sp>
          <p:sp>
            <p:nvSpPr>
              <p:cNvPr id="1063" name="Freeform 73"/>
              <p:cNvSpPr/>
              <p:nvPr/>
            </p:nvSpPr>
            <p:spPr>
              <a:xfrm>
                <a:off x="7372350" y="6267450"/>
                <a:ext cx="34925" cy="41275"/>
              </a:xfrm>
              <a:custGeom>
                <a:avLst/>
                <a:gdLst>
                  <a:gd name="T0" fmla="*/ 16 w 22"/>
                  <a:gd name="T1" fmla="*/ 26 h 26"/>
                  <a:gd name="T2" fmla="*/ 22 w 22"/>
                  <a:gd name="T3" fmla="*/ 22 h 26"/>
                  <a:gd name="T4" fmla="*/ 8 w 22"/>
                  <a:gd name="T5" fmla="*/ 0 h 26"/>
                  <a:gd name="T6" fmla="*/ 0 w 22"/>
                  <a:gd name="T7" fmla="*/ 4 h 26"/>
                  <a:gd name="T8" fmla="*/ 16 w 22"/>
                  <a:gd name="T9" fmla="*/ 26 h 26"/>
                </a:gdLst>
                <a:cxnLst>
                  <a:cxn ang="0">
                    <a:pos x="T0" y="T1"/>
                  </a:cxn>
                  <a:cxn ang="0">
                    <a:pos x="T2" y="T3"/>
                  </a:cxn>
                  <a:cxn ang="0">
                    <a:pos x="T4" y="T5"/>
                  </a:cxn>
                  <a:cxn ang="0">
                    <a:pos x="T6" y="T7"/>
                  </a:cxn>
                  <a:cxn ang="0">
                    <a:pos x="T8" y="T9"/>
                  </a:cxn>
                </a:cxnLst>
                <a:rect l="0" t="0" r="r" b="b"/>
                <a:pathLst>
                  <a:path w="22" h="26">
                    <a:moveTo>
                      <a:pt x="16" y="26"/>
                    </a:moveTo>
                    <a:lnTo>
                      <a:pt x="22" y="22"/>
                    </a:lnTo>
                    <a:lnTo>
                      <a:pt x="8" y="0"/>
                    </a:lnTo>
                    <a:lnTo>
                      <a:pt x="0" y="4"/>
                    </a:lnTo>
                    <a:lnTo>
                      <a:pt x="16" y="26"/>
                    </a:lnTo>
                    <a:close/>
                  </a:path>
                </a:pathLst>
              </a:custGeom>
              <a:solidFill>
                <a:srgbClr val="000000"/>
              </a:solidFill>
              <a:ln>
                <a:noFill/>
              </a:ln>
            </p:spPr>
            <p:txBody>
              <a:bodyPr vert="horz" wrap="square" lIns="91440" tIns="45720" rIns="91440" bIns="45720" anchor="t" anchorCtr="0"/>
              <a:lstStyle/>
              <a:p>
                <a:pPr algn="ctr"/>
                <a:endParaRPr lang="ja-JP" altLang="en-US"/>
              </a:p>
            </p:txBody>
          </p:sp>
          <p:sp>
            <p:nvSpPr>
              <p:cNvPr id="1065" name="Freeform 74"/>
              <p:cNvSpPr/>
              <p:nvPr/>
            </p:nvSpPr>
            <p:spPr>
              <a:xfrm>
                <a:off x="7400925" y="6305550"/>
                <a:ext cx="34925" cy="44450"/>
              </a:xfrm>
              <a:custGeom>
                <a:avLst/>
                <a:gdLst>
                  <a:gd name="T0" fmla="*/ 14 w 22"/>
                  <a:gd name="T1" fmla="*/ 28 h 28"/>
                  <a:gd name="T2" fmla="*/ 22 w 22"/>
                  <a:gd name="T3" fmla="*/ 22 h 28"/>
                  <a:gd name="T4" fmla="*/ 8 w 22"/>
                  <a:gd name="T5" fmla="*/ 0 h 28"/>
                  <a:gd name="T6" fmla="*/ 0 w 22"/>
                  <a:gd name="T7" fmla="*/ 6 h 28"/>
                  <a:gd name="T8" fmla="*/ 14 w 22"/>
                  <a:gd name="T9" fmla="*/ 28 h 28"/>
                </a:gdLst>
                <a:cxnLst>
                  <a:cxn ang="0">
                    <a:pos x="T0" y="T1"/>
                  </a:cxn>
                  <a:cxn ang="0">
                    <a:pos x="T2" y="T3"/>
                  </a:cxn>
                  <a:cxn ang="0">
                    <a:pos x="T4" y="T5"/>
                  </a:cxn>
                  <a:cxn ang="0">
                    <a:pos x="T6" y="T7"/>
                  </a:cxn>
                  <a:cxn ang="0">
                    <a:pos x="T8" y="T9"/>
                  </a:cxn>
                </a:cxnLst>
                <a:rect l="0" t="0" r="r" b="b"/>
                <a:pathLst>
                  <a:path w="22" h="28">
                    <a:moveTo>
                      <a:pt x="14" y="28"/>
                    </a:moveTo>
                    <a:lnTo>
                      <a:pt x="22" y="22"/>
                    </a:lnTo>
                    <a:lnTo>
                      <a:pt x="8" y="0"/>
                    </a:lnTo>
                    <a:lnTo>
                      <a:pt x="0" y="6"/>
                    </a:lnTo>
                    <a:lnTo>
                      <a:pt x="14" y="28"/>
                    </a:lnTo>
                    <a:close/>
                  </a:path>
                </a:pathLst>
              </a:custGeom>
              <a:solidFill>
                <a:srgbClr val="000000"/>
              </a:solidFill>
              <a:ln>
                <a:noFill/>
              </a:ln>
            </p:spPr>
            <p:txBody>
              <a:bodyPr vert="horz" wrap="square" lIns="91440" tIns="45720" rIns="91440" bIns="45720" anchor="t" anchorCtr="0"/>
              <a:lstStyle/>
              <a:p>
                <a:pPr algn="ctr"/>
                <a:endParaRPr lang="ja-JP" altLang="en-US"/>
              </a:p>
            </p:txBody>
          </p:sp>
        </p:grpSp>
      </p:grpSp>
      <p:grpSp>
        <p:nvGrpSpPr>
          <p:cNvPr id="18" name="グループ化 17"/>
          <p:cNvGrpSpPr/>
          <p:nvPr/>
        </p:nvGrpSpPr>
        <p:grpSpPr>
          <a:xfrm rot="0">
            <a:off x="8636362" y="6032500"/>
            <a:ext cx="720000" cy="365125"/>
            <a:chOff x="8724900" y="6032500"/>
            <a:chExt cx="546100" cy="365125"/>
          </a:xfrm>
        </p:grpSpPr>
        <p:sp>
          <p:nvSpPr>
            <p:cNvPr id="1066" name="Freeform 75"/>
            <p:cNvSpPr>
              <a:spLocks noEditPoints="1"/>
            </p:cNvSpPr>
            <p:nvPr/>
          </p:nvSpPr>
          <p:spPr>
            <a:xfrm>
              <a:off x="8724900" y="6032500"/>
              <a:ext cx="546100" cy="365125"/>
            </a:xfrm>
            <a:custGeom>
              <a:avLst/>
              <a:gdLst>
                <a:gd name="T0" fmla="*/ 0 w 344"/>
                <a:gd name="T1" fmla="*/ 230 h 230"/>
                <a:gd name="T2" fmla="*/ 0 w 344"/>
                <a:gd name="T3" fmla="*/ 0 h 230"/>
                <a:gd name="T4" fmla="*/ 344 w 344"/>
                <a:gd name="T5" fmla="*/ 0 h 230"/>
                <a:gd name="T6" fmla="*/ 344 w 344"/>
                <a:gd name="T7" fmla="*/ 228 h 230"/>
                <a:gd name="T8" fmla="*/ 344 w 344"/>
                <a:gd name="T9" fmla="*/ 230 h 230"/>
                <a:gd name="T10" fmla="*/ 0 w 344"/>
                <a:gd name="T11" fmla="*/ 230 h 230"/>
                <a:gd name="T12" fmla="*/ 344 w 344"/>
                <a:gd name="T13" fmla="*/ 228 h 230"/>
                <a:gd name="T14" fmla="*/ 344 w 344"/>
                <a:gd name="T15" fmla="*/ 228 h 230"/>
                <a:gd name="T16" fmla="*/ 344 w 344"/>
                <a:gd name="T17" fmla="*/ 228 h 230"/>
                <a:gd name="T18" fmla="*/ 0 w 344"/>
                <a:gd name="T19" fmla="*/ 228 h 230"/>
                <a:gd name="T20" fmla="*/ 342 w 344"/>
                <a:gd name="T21" fmla="*/ 228 h 230"/>
                <a:gd name="T22" fmla="*/ 342 w 344"/>
                <a:gd name="T23" fmla="*/ 0 h 230"/>
                <a:gd name="T24" fmla="*/ 0 w 344"/>
                <a:gd name="T25" fmla="*/ 0 h 230"/>
                <a:gd name="T26" fmla="*/ 0 w 344"/>
                <a:gd name="T27" fmla="*/ 228 h 2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4" h="230">
                  <a:moveTo>
                    <a:pt x="0" y="230"/>
                  </a:moveTo>
                  <a:lnTo>
                    <a:pt x="0" y="0"/>
                  </a:lnTo>
                  <a:lnTo>
                    <a:pt x="344" y="0"/>
                  </a:lnTo>
                  <a:lnTo>
                    <a:pt x="344" y="228"/>
                  </a:lnTo>
                  <a:lnTo>
                    <a:pt x="344" y="230"/>
                  </a:lnTo>
                  <a:lnTo>
                    <a:pt x="0" y="230"/>
                  </a:lnTo>
                  <a:close/>
                  <a:moveTo>
                    <a:pt x="344" y="228"/>
                  </a:moveTo>
                  <a:lnTo>
                    <a:pt x="344" y="228"/>
                  </a:lnTo>
                  <a:lnTo>
                    <a:pt x="344" y="228"/>
                  </a:lnTo>
                  <a:close/>
                  <a:moveTo>
                    <a:pt x="0" y="228"/>
                  </a:moveTo>
                  <a:lnTo>
                    <a:pt x="342" y="228"/>
                  </a:lnTo>
                  <a:lnTo>
                    <a:pt x="342" y="0"/>
                  </a:lnTo>
                  <a:lnTo>
                    <a:pt x="0" y="0"/>
                  </a:lnTo>
                  <a:lnTo>
                    <a:pt x="0" y="228"/>
                  </a:lnTo>
                  <a:close/>
                </a:path>
              </a:pathLst>
            </a:custGeom>
            <a:solidFill>
              <a:srgbClr val="231f20"/>
            </a:solidFill>
            <a:ln>
              <a:noFill/>
            </a:ln>
          </p:spPr>
          <p:txBody>
            <a:bodyPr vert="horz" wrap="square" lIns="91440" tIns="45720" rIns="91440" bIns="45720" anchor="t" anchorCtr="0"/>
            <a:lstStyle/>
            <a:p>
              <a:pPr algn="ctr"/>
              <a:endParaRPr lang="ja-JP" altLang="en-US"/>
            </a:p>
          </p:txBody>
        </p:sp>
        <p:sp>
          <p:nvSpPr>
            <p:cNvPr id="1067" name="Rectangle 76"/>
            <p:cNvSpPr>
              <a:spLocks noChangeArrowheads="1"/>
            </p:cNvSpPr>
            <p:nvPr/>
          </p:nvSpPr>
          <p:spPr>
            <a:xfrm>
              <a:off x="8724900" y="6032500"/>
              <a:ext cx="546100" cy="361950"/>
            </a:xfrm>
            <a:prstGeom prst="rect">
              <a:avLst/>
            </a:prstGeom>
            <a:solidFill>
              <a:srgbClr val="004990"/>
            </a:solidFill>
            <a:ln w="6350">
              <a:solidFill>
                <a:srgbClr val="7f7f7f"/>
              </a:solidFill>
              <a:prstDash val="solid"/>
              <a:miter/>
            </a:ln>
          </p:spPr>
          <p:txBody>
            <a:bodyPr vert="horz" wrap="square" lIns="91440" tIns="45720" rIns="91440" bIns="45720" anchor="t" anchorCtr="0"/>
            <a:lstStyle/>
            <a:p>
              <a:pPr algn="ctr"/>
              <a:endParaRPr lang="ja-JP" altLang="en-US"/>
            </a:p>
          </p:txBody>
        </p:sp>
        <p:sp>
          <p:nvSpPr>
            <p:cNvPr id="1068" name="Rectangle 77"/>
            <p:cNvSpPr>
              <a:spLocks noChangeArrowheads="1"/>
            </p:cNvSpPr>
            <p:nvPr/>
          </p:nvSpPr>
          <p:spPr>
            <a:xfrm>
              <a:off x="8724900" y="6032500"/>
              <a:ext cx="273050" cy="180975"/>
            </a:xfrm>
            <a:prstGeom prst="rect">
              <a:avLst/>
            </a:prstGeom>
            <a:solidFill>
              <a:srgbClr val="004990"/>
            </a:solidFill>
            <a:ln>
              <a:noFill/>
            </a:ln>
          </p:spPr>
          <p:txBody>
            <a:bodyPr vert="horz" wrap="square" lIns="91440" tIns="45720" rIns="91440" bIns="45720" anchor="t" anchorCtr="0"/>
            <a:lstStyle/>
            <a:p>
              <a:pPr algn="ctr"/>
              <a:endParaRPr lang="ja-JP" altLang="en-US"/>
            </a:p>
          </p:txBody>
        </p:sp>
        <p:sp>
          <p:nvSpPr>
            <p:cNvPr id="1069" name="Freeform 78"/>
            <p:cNvSpPr/>
            <p:nvPr/>
          </p:nvSpPr>
          <p:spPr>
            <a:xfrm>
              <a:off x="8724900" y="6032500"/>
              <a:ext cx="273050" cy="180975"/>
            </a:xfrm>
            <a:custGeom>
              <a:avLst/>
              <a:gdLst>
                <a:gd name="T0" fmla="*/ 172 w 172"/>
                <a:gd name="T1" fmla="*/ 40 h 114"/>
                <a:gd name="T2" fmla="*/ 104 w 172"/>
                <a:gd name="T3" fmla="*/ 40 h 114"/>
                <a:gd name="T4" fmla="*/ 104 w 172"/>
                <a:gd name="T5" fmla="*/ 0 h 114"/>
                <a:gd name="T6" fmla="*/ 68 w 172"/>
                <a:gd name="T7" fmla="*/ 0 h 114"/>
                <a:gd name="T8" fmla="*/ 68 w 172"/>
                <a:gd name="T9" fmla="*/ 40 h 114"/>
                <a:gd name="T10" fmla="*/ 0 w 172"/>
                <a:gd name="T11" fmla="*/ 40 h 114"/>
                <a:gd name="T12" fmla="*/ 0 w 172"/>
                <a:gd name="T13" fmla="*/ 74 h 114"/>
                <a:gd name="T14" fmla="*/ 68 w 172"/>
                <a:gd name="T15" fmla="*/ 74 h 114"/>
                <a:gd name="T16" fmla="*/ 68 w 172"/>
                <a:gd name="T17" fmla="*/ 114 h 114"/>
                <a:gd name="T18" fmla="*/ 104 w 172"/>
                <a:gd name="T19" fmla="*/ 114 h 114"/>
                <a:gd name="T20" fmla="*/ 104 w 172"/>
                <a:gd name="T21" fmla="*/ 74 h 114"/>
                <a:gd name="T22" fmla="*/ 172 w 172"/>
                <a:gd name="T23" fmla="*/ 74 h 114"/>
                <a:gd name="T24" fmla="*/ 172 w 172"/>
                <a:gd name="T25" fmla="*/ 40 h 1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114">
                  <a:moveTo>
                    <a:pt x="172" y="40"/>
                  </a:moveTo>
                  <a:lnTo>
                    <a:pt x="104" y="40"/>
                  </a:lnTo>
                  <a:lnTo>
                    <a:pt x="104" y="0"/>
                  </a:lnTo>
                  <a:lnTo>
                    <a:pt x="68" y="0"/>
                  </a:lnTo>
                  <a:lnTo>
                    <a:pt x="68" y="40"/>
                  </a:lnTo>
                  <a:lnTo>
                    <a:pt x="0" y="40"/>
                  </a:lnTo>
                  <a:lnTo>
                    <a:pt x="0" y="74"/>
                  </a:lnTo>
                  <a:lnTo>
                    <a:pt x="68" y="74"/>
                  </a:lnTo>
                  <a:lnTo>
                    <a:pt x="68" y="114"/>
                  </a:lnTo>
                  <a:lnTo>
                    <a:pt x="104" y="114"/>
                  </a:lnTo>
                  <a:lnTo>
                    <a:pt x="104" y="74"/>
                  </a:lnTo>
                  <a:lnTo>
                    <a:pt x="172" y="74"/>
                  </a:lnTo>
                  <a:lnTo>
                    <a:pt x="172" y="40"/>
                  </a:lnTo>
                  <a:close/>
                </a:path>
              </a:pathLst>
            </a:custGeom>
            <a:solidFill>
              <a:srgbClr val="ffffff"/>
            </a:solidFill>
            <a:ln>
              <a:noFill/>
            </a:ln>
          </p:spPr>
          <p:txBody>
            <a:bodyPr vert="horz" wrap="square" lIns="91440" tIns="45720" rIns="91440" bIns="45720" anchor="t" anchorCtr="0"/>
            <a:lstStyle/>
            <a:p>
              <a:pPr algn="ctr"/>
              <a:endParaRPr lang="ja-JP" altLang="en-US"/>
            </a:p>
          </p:txBody>
        </p:sp>
        <p:sp>
          <p:nvSpPr>
            <p:cNvPr id="1071" name="Freeform 79"/>
            <p:cNvSpPr/>
            <p:nvPr/>
          </p:nvSpPr>
          <p:spPr>
            <a:xfrm>
              <a:off x="8724900" y="6032500"/>
              <a:ext cx="273050" cy="180975"/>
            </a:xfrm>
            <a:custGeom>
              <a:avLst/>
              <a:gdLst>
                <a:gd name="T0" fmla="*/ 172 w 172"/>
                <a:gd name="T1" fmla="*/ 102 h 114"/>
                <a:gd name="T2" fmla="*/ 20 w 172"/>
                <a:gd name="T3" fmla="*/ 0 h 114"/>
                <a:gd name="T4" fmla="*/ 0 w 172"/>
                <a:gd name="T5" fmla="*/ 0 h 114"/>
                <a:gd name="T6" fmla="*/ 0 w 172"/>
                <a:gd name="T7" fmla="*/ 14 h 114"/>
                <a:gd name="T8" fmla="*/ 152 w 172"/>
                <a:gd name="T9" fmla="*/ 114 h 114"/>
                <a:gd name="T10" fmla="*/ 172 w 172"/>
                <a:gd name="T11" fmla="*/ 114 h 114"/>
                <a:gd name="T12" fmla="*/ 172 w 172"/>
                <a:gd name="T13" fmla="*/ 102 h 114"/>
              </a:gdLst>
              <a:cxnLst>
                <a:cxn ang="0">
                  <a:pos x="T0" y="T1"/>
                </a:cxn>
                <a:cxn ang="0">
                  <a:pos x="T2" y="T3"/>
                </a:cxn>
                <a:cxn ang="0">
                  <a:pos x="T4" y="T5"/>
                </a:cxn>
                <a:cxn ang="0">
                  <a:pos x="T6" y="T7"/>
                </a:cxn>
                <a:cxn ang="0">
                  <a:pos x="T8" y="T9"/>
                </a:cxn>
                <a:cxn ang="0">
                  <a:pos x="T10" y="T11"/>
                </a:cxn>
                <a:cxn ang="0">
                  <a:pos x="T12" y="T13"/>
                </a:cxn>
              </a:cxnLst>
              <a:rect l="0" t="0" r="r" b="b"/>
              <a:pathLst>
                <a:path w="172" h="114">
                  <a:moveTo>
                    <a:pt x="172" y="102"/>
                  </a:moveTo>
                  <a:lnTo>
                    <a:pt x="20" y="0"/>
                  </a:lnTo>
                  <a:lnTo>
                    <a:pt x="0" y="0"/>
                  </a:lnTo>
                  <a:lnTo>
                    <a:pt x="0" y="14"/>
                  </a:lnTo>
                  <a:lnTo>
                    <a:pt x="152" y="114"/>
                  </a:lnTo>
                  <a:lnTo>
                    <a:pt x="172" y="114"/>
                  </a:lnTo>
                  <a:lnTo>
                    <a:pt x="172" y="102"/>
                  </a:lnTo>
                  <a:close/>
                </a:path>
              </a:pathLst>
            </a:custGeom>
            <a:solidFill>
              <a:srgbClr val="ffffff"/>
            </a:solidFill>
            <a:ln>
              <a:noFill/>
            </a:ln>
          </p:spPr>
          <p:txBody>
            <a:bodyPr vert="horz" wrap="square" lIns="91440" tIns="45720" rIns="91440" bIns="45720" anchor="t" anchorCtr="0"/>
            <a:lstStyle/>
            <a:p>
              <a:pPr algn="ctr"/>
              <a:endParaRPr lang="ja-JP" altLang="en-US"/>
            </a:p>
          </p:txBody>
        </p:sp>
        <p:sp>
          <p:nvSpPr>
            <p:cNvPr id="1073" name="Freeform 80"/>
            <p:cNvSpPr/>
            <p:nvPr/>
          </p:nvSpPr>
          <p:spPr>
            <a:xfrm>
              <a:off x="8724900" y="6032500"/>
              <a:ext cx="273050" cy="180975"/>
            </a:xfrm>
            <a:custGeom>
              <a:avLst/>
              <a:gdLst>
                <a:gd name="T0" fmla="*/ 0 w 172"/>
                <a:gd name="T1" fmla="*/ 102 h 114"/>
                <a:gd name="T2" fmla="*/ 152 w 172"/>
                <a:gd name="T3" fmla="*/ 0 h 114"/>
                <a:gd name="T4" fmla="*/ 172 w 172"/>
                <a:gd name="T5" fmla="*/ 0 h 114"/>
                <a:gd name="T6" fmla="*/ 172 w 172"/>
                <a:gd name="T7" fmla="*/ 14 h 114"/>
                <a:gd name="T8" fmla="*/ 20 w 172"/>
                <a:gd name="T9" fmla="*/ 114 h 114"/>
                <a:gd name="T10" fmla="*/ 0 w 172"/>
                <a:gd name="T11" fmla="*/ 114 h 114"/>
                <a:gd name="T12" fmla="*/ 0 w 172"/>
                <a:gd name="T13" fmla="*/ 102 h 114"/>
              </a:gdLst>
              <a:cxnLst>
                <a:cxn ang="0">
                  <a:pos x="T0" y="T1"/>
                </a:cxn>
                <a:cxn ang="0">
                  <a:pos x="T2" y="T3"/>
                </a:cxn>
                <a:cxn ang="0">
                  <a:pos x="T4" y="T5"/>
                </a:cxn>
                <a:cxn ang="0">
                  <a:pos x="T6" y="T7"/>
                </a:cxn>
                <a:cxn ang="0">
                  <a:pos x="T8" y="T9"/>
                </a:cxn>
                <a:cxn ang="0">
                  <a:pos x="T10" y="T11"/>
                </a:cxn>
                <a:cxn ang="0">
                  <a:pos x="T12" y="T13"/>
                </a:cxn>
              </a:cxnLst>
              <a:rect l="0" t="0" r="r" b="b"/>
              <a:pathLst>
                <a:path w="172" h="114">
                  <a:moveTo>
                    <a:pt x="0" y="102"/>
                  </a:moveTo>
                  <a:lnTo>
                    <a:pt x="152" y="0"/>
                  </a:lnTo>
                  <a:lnTo>
                    <a:pt x="172" y="0"/>
                  </a:lnTo>
                  <a:lnTo>
                    <a:pt x="172" y="14"/>
                  </a:lnTo>
                  <a:lnTo>
                    <a:pt x="20" y="114"/>
                  </a:lnTo>
                  <a:lnTo>
                    <a:pt x="0" y="114"/>
                  </a:lnTo>
                  <a:lnTo>
                    <a:pt x="0" y="102"/>
                  </a:lnTo>
                  <a:close/>
                </a:path>
              </a:pathLst>
            </a:custGeom>
            <a:solidFill>
              <a:srgbClr val="ffffff"/>
            </a:solidFill>
            <a:ln>
              <a:noFill/>
            </a:ln>
          </p:spPr>
          <p:txBody>
            <a:bodyPr vert="horz" wrap="square" lIns="91440" tIns="45720" rIns="91440" bIns="45720" anchor="t" anchorCtr="0"/>
            <a:lstStyle/>
            <a:p>
              <a:pPr algn="ctr"/>
              <a:endParaRPr lang="ja-JP" altLang="en-US"/>
            </a:p>
          </p:txBody>
        </p:sp>
        <p:sp>
          <p:nvSpPr>
            <p:cNvPr id="1074" name="Freeform 81"/>
            <p:cNvSpPr/>
            <p:nvPr/>
          </p:nvSpPr>
          <p:spPr>
            <a:xfrm>
              <a:off x="8724900" y="6032500"/>
              <a:ext cx="273050" cy="180975"/>
            </a:xfrm>
            <a:custGeom>
              <a:avLst/>
              <a:gdLst>
                <a:gd name="T0" fmla="*/ 172 w 172"/>
                <a:gd name="T1" fmla="*/ 48 h 114"/>
                <a:gd name="T2" fmla="*/ 96 w 172"/>
                <a:gd name="T3" fmla="*/ 48 h 114"/>
                <a:gd name="T4" fmla="*/ 96 w 172"/>
                <a:gd name="T5" fmla="*/ 0 h 114"/>
                <a:gd name="T6" fmla="*/ 76 w 172"/>
                <a:gd name="T7" fmla="*/ 0 h 114"/>
                <a:gd name="T8" fmla="*/ 76 w 172"/>
                <a:gd name="T9" fmla="*/ 48 h 114"/>
                <a:gd name="T10" fmla="*/ 0 w 172"/>
                <a:gd name="T11" fmla="*/ 48 h 114"/>
                <a:gd name="T12" fmla="*/ 0 w 172"/>
                <a:gd name="T13" fmla="*/ 68 h 114"/>
                <a:gd name="T14" fmla="*/ 76 w 172"/>
                <a:gd name="T15" fmla="*/ 68 h 114"/>
                <a:gd name="T16" fmla="*/ 76 w 172"/>
                <a:gd name="T17" fmla="*/ 114 h 114"/>
                <a:gd name="T18" fmla="*/ 96 w 172"/>
                <a:gd name="T19" fmla="*/ 114 h 114"/>
                <a:gd name="T20" fmla="*/ 96 w 172"/>
                <a:gd name="T21" fmla="*/ 68 h 114"/>
                <a:gd name="T22" fmla="*/ 172 w 172"/>
                <a:gd name="T23" fmla="*/ 68 h 114"/>
                <a:gd name="T24" fmla="*/ 172 w 172"/>
                <a:gd name="T25" fmla="*/ 48 h 1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114">
                  <a:moveTo>
                    <a:pt x="172" y="48"/>
                  </a:moveTo>
                  <a:lnTo>
                    <a:pt x="96" y="48"/>
                  </a:lnTo>
                  <a:lnTo>
                    <a:pt x="96" y="0"/>
                  </a:lnTo>
                  <a:lnTo>
                    <a:pt x="76" y="0"/>
                  </a:lnTo>
                  <a:lnTo>
                    <a:pt x="76" y="48"/>
                  </a:lnTo>
                  <a:lnTo>
                    <a:pt x="0" y="48"/>
                  </a:lnTo>
                  <a:lnTo>
                    <a:pt x="0" y="68"/>
                  </a:lnTo>
                  <a:lnTo>
                    <a:pt x="76" y="68"/>
                  </a:lnTo>
                  <a:lnTo>
                    <a:pt x="76" y="114"/>
                  </a:lnTo>
                  <a:lnTo>
                    <a:pt x="96" y="114"/>
                  </a:lnTo>
                  <a:lnTo>
                    <a:pt x="96" y="68"/>
                  </a:lnTo>
                  <a:lnTo>
                    <a:pt x="172" y="68"/>
                  </a:lnTo>
                  <a:lnTo>
                    <a:pt x="172" y="48"/>
                  </a:lnTo>
                  <a:close/>
                </a:path>
              </a:pathLst>
            </a:custGeom>
            <a:solidFill>
              <a:srgbClr val="ef3e42"/>
            </a:solidFill>
            <a:ln>
              <a:noFill/>
            </a:ln>
          </p:spPr>
          <p:txBody>
            <a:bodyPr vert="horz" wrap="square" lIns="91440" tIns="45720" rIns="91440" bIns="45720" anchor="t" anchorCtr="0"/>
            <a:lstStyle/>
            <a:p>
              <a:pPr algn="ctr"/>
              <a:endParaRPr lang="ja-JP" altLang="en-US"/>
            </a:p>
          </p:txBody>
        </p:sp>
        <p:sp>
          <p:nvSpPr>
            <p:cNvPr id="1076" name="Freeform 82"/>
            <p:cNvSpPr/>
            <p:nvPr/>
          </p:nvSpPr>
          <p:spPr>
            <a:xfrm>
              <a:off x="8902700" y="6149975"/>
              <a:ext cx="95250" cy="63500"/>
            </a:xfrm>
            <a:custGeom>
              <a:avLst/>
              <a:gdLst>
                <a:gd name="T0" fmla="*/ 60 w 60"/>
                <a:gd name="T1" fmla="*/ 40 h 40"/>
                <a:gd name="T2" fmla="*/ 60 w 60"/>
                <a:gd name="T3" fmla="*/ 32 h 40"/>
                <a:gd name="T4" fmla="*/ 14 w 60"/>
                <a:gd name="T5" fmla="*/ 0 h 40"/>
                <a:gd name="T6" fmla="*/ 0 w 60"/>
                <a:gd name="T7" fmla="*/ 0 h 40"/>
                <a:gd name="T8" fmla="*/ 60 w 60"/>
                <a:gd name="T9" fmla="*/ 40 h 40"/>
              </a:gdLst>
              <a:cxnLst>
                <a:cxn ang="0">
                  <a:pos x="T0" y="T1"/>
                </a:cxn>
                <a:cxn ang="0">
                  <a:pos x="T2" y="T3"/>
                </a:cxn>
                <a:cxn ang="0">
                  <a:pos x="T4" y="T5"/>
                </a:cxn>
                <a:cxn ang="0">
                  <a:pos x="T6" y="T7"/>
                </a:cxn>
                <a:cxn ang="0">
                  <a:pos x="T8" y="T9"/>
                </a:cxn>
              </a:cxnLst>
              <a:rect l="0" t="0" r="r" b="b"/>
              <a:pathLst>
                <a:path w="60" h="40">
                  <a:moveTo>
                    <a:pt x="60" y="40"/>
                  </a:moveTo>
                  <a:lnTo>
                    <a:pt x="60" y="32"/>
                  </a:lnTo>
                  <a:lnTo>
                    <a:pt x="14" y="0"/>
                  </a:lnTo>
                  <a:lnTo>
                    <a:pt x="0" y="0"/>
                  </a:lnTo>
                  <a:lnTo>
                    <a:pt x="60" y="40"/>
                  </a:lnTo>
                  <a:close/>
                </a:path>
              </a:pathLst>
            </a:custGeom>
            <a:solidFill>
              <a:srgbClr val="ef3e42"/>
            </a:solidFill>
            <a:ln>
              <a:noFill/>
            </a:ln>
          </p:spPr>
          <p:txBody>
            <a:bodyPr vert="horz" wrap="square" lIns="91440" tIns="45720" rIns="91440" bIns="45720" anchor="t" anchorCtr="0"/>
            <a:lstStyle/>
            <a:p>
              <a:pPr algn="ctr"/>
              <a:endParaRPr lang="ja-JP" altLang="en-US"/>
            </a:p>
          </p:txBody>
        </p:sp>
        <p:sp>
          <p:nvSpPr>
            <p:cNvPr id="1077" name="Freeform 83"/>
            <p:cNvSpPr/>
            <p:nvPr/>
          </p:nvSpPr>
          <p:spPr>
            <a:xfrm>
              <a:off x="8890000" y="6032500"/>
              <a:ext cx="107950" cy="63500"/>
            </a:xfrm>
            <a:custGeom>
              <a:avLst/>
              <a:gdLst>
                <a:gd name="T0" fmla="*/ 68 w 68"/>
                <a:gd name="T1" fmla="*/ 0 h 40"/>
                <a:gd name="T2" fmla="*/ 54 w 68"/>
                <a:gd name="T3" fmla="*/ 0 h 40"/>
                <a:gd name="T4" fmla="*/ 0 w 68"/>
                <a:gd name="T5" fmla="*/ 36 h 40"/>
                <a:gd name="T6" fmla="*/ 0 w 68"/>
                <a:gd name="T7" fmla="*/ 40 h 40"/>
                <a:gd name="T8" fmla="*/ 8 w 68"/>
                <a:gd name="T9" fmla="*/ 40 h 40"/>
                <a:gd name="T10" fmla="*/ 68 w 68"/>
                <a:gd name="T11" fmla="*/ 0 h 40"/>
                <a:gd name="T12" fmla="*/ 68 w 68"/>
                <a:gd name="T13" fmla="*/ 0 h 40"/>
              </a:gdLst>
              <a:cxnLst>
                <a:cxn ang="0">
                  <a:pos x="T0" y="T1"/>
                </a:cxn>
                <a:cxn ang="0">
                  <a:pos x="T2" y="T3"/>
                </a:cxn>
                <a:cxn ang="0">
                  <a:pos x="T4" y="T5"/>
                </a:cxn>
                <a:cxn ang="0">
                  <a:pos x="T6" y="T7"/>
                </a:cxn>
                <a:cxn ang="0">
                  <a:pos x="T8" y="T9"/>
                </a:cxn>
                <a:cxn ang="0">
                  <a:pos x="T10" y="T11"/>
                </a:cxn>
                <a:cxn ang="0">
                  <a:pos x="T12" y="T13"/>
                </a:cxn>
              </a:cxnLst>
              <a:rect l="0" t="0" r="r" b="b"/>
              <a:pathLst>
                <a:path w="68" h="40">
                  <a:moveTo>
                    <a:pt x="68" y="0"/>
                  </a:moveTo>
                  <a:lnTo>
                    <a:pt x="54" y="0"/>
                  </a:lnTo>
                  <a:lnTo>
                    <a:pt x="0" y="36"/>
                  </a:lnTo>
                  <a:lnTo>
                    <a:pt x="0" y="40"/>
                  </a:lnTo>
                  <a:lnTo>
                    <a:pt x="8" y="40"/>
                  </a:lnTo>
                  <a:lnTo>
                    <a:pt x="68" y="0"/>
                  </a:lnTo>
                  <a:lnTo>
                    <a:pt x="68" y="0"/>
                  </a:lnTo>
                  <a:close/>
                </a:path>
              </a:pathLst>
            </a:custGeom>
            <a:solidFill>
              <a:srgbClr val="ef3e42"/>
            </a:solidFill>
            <a:ln>
              <a:noFill/>
            </a:ln>
          </p:spPr>
          <p:txBody>
            <a:bodyPr vert="horz" wrap="square" lIns="91440" tIns="45720" rIns="91440" bIns="45720" anchor="t" anchorCtr="0"/>
            <a:lstStyle/>
            <a:p>
              <a:pPr algn="ctr"/>
              <a:endParaRPr lang="ja-JP" altLang="en-US"/>
            </a:p>
          </p:txBody>
        </p:sp>
        <p:sp>
          <p:nvSpPr>
            <p:cNvPr id="1078" name="Freeform 84"/>
            <p:cNvSpPr/>
            <p:nvPr/>
          </p:nvSpPr>
          <p:spPr>
            <a:xfrm>
              <a:off x="8724900" y="6149975"/>
              <a:ext cx="107950" cy="63500"/>
            </a:xfrm>
            <a:custGeom>
              <a:avLst/>
              <a:gdLst>
                <a:gd name="T0" fmla="*/ 60 w 68"/>
                <a:gd name="T1" fmla="*/ 0 h 40"/>
                <a:gd name="T2" fmla="*/ 0 w 68"/>
                <a:gd name="T3" fmla="*/ 40 h 40"/>
                <a:gd name="T4" fmla="*/ 0 w 68"/>
                <a:gd name="T5" fmla="*/ 40 h 40"/>
                <a:gd name="T6" fmla="*/ 14 w 68"/>
                <a:gd name="T7" fmla="*/ 40 h 40"/>
                <a:gd name="T8" fmla="*/ 68 w 68"/>
                <a:gd name="T9" fmla="*/ 4 h 40"/>
                <a:gd name="T10" fmla="*/ 68 w 68"/>
                <a:gd name="T11" fmla="*/ 0 h 40"/>
                <a:gd name="T12" fmla="*/ 60 w 68"/>
                <a:gd name="T13" fmla="*/ 0 h 40"/>
              </a:gdLst>
              <a:cxnLst>
                <a:cxn ang="0">
                  <a:pos x="T0" y="T1"/>
                </a:cxn>
                <a:cxn ang="0">
                  <a:pos x="T2" y="T3"/>
                </a:cxn>
                <a:cxn ang="0">
                  <a:pos x="T4" y="T5"/>
                </a:cxn>
                <a:cxn ang="0">
                  <a:pos x="T6" y="T7"/>
                </a:cxn>
                <a:cxn ang="0">
                  <a:pos x="T8" y="T9"/>
                </a:cxn>
                <a:cxn ang="0">
                  <a:pos x="T10" y="T11"/>
                </a:cxn>
                <a:cxn ang="0">
                  <a:pos x="T12" y="T13"/>
                </a:cxn>
              </a:cxnLst>
              <a:rect l="0" t="0" r="r" b="b"/>
              <a:pathLst>
                <a:path w="68" h="40">
                  <a:moveTo>
                    <a:pt x="60" y="0"/>
                  </a:moveTo>
                  <a:lnTo>
                    <a:pt x="0" y="40"/>
                  </a:lnTo>
                  <a:lnTo>
                    <a:pt x="0" y="40"/>
                  </a:lnTo>
                  <a:lnTo>
                    <a:pt x="14" y="40"/>
                  </a:lnTo>
                  <a:lnTo>
                    <a:pt x="68" y="4"/>
                  </a:lnTo>
                  <a:lnTo>
                    <a:pt x="68" y="0"/>
                  </a:lnTo>
                  <a:lnTo>
                    <a:pt x="60" y="0"/>
                  </a:lnTo>
                  <a:close/>
                </a:path>
              </a:pathLst>
            </a:custGeom>
            <a:solidFill>
              <a:srgbClr val="ef3e42"/>
            </a:solidFill>
            <a:ln>
              <a:noFill/>
            </a:ln>
          </p:spPr>
          <p:txBody>
            <a:bodyPr vert="horz" wrap="square" lIns="91440" tIns="45720" rIns="91440" bIns="45720" anchor="t" anchorCtr="0"/>
            <a:lstStyle/>
            <a:p>
              <a:pPr algn="ctr"/>
              <a:endParaRPr lang="ja-JP" altLang="en-US"/>
            </a:p>
          </p:txBody>
        </p:sp>
        <p:sp>
          <p:nvSpPr>
            <p:cNvPr id="1079" name="Freeform 85"/>
            <p:cNvSpPr/>
            <p:nvPr/>
          </p:nvSpPr>
          <p:spPr>
            <a:xfrm>
              <a:off x="8724900" y="6032500"/>
              <a:ext cx="95250" cy="63500"/>
            </a:xfrm>
            <a:custGeom>
              <a:avLst/>
              <a:gdLst>
                <a:gd name="T0" fmla="*/ 0 w 60"/>
                <a:gd name="T1" fmla="*/ 0 h 40"/>
                <a:gd name="T2" fmla="*/ 0 w 60"/>
                <a:gd name="T3" fmla="*/ 10 h 40"/>
                <a:gd name="T4" fmla="*/ 46 w 60"/>
                <a:gd name="T5" fmla="*/ 40 h 40"/>
                <a:gd name="T6" fmla="*/ 60 w 60"/>
                <a:gd name="T7" fmla="*/ 40 h 40"/>
                <a:gd name="T8" fmla="*/ 0 w 60"/>
                <a:gd name="T9" fmla="*/ 0 h 40"/>
              </a:gdLst>
              <a:cxnLst>
                <a:cxn ang="0">
                  <a:pos x="T0" y="T1"/>
                </a:cxn>
                <a:cxn ang="0">
                  <a:pos x="T2" y="T3"/>
                </a:cxn>
                <a:cxn ang="0">
                  <a:pos x="T4" y="T5"/>
                </a:cxn>
                <a:cxn ang="0">
                  <a:pos x="T6" y="T7"/>
                </a:cxn>
                <a:cxn ang="0">
                  <a:pos x="T8" y="T9"/>
                </a:cxn>
              </a:cxnLst>
              <a:rect l="0" t="0" r="r" b="b"/>
              <a:pathLst>
                <a:path w="60" h="40">
                  <a:moveTo>
                    <a:pt x="0" y="0"/>
                  </a:moveTo>
                  <a:lnTo>
                    <a:pt x="0" y="10"/>
                  </a:lnTo>
                  <a:lnTo>
                    <a:pt x="46" y="40"/>
                  </a:lnTo>
                  <a:lnTo>
                    <a:pt x="60" y="40"/>
                  </a:lnTo>
                  <a:lnTo>
                    <a:pt x="0" y="0"/>
                  </a:lnTo>
                  <a:close/>
                </a:path>
              </a:pathLst>
            </a:custGeom>
            <a:solidFill>
              <a:srgbClr val="ef3e42"/>
            </a:solidFill>
            <a:ln>
              <a:noFill/>
            </a:ln>
          </p:spPr>
          <p:txBody>
            <a:bodyPr vert="horz" wrap="square" lIns="91440" tIns="45720" rIns="91440" bIns="45720" anchor="t" anchorCtr="0"/>
            <a:lstStyle/>
            <a:p>
              <a:pPr algn="ctr"/>
              <a:endParaRPr lang="ja-JP" altLang="en-US"/>
            </a:p>
          </p:txBody>
        </p:sp>
        <p:sp>
          <p:nvSpPr>
            <p:cNvPr id="1080" name="Freeform 86"/>
            <p:cNvSpPr/>
            <p:nvPr/>
          </p:nvSpPr>
          <p:spPr>
            <a:xfrm>
              <a:off x="8831050" y="6264275"/>
              <a:ext cx="66040" cy="79375"/>
            </a:xfrm>
            <a:custGeom>
              <a:avLst/>
              <a:gdLst>
                <a:gd name="T0" fmla="*/ 26 w 52"/>
                <a:gd name="T1" fmla="*/ 0 h 50"/>
                <a:gd name="T2" fmla="*/ 32 w 52"/>
                <a:gd name="T3" fmla="*/ 16 h 50"/>
                <a:gd name="T4" fmla="*/ 48 w 52"/>
                <a:gd name="T5" fmla="*/ 10 h 50"/>
                <a:gd name="T6" fmla="*/ 38 w 52"/>
                <a:gd name="T7" fmla="*/ 24 h 50"/>
                <a:gd name="T8" fmla="*/ 52 w 52"/>
                <a:gd name="T9" fmla="*/ 32 h 50"/>
                <a:gd name="T10" fmla="*/ 36 w 52"/>
                <a:gd name="T11" fmla="*/ 34 h 50"/>
                <a:gd name="T12" fmla="*/ 38 w 52"/>
                <a:gd name="T13" fmla="*/ 50 h 50"/>
                <a:gd name="T14" fmla="*/ 26 w 52"/>
                <a:gd name="T15" fmla="*/ 38 h 50"/>
                <a:gd name="T16" fmla="*/ 14 w 52"/>
                <a:gd name="T17" fmla="*/ 50 h 50"/>
                <a:gd name="T18" fmla="*/ 16 w 52"/>
                <a:gd name="T19" fmla="*/ 34 h 50"/>
                <a:gd name="T20" fmla="*/ 0 w 52"/>
                <a:gd name="T21" fmla="*/ 32 h 50"/>
                <a:gd name="T22" fmla="*/ 14 w 52"/>
                <a:gd name="T23" fmla="*/ 24 h 50"/>
                <a:gd name="T24" fmla="*/ 4 w 52"/>
                <a:gd name="T25" fmla="*/ 10 h 50"/>
                <a:gd name="T26" fmla="*/ 20 w 52"/>
                <a:gd name="T27" fmla="*/ 16 h 50"/>
                <a:gd name="T28" fmla="*/ 26 w 52"/>
                <a:gd name="T29" fmla="*/ 0 h 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50">
                  <a:moveTo>
                    <a:pt x="26" y="0"/>
                  </a:moveTo>
                  <a:lnTo>
                    <a:pt x="32" y="16"/>
                  </a:lnTo>
                  <a:lnTo>
                    <a:pt x="48" y="10"/>
                  </a:lnTo>
                  <a:lnTo>
                    <a:pt x="38" y="24"/>
                  </a:lnTo>
                  <a:lnTo>
                    <a:pt x="52" y="32"/>
                  </a:lnTo>
                  <a:lnTo>
                    <a:pt x="36" y="34"/>
                  </a:lnTo>
                  <a:lnTo>
                    <a:pt x="38" y="50"/>
                  </a:lnTo>
                  <a:lnTo>
                    <a:pt x="26" y="38"/>
                  </a:lnTo>
                  <a:lnTo>
                    <a:pt x="14" y="50"/>
                  </a:lnTo>
                  <a:lnTo>
                    <a:pt x="16" y="34"/>
                  </a:lnTo>
                  <a:lnTo>
                    <a:pt x="0" y="32"/>
                  </a:lnTo>
                  <a:lnTo>
                    <a:pt x="14" y="24"/>
                  </a:lnTo>
                  <a:lnTo>
                    <a:pt x="4" y="10"/>
                  </a:lnTo>
                  <a:lnTo>
                    <a:pt x="20" y="16"/>
                  </a:lnTo>
                  <a:lnTo>
                    <a:pt x="26" y="0"/>
                  </a:lnTo>
                  <a:close/>
                </a:path>
              </a:pathLst>
            </a:custGeom>
            <a:solidFill>
              <a:srgbClr val="ffffff"/>
            </a:solidFill>
            <a:ln>
              <a:noFill/>
            </a:ln>
          </p:spPr>
          <p:txBody>
            <a:bodyPr vert="horz" wrap="square" lIns="91440" tIns="45720" rIns="91440" bIns="45720" anchor="t" anchorCtr="0"/>
            <a:lstStyle/>
            <a:p>
              <a:pPr algn="ctr"/>
              <a:endParaRPr lang="ja-JP" altLang="en-US"/>
            </a:p>
          </p:txBody>
        </p:sp>
        <p:sp>
          <p:nvSpPr>
            <p:cNvPr id="1081" name="Freeform 87"/>
            <p:cNvSpPr/>
            <p:nvPr/>
          </p:nvSpPr>
          <p:spPr>
            <a:xfrm>
              <a:off x="9123151" y="6315075"/>
              <a:ext cx="33020" cy="41275"/>
            </a:xfrm>
            <a:custGeom>
              <a:avLst/>
              <a:gdLst>
                <a:gd name="T0" fmla="*/ 14 w 26"/>
                <a:gd name="T1" fmla="*/ 0 h 26"/>
                <a:gd name="T2" fmla="*/ 16 w 26"/>
                <a:gd name="T3" fmla="*/ 8 h 26"/>
                <a:gd name="T4" fmla="*/ 24 w 26"/>
                <a:gd name="T5" fmla="*/ 4 h 26"/>
                <a:gd name="T6" fmla="*/ 20 w 26"/>
                <a:gd name="T7" fmla="*/ 12 h 26"/>
                <a:gd name="T8" fmla="*/ 26 w 26"/>
                <a:gd name="T9" fmla="*/ 16 h 26"/>
                <a:gd name="T10" fmla="*/ 18 w 26"/>
                <a:gd name="T11" fmla="*/ 16 h 26"/>
                <a:gd name="T12" fmla="*/ 20 w 26"/>
                <a:gd name="T13" fmla="*/ 26 h 26"/>
                <a:gd name="T14" fmla="*/ 14 w 26"/>
                <a:gd name="T15" fmla="*/ 20 h 26"/>
                <a:gd name="T16" fmla="*/ 8 w 26"/>
                <a:gd name="T17" fmla="*/ 26 h 26"/>
                <a:gd name="T18" fmla="*/ 10 w 26"/>
                <a:gd name="T19" fmla="*/ 16 h 26"/>
                <a:gd name="T20" fmla="*/ 0 w 26"/>
                <a:gd name="T21" fmla="*/ 16 h 26"/>
                <a:gd name="T22" fmla="*/ 8 w 26"/>
                <a:gd name="T23" fmla="*/ 12 h 26"/>
                <a:gd name="T24" fmla="*/ 4 w 26"/>
                <a:gd name="T25" fmla="*/ 4 h 26"/>
                <a:gd name="T26" fmla="*/ 12 w 26"/>
                <a:gd name="T27" fmla="*/ 8 h 26"/>
                <a:gd name="T28" fmla="*/ 14 w 26"/>
                <a:gd name="T29" fmla="*/ 0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26">
                  <a:moveTo>
                    <a:pt x="14" y="0"/>
                  </a:moveTo>
                  <a:lnTo>
                    <a:pt x="16" y="8"/>
                  </a:lnTo>
                  <a:lnTo>
                    <a:pt x="24" y="4"/>
                  </a:lnTo>
                  <a:lnTo>
                    <a:pt x="20" y="12"/>
                  </a:lnTo>
                  <a:lnTo>
                    <a:pt x="26" y="16"/>
                  </a:lnTo>
                  <a:lnTo>
                    <a:pt x="18" y="16"/>
                  </a:lnTo>
                  <a:lnTo>
                    <a:pt x="20" y="26"/>
                  </a:lnTo>
                  <a:lnTo>
                    <a:pt x="14" y="20"/>
                  </a:lnTo>
                  <a:lnTo>
                    <a:pt x="8" y="26"/>
                  </a:lnTo>
                  <a:lnTo>
                    <a:pt x="10" y="16"/>
                  </a:lnTo>
                  <a:lnTo>
                    <a:pt x="0" y="16"/>
                  </a:lnTo>
                  <a:lnTo>
                    <a:pt x="8" y="12"/>
                  </a:lnTo>
                  <a:lnTo>
                    <a:pt x="4" y="4"/>
                  </a:lnTo>
                  <a:lnTo>
                    <a:pt x="12" y="8"/>
                  </a:lnTo>
                  <a:lnTo>
                    <a:pt x="14" y="0"/>
                  </a:lnTo>
                  <a:close/>
                </a:path>
              </a:pathLst>
            </a:custGeom>
            <a:solidFill>
              <a:srgbClr val="ffffff"/>
            </a:solidFill>
            <a:ln>
              <a:noFill/>
            </a:ln>
          </p:spPr>
          <p:txBody>
            <a:bodyPr vert="horz" wrap="square" lIns="91440" tIns="45720" rIns="91440" bIns="45720" anchor="t" anchorCtr="0"/>
            <a:lstStyle/>
            <a:p>
              <a:pPr algn="ctr"/>
              <a:endParaRPr lang="ja-JP" altLang="en-US"/>
            </a:p>
          </p:txBody>
        </p:sp>
        <p:sp>
          <p:nvSpPr>
            <p:cNvPr id="1082" name="Freeform 88"/>
            <p:cNvSpPr/>
            <p:nvPr/>
          </p:nvSpPr>
          <p:spPr>
            <a:xfrm>
              <a:off x="9056476" y="6172200"/>
              <a:ext cx="33020" cy="38100"/>
            </a:xfrm>
            <a:custGeom>
              <a:avLst/>
              <a:gdLst>
                <a:gd name="T0" fmla="*/ 12 w 26"/>
                <a:gd name="T1" fmla="*/ 0 h 24"/>
                <a:gd name="T2" fmla="*/ 16 w 26"/>
                <a:gd name="T3" fmla="*/ 8 h 24"/>
                <a:gd name="T4" fmla="*/ 24 w 26"/>
                <a:gd name="T5" fmla="*/ 4 h 24"/>
                <a:gd name="T6" fmla="*/ 18 w 26"/>
                <a:gd name="T7" fmla="*/ 12 h 24"/>
                <a:gd name="T8" fmla="*/ 26 w 26"/>
                <a:gd name="T9" fmla="*/ 16 h 24"/>
                <a:gd name="T10" fmla="*/ 18 w 26"/>
                <a:gd name="T11" fmla="*/ 16 h 24"/>
                <a:gd name="T12" fmla="*/ 18 w 26"/>
                <a:gd name="T13" fmla="*/ 24 h 24"/>
                <a:gd name="T14" fmla="*/ 12 w 26"/>
                <a:gd name="T15" fmla="*/ 18 h 24"/>
                <a:gd name="T16" fmla="*/ 8 w 26"/>
                <a:gd name="T17" fmla="*/ 24 h 24"/>
                <a:gd name="T18" fmla="*/ 8 w 26"/>
                <a:gd name="T19" fmla="*/ 16 h 24"/>
                <a:gd name="T20" fmla="*/ 0 w 26"/>
                <a:gd name="T21" fmla="*/ 16 h 24"/>
                <a:gd name="T22" fmla="*/ 8 w 26"/>
                <a:gd name="T23" fmla="*/ 12 h 24"/>
                <a:gd name="T24" fmla="*/ 2 w 26"/>
                <a:gd name="T25" fmla="*/ 4 h 24"/>
                <a:gd name="T26" fmla="*/ 10 w 26"/>
                <a:gd name="T27" fmla="*/ 8 h 24"/>
                <a:gd name="T28" fmla="*/ 12 w 26"/>
                <a:gd name="T29" fmla="*/ 0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24">
                  <a:moveTo>
                    <a:pt x="12" y="0"/>
                  </a:moveTo>
                  <a:lnTo>
                    <a:pt x="16" y="8"/>
                  </a:lnTo>
                  <a:lnTo>
                    <a:pt x="24" y="4"/>
                  </a:lnTo>
                  <a:lnTo>
                    <a:pt x="18" y="12"/>
                  </a:lnTo>
                  <a:lnTo>
                    <a:pt x="26" y="16"/>
                  </a:lnTo>
                  <a:lnTo>
                    <a:pt x="18" y="16"/>
                  </a:lnTo>
                  <a:lnTo>
                    <a:pt x="18" y="24"/>
                  </a:lnTo>
                  <a:lnTo>
                    <a:pt x="12" y="18"/>
                  </a:lnTo>
                  <a:lnTo>
                    <a:pt x="8" y="24"/>
                  </a:lnTo>
                  <a:lnTo>
                    <a:pt x="8" y="16"/>
                  </a:lnTo>
                  <a:lnTo>
                    <a:pt x="0" y="16"/>
                  </a:lnTo>
                  <a:lnTo>
                    <a:pt x="8" y="12"/>
                  </a:lnTo>
                  <a:lnTo>
                    <a:pt x="2" y="4"/>
                  </a:lnTo>
                  <a:lnTo>
                    <a:pt x="10" y="8"/>
                  </a:lnTo>
                  <a:lnTo>
                    <a:pt x="12" y="0"/>
                  </a:lnTo>
                  <a:close/>
                </a:path>
              </a:pathLst>
            </a:custGeom>
            <a:solidFill>
              <a:srgbClr val="ffffff"/>
            </a:solidFill>
            <a:ln>
              <a:noFill/>
            </a:ln>
          </p:spPr>
          <p:txBody>
            <a:bodyPr vert="horz" wrap="square" lIns="91440" tIns="45720" rIns="91440" bIns="45720" anchor="t" anchorCtr="0"/>
            <a:lstStyle/>
            <a:p>
              <a:pPr algn="ctr"/>
              <a:endParaRPr lang="ja-JP" altLang="en-US"/>
            </a:p>
          </p:txBody>
        </p:sp>
        <p:sp>
          <p:nvSpPr>
            <p:cNvPr id="1083" name="Freeform 89"/>
            <p:cNvSpPr/>
            <p:nvPr/>
          </p:nvSpPr>
          <p:spPr>
            <a:xfrm>
              <a:off x="9123151" y="6073775"/>
              <a:ext cx="33020" cy="38100"/>
            </a:xfrm>
            <a:custGeom>
              <a:avLst/>
              <a:gdLst>
                <a:gd name="T0" fmla="*/ 14 w 26"/>
                <a:gd name="T1" fmla="*/ 0 h 24"/>
                <a:gd name="T2" fmla="*/ 16 w 26"/>
                <a:gd name="T3" fmla="*/ 8 h 24"/>
                <a:gd name="T4" fmla="*/ 24 w 26"/>
                <a:gd name="T5" fmla="*/ 4 h 24"/>
                <a:gd name="T6" fmla="*/ 20 w 26"/>
                <a:gd name="T7" fmla="*/ 12 h 24"/>
                <a:gd name="T8" fmla="*/ 26 w 26"/>
                <a:gd name="T9" fmla="*/ 16 h 24"/>
                <a:gd name="T10" fmla="*/ 18 w 26"/>
                <a:gd name="T11" fmla="*/ 16 h 24"/>
                <a:gd name="T12" fmla="*/ 20 w 26"/>
                <a:gd name="T13" fmla="*/ 24 h 24"/>
                <a:gd name="T14" fmla="*/ 14 w 26"/>
                <a:gd name="T15" fmla="*/ 18 h 24"/>
                <a:gd name="T16" fmla="*/ 8 w 26"/>
                <a:gd name="T17" fmla="*/ 24 h 24"/>
                <a:gd name="T18" fmla="*/ 10 w 26"/>
                <a:gd name="T19" fmla="*/ 16 h 24"/>
                <a:gd name="T20" fmla="*/ 0 w 26"/>
                <a:gd name="T21" fmla="*/ 16 h 24"/>
                <a:gd name="T22" fmla="*/ 8 w 26"/>
                <a:gd name="T23" fmla="*/ 12 h 24"/>
                <a:gd name="T24" fmla="*/ 4 w 26"/>
                <a:gd name="T25" fmla="*/ 4 h 24"/>
                <a:gd name="T26" fmla="*/ 12 w 26"/>
                <a:gd name="T27" fmla="*/ 8 h 24"/>
                <a:gd name="T28" fmla="*/ 14 w 26"/>
                <a:gd name="T29" fmla="*/ 0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24">
                  <a:moveTo>
                    <a:pt x="14" y="0"/>
                  </a:moveTo>
                  <a:lnTo>
                    <a:pt x="16" y="8"/>
                  </a:lnTo>
                  <a:lnTo>
                    <a:pt x="24" y="4"/>
                  </a:lnTo>
                  <a:lnTo>
                    <a:pt x="20" y="12"/>
                  </a:lnTo>
                  <a:lnTo>
                    <a:pt x="26" y="16"/>
                  </a:lnTo>
                  <a:lnTo>
                    <a:pt x="18" y="16"/>
                  </a:lnTo>
                  <a:lnTo>
                    <a:pt x="20" y="24"/>
                  </a:lnTo>
                  <a:lnTo>
                    <a:pt x="14" y="18"/>
                  </a:lnTo>
                  <a:lnTo>
                    <a:pt x="8" y="24"/>
                  </a:lnTo>
                  <a:lnTo>
                    <a:pt x="10" y="16"/>
                  </a:lnTo>
                  <a:lnTo>
                    <a:pt x="0" y="16"/>
                  </a:lnTo>
                  <a:lnTo>
                    <a:pt x="8" y="12"/>
                  </a:lnTo>
                  <a:lnTo>
                    <a:pt x="4" y="4"/>
                  </a:lnTo>
                  <a:lnTo>
                    <a:pt x="12" y="8"/>
                  </a:lnTo>
                  <a:lnTo>
                    <a:pt x="14" y="0"/>
                  </a:lnTo>
                  <a:close/>
                </a:path>
              </a:pathLst>
            </a:custGeom>
            <a:solidFill>
              <a:srgbClr val="ffffff"/>
            </a:solidFill>
            <a:ln>
              <a:noFill/>
            </a:ln>
          </p:spPr>
          <p:txBody>
            <a:bodyPr vert="horz" wrap="square" lIns="91440" tIns="45720" rIns="91440" bIns="45720" anchor="t" anchorCtr="0"/>
            <a:lstStyle/>
            <a:p>
              <a:pPr algn="ctr"/>
              <a:endParaRPr lang="ja-JP" altLang="en-US"/>
            </a:p>
          </p:txBody>
        </p:sp>
        <p:sp>
          <p:nvSpPr>
            <p:cNvPr id="1084" name="Freeform 90"/>
            <p:cNvSpPr/>
            <p:nvPr/>
          </p:nvSpPr>
          <p:spPr>
            <a:xfrm>
              <a:off x="9183476" y="6146800"/>
              <a:ext cx="33020" cy="41275"/>
            </a:xfrm>
            <a:custGeom>
              <a:avLst/>
              <a:gdLst>
                <a:gd name="T0" fmla="*/ 14 w 26"/>
                <a:gd name="T1" fmla="*/ 0 h 26"/>
                <a:gd name="T2" fmla="*/ 16 w 26"/>
                <a:gd name="T3" fmla="*/ 8 h 26"/>
                <a:gd name="T4" fmla="*/ 24 w 26"/>
                <a:gd name="T5" fmla="*/ 6 h 26"/>
                <a:gd name="T6" fmla="*/ 20 w 26"/>
                <a:gd name="T7" fmla="*/ 12 h 26"/>
                <a:gd name="T8" fmla="*/ 26 w 26"/>
                <a:gd name="T9" fmla="*/ 16 h 26"/>
                <a:gd name="T10" fmla="*/ 18 w 26"/>
                <a:gd name="T11" fmla="*/ 18 h 26"/>
                <a:gd name="T12" fmla="*/ 20 w 26"/>
                <a:gd name="T13" fmla="*/ 26 h 26"/>
                <a:gd name="T14" fmla="*/ 14 w 26"/>
                <a:gd name="T15" fmla="*/ 20 h 26"/>
                <a:gd name="T16" fmla="*/ 8 w 26"/>
                <a:gd name="T17" fmla="*/ 26 h 26"/>
                <a:gd name="T18" fmla="*/ 10 w 26"/>
                <a:gd name="T19" fmla="*/ 18 h 26"/>
                <a:gd name="T20" fmla="*/ 0 w 26"/>
                <a:gd name="T21" fmla="*/ 16 h 26"/>
                <a:gd name="T22" fmla="*/ 8 w 26"/>
                <a:gd name="T23" fmla="*/ 12 h 26"/>
                <a:gd name="T24" fmla="*/ 4 w 26"/>
                <a:gd name="T25" fmla="*/ 6 h 26"/>
                <a:gd name="T26" fmla="*/ 12 w 26"/>
                <a:gd name="T27" fmla="*/ 8 h 26"/>
                <a:gd name="T28" fmla="*/ 14 w 26"/>
                <a:gd name="T29" fmla="*/ 0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26">
                  <a:moveTo>
                    <a:pt x="14" y="0"/>
                  </a:moveTo>
                  <a:lnTo>
                    <a:pt x="16" y="8"/>
                  </a:lnTo>
                  <a:lnTo>
                    <a:pt x="24" y="6"/>
                  </a:lnTo>
                  <a:lnTo>
                    <a:pt x="20" y="12"/>
                  </a:lnTo>
                  <a:lnTo>
                    <a:pt x="26" y="16"/>
                  </a:lnTo>
                  <a:lnTo>
                    <a:pt x="18" y="18"/>
                  </a:lnTo>
                  <a:lnTo>
                    <a:pt x="20" y="26"/>
                  </a:lnTo>
                  <a:lnTo>
                    <a:pt x="14" y="20"/>
                  </a:lnTo>
                  <a:lnTo>
                    <a:pt x="8" y="26"/>
                  </a:lnTo>
                  <a:lnTo>
                    <a:pt x="10" y="18"/>
                  </a:lnTo>
                  <a:lnTo>
                    <a:pt x="0" y="16"/>
                  </a:lnTo>
                  <a:lnTo>
                    <a:pt x="8" y="12"/>
                  </a:lnTo>
                  <a:lnTo>
                    <a:pt x="4" y="6"/>
                  </a:lnTo>
                  <a:lnTo>
                    <a:pt x="12" y="8"/>
                  </a:lnTo>
                  <a:lnTo>
                    <a:pt x="14" y="0"/>
                  </a:lnTo>
                  <a:close/>
                </a:path>
              </a:pathLst>
            </a:custGeom>
            <a:solidFill>
              <a:srgbClr val="ffffff"/>
            </a:solidFill>
            <a:ln>
              <a:noFill/>
            </a:ln>
          </p:spPr>
          <p:txBody>
            <a:bodyPr vert="horz" wrap="square" lIns="91440" tIns="45720" rIns="91440" bIns="45720" anchor="t" anchorCtr="0"/>
            <a:lstStyle/>
            <a:p>
              <a:pPr algn="ctr"/>
              <a:endParaRPr lang="ja-JP" altLang="en-US"/>
            </a:p>
          </p:txBody>
        </p:sp>
        <p:sp>
          <p:nvSpPr>
            <p:cNvPr id="1085" name="Freeform 91"/>
            <p:cNvSpPr/>
            <p:nvPr/>
          </p:nvSpPr>
          <p:spPr>
            <a:xfrm>
              <a:off x="9161251" y="6219825"/>
              <a:ext cx="17780" cy="19050"/>
            </a:xfrm>
            <a:custGeom>
              <a:avLst/>
              <a:gdLst>
                <a:gd name="T0" fmla="*/ 6 w 14"/>
                <a:gd name="T1" fmla="*/ 0 h 12"/>
                <a:gd name="T2" fmla="*/ 8 w 14"/>
                <a:gd name="T3" fmla="*/ 4 h 12"/>
                <a:gd name="T4" fmla="*/ 14 w 14"/>
                <a:gd name="T5" fmla="*/ 4 h 12"/>
                <a:gd name="T6" fmla="*/ 10 w 14"/>
                <a:gd name="T7" fmla="*/ 8 h 12"/>
                <a:gd name="T8" fmla="*/ 12 w 14"/>
                <a:gd name="T9" fmla="*/ 12 h 12"/>
                <a:gd name="T10" fmla="*/ 6 w 14"/>
                <a:gd name="T11" fmla="*/ 10 h 12"/>
                <a:gd name="T12" fmla="*/ 2 w 14"/>
                <a:gd name="T13" fmla="*/ 12 h 12"/>
                <a:gd name="T14" fmla="*/ 4 w 14"/>
                <a:gd name="T15" fmla="*/ 8 h 12"/>
                <a:gd name="T16" fmla="*/ 0 w 14"/>
                <a:gd name="T17" fmla="*/ 4 h 12"/>
                <a:gd name="T18" fmla="*/ 4 w 14"/>
                <a:gd name="T19" fmla="*/ 4 h 12"/>
                <a:gd name="T20" fmla="*/ 6 w 14"/>
                <a:gd name="T21" fmla="*/ 0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2">
                  <a:moveTo>
                    <a:pt x="6" y="0"/>
                  </a:moveTo>
                  <a:lnTo>
                    <a:pt x="8" y="4"/>
                  </a:lnTo>
                  <a:lnTo>
                    <a:pt x="14" y="4"/>
                  </a:lnTo>
                  <a:lnTo>
                    <a:pt x="10" y="8"/>
                  </a:lnTo>
                  <a:lnTo>
                    <a:pt x="12" y="12"/>
                  </a:lnTo>
                  <a:lnTo>
                    <a:pt x="6" y="10"/>
                  </a:lnTo>
                  <a:lnTo>
                    <a:pt x="2" y="12"/>
                  </a:lnTo>
                  <a:lnTo>
                    <a:pt x="4" y="8"/>
                  </a:lnTo>
                  <a:lnTo>
                    <a:pt x="0" y="4"/>
                  </a:lnTo>
                  <a:lnTo>
                    <a:pt x="4" y="4"/>
                  </a:lnTo>
                  <a:lnTo>
                    <a:pt x="6" y="0"/>
                  </a:lnTo>
                  <a:close/>
                </a:path>
              </a:pathLst>
            </a:custGeom>
            <a:solidFill>
              <a:srgbClr val="ffffff"/>
            </a:solidFill>
            <a:ln>
              <a:noFill/>
            </a:ln>
          </p:spPr>
          <p:txBody>
            <a:bodyPr vert="horz" wrap="square" lIns="91440" tIns="45720" rIns="91440" bIns="45720" anchor="t" anchorCtr="0"/>
            <a:lstStyle/>
            <a:p>
              <a:pPr algn="ctr"/>
              <a:endParaRPr lang="ja-JP" altLang="en-US"/>
            </a:p>
          </p:txBody>
        </p:sp>
      </p:grpSp>
      <p:sp>
        <p:nvSpPr>
          <p:cNvPr id="126" name="円形吹き出し 33"/>
          <p:cNvSpPr/>
          <p:nvPr/>
        </p:nvSpPr>
        <p:spPr>
          <a:xfrm>
            <a:off x="9919750" y="3260147"/>
            <a:ext cx="1044000" cy="612000"/>
          </a:xfrm>
          <a:prstGeom prst="wedgeEllipseCallout">
            <a:avLst>
              <a:gd name="adj1" fmla="val 28"/>
              <a:gd name="adj2" fmla="val 71060"/>
            </a:avLst>
          </a:prstGeom>
          <a:solidFill>
            <a:schemeClr val="bg1"/>
          </a:solidFill>
          <a:ln w="444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altLang="ja-JP" sz="2000" b="1">
                <a:solidFill>
                  <a:srgbClr val="ff6699"/>
                </a:solidFill>
              </a:rPr>
              <a:t>42</a:t>
            </a:r>
            <a:r>
              <a:rPr lang="en-US" altLang="ja-JP" sz="1400" b="1">
                <a:solidFill>
                  <a:srgbClr val="ff6699"/>
                </a:solidFill>
              </a:rPr>
              <a:t>%</a:t>
            </a:r>
            <a:endParaRPr lang="ja-JP" altLang="en-US" sz="1400" b="1">
              <a:solidFill>
                <a:srgbClr val="ff6699"/>
              </a:solidFill>
            </a:endParaRPr>
          </a:p>
        </p:txBody>
      </p:sp>
      <p:sp>
        <p:nvSpPr>
          <p:cNvPr id="127" name="テキスト ボックス 126"/>
          <p:cNvSpPr txBox="1"/>
          <p:nvPr/>
        </p:nvSpPr>
        <p:spPr>
          <a:xfrm>
            <a:off x="5911036" y="1529036"/>
            <a:ext cx="385041" cy="230832"/>
          </a:xfrm>
          <a:prstGeom prst="rect">
            <a:avLst/>
          </a:prstGeom>
          <a:noFill/>
        </p:spPr>
        <p:txBody>
          <a:bodyPr wrap="none">
            <a:spAutoFit/>
          </a:bodyPr>
          <a:lstStyle/>
          <a:p>
            <a:pPr algn="ctr"/>
            <a:r>
              <a:rPr lang="ja-JP" altLang="en-US" sz="900" b="1">
                <a:latin typeface="+mn-ea"/>
                <a:ea typeface="+mn-ea"/>
                <a:cs typeface="+mn-cs"/>
              </a:rPr>
              <a:t>けい</a:t>
            </a:r>
            <a:endParaRPr lang="ja-JP" altLang="en-US" sz="900" b="1">
              <a:latin typeface="+mn-ea"/>
              <a:ea typeface="+mn-ea"/>
              <a:cs typeface="+mn-cs"/>
            </a:endParaRPr>
          </a:p>
        </p:txBody>
      </p:sp>
    </p:spTree>
  </p:cSld>
  <p:clrMapOvr>
    <a:masterClrMapping/>
  </p:clrMapOvr>
  <p:transition xmlns:mc="http://schemas.openxmlformats.org/markup-compatibility/2006" xmlns:hp="http://schemas.haansoft.com/office/presentation/8.0" mc:Ignorable="hp" hp:hslDur="500">
    <p:fade/>
  </p:transition>
</p:sld>
</file>

<file path=ppt/slides/slide2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9" name="テキスト ボックス 9"/>
          <p:cNvSpPr txBox="1"/>
          <p:nvPr/>
        </p:nvSpPr>
        <p:spPr>
          <a:xfrm>
            <a:off x="7238438" y="6386443"/>
            <a:ext cx="4678648" cy="282573"/>
          </a:xfrm>
          <a:prstGeom prst="rect">
            <a:avLst/>
          </a:prstGeom>
          <a:noFill/>
        </p:spPr>
        <p:txBody>
          <a:bodyPr wrap="none" lIns="0" tIns="0" rIns="36000" bIns="36000" anchor="b">
            <a:spAutoFit/>
          </a:bodyPr>
          <a:lstStyle/>
          <a:p>
            <a:pPr lvl="0"/>
            <a:r>
              <a:rPr lang="ja-JP" altLang="en-US" sz="800">
                <a:latin typeface="+mn-ea"/>
                <a:ea typeface="+mn-ea"/>
                <a:cs typeface="+mn-cs"/>
              </a:rPr>
              <a:t>厚生労働省　がん検診</a:t>
            </a:r>
            <a:endParaRPr lang="ja-JP" altLang="en-US" sz="800">
              <a:latin typeface="+mn-ea"/>
              <a:ea typeface="+mn-ea"/>
              <a:cs typeface="+mn-cs"/>
            </a:endParaRPr>
          </a:p>
          <a:p>
            <a:pPr lvl="0"/>
            <a:r>
              <a:rPr lang="en-US" altLang="ja-JP" sz="800">
                <a:latin typeface="+mn-ea"/>
                <a:ea typeface="+mn-ea"/>
                <a:cs typeface="+mn-cs"/>
              </a:rPr>
              <a:t>http://www.mhlw.go.jp/stf/seisakunitsuite/bunya/0000059490.html(Accessed Dec.3. 2019)</a:t>
            </a:r>
            <a:endParaRPr lang="en-US" altLang="ja-JP" sz="800">
              <a:latin typeface="+mn-ea"/>
              <a:ea typeface="+mn-ea"/>
              <a:cs typeface="+mn-cs"/>
            </a:endParaRPr>
          </a:p>
        </p:txBody>
      </p:sp>
      <p:sp>
        <p:nvSpPr>
          <p:cNvPr id="14" name="Rectangle 2"/>
          <p:cNvSpPr>
            <a:spLocks noChangeArrowheads="1"/>
          </p:cNvSpPr>
          <p:nvPr/>
        </p:nvSpPr>
        <p:spPr>
          <a:xfrm>
            <a:off x="1020561" y="2295538"/>
            <a:ext cx="10044313" cy="800027"/>
          </a:xfrm>
          <a:prstGeom prst="rect">
            <a:avLst/>
          </a:prstGeom>
          <a:noFill/>
          <a:ln>
            <a:noFill/>
          </a:ln>
        </p:spPr>
        <p:txBody>
          <a:bodyPr wrap="square" anchor="t">
            <a:spAutoFit/>
          </a:bodyPr>
          <a:lstStyle/>
          <a:p>
            <a:pPr marL="323968" indent="-323968">
              <a:lnSpc>
                <a:spcPct val="110000"/>
              </a:lnSpc>
              <a:spcBef>
                <a:spcPct val="6000"/>
              </a:spcBef>
              <a:buClr>
                <a:srgbClr val="00b0f0"/>
              </a:buClr>
              <a:buSzPct val="100000"/>
              <a:buFont typeface="Wingdings"/>
              <a:buChar char="l"/>
            </a:pPr>
            <a:r>
              <a:rPr lang="ja-JP" altLang="en-US" sz="2200">
                <a:latin typeface="+mn-ea"/>
                <a:ea typeface="+mn-ea"/>
                <a:cs typeface="+mn-cs"/>
              </a:rPr>
              <a:t>厚生労働省では、がん検診の受診率を</a:t>
            </a:r>
            <a:r>
              <a:rPr lang="en-US" altLang="ja-JP" sz="2200">
                <a:latin typeface="+mn-ea"/>
                <a:ea typeface="+mn-ea"/>
                <a:cs typeface="+mn-cs"/>
              </a:rPr>
              <a:t>50%</a:t>
            </a:r>
            <a:r>
              <a:rPr lang="ja-JP" altLang="en-US" sz="2200">
                <a:latin typeface="+mn-ea"/>
                <a:ea typeface="+mn-ea"/>
                <a:cs typeface="+mn-cs"/>
              </a:rPr>
              <a:t>以上とすることを目標に、がん検診を推奨しています。</a:t>
            </a:r>
            <a:endParaRPr lang="en-US" altLang="ja-JP" sz="2200">
              <a:latin typeface="+mn-ea"/>
              <a:ea typeface="+mn-ea"/>
              <a:cs typeface="+mn-cs"/>
            </a:endParaRPr>
          </a:p>
        </p:txBody>
      </p:sp>
      <p:sp>
        <p:nvSpPr>
          <p:cNvPr id="16" name="角丸四角形 15"/>
          <p:cNvSpPr/>
          <p:nvPr/>
        </p:nvSpPr>
        <p:spPr>
          <a:xfrm>
            <a:off x="1127125" y="1899524"/>
            <a:ext cx="9937750" cy="324000"/>
          </a:xfrm>
          <a:prstGeom prst="roundRect">
            <a:avLst>
              <a:gd name="adj" fmla="val 50000"/>
            </a:avLst>
          </a:prstGeom>
          <a:solidFill>
            <a:srgbClr val="00b0f0"/>
          </a:solidFill>
        </p:spPr>
        <p:txBody>
          <a:bodyPr wrap="none" anchor="ctr">
            <a:noAutofit/>
          </a:bodyPr>
          <a:lstStyle/>
          <a:p>
            <a:pPr algn="ctr"/>
            <a:r>
              <a:rPr lang="ja-JP" altLang="en-US" sz="2000" b="1">
                <a:solidFill>
                  <a:sysClr val="window" lastClr="ffffff"/>
                </a:solidFill>
              </a:rPr>
              <a:t>がん検診</a:t>
            </a:r>
            <a:endParaRPr lang="en-US" altLang="ja-JP" sz="2000" b="1">
              <a:solidFill>
                <a:sysClr val="window" lastClr="ffffff"/>
              </a:solidFill>
            </a:endParaRPr>
          </a:p>
        </p:txBody>
      </p:sp>
      <p:sp>
        <p:nvSpPr>
          <p:cNvPr id="19" name="角丸四角形 18"/>
          <p:cNvSpPr/>
          <p:nvPr/>
        </p:nvSpPr>
        <p:spPr>
          <a:xfrm>
            <a:off x="1127125" y="3474524"/>
            <a:ext cx="9937750" cy="324000"/>
          </a:xfrm>
          <a:prstGeom prst="roundRect">
            <a:avLst>
              <a:gd name="adj" fmla="val 50000"/>
            </a:avLst>
          </a:prstGeom>
          <a:solidFill>
            <a:srgbClr val="00b0f0"/>
          </a:solidFill>
        </p:spPr>
        <p:txBody>
          <a:bodyPr wrap="none" anchor="ctr">
            <a:noAutofit/>
          </a:bodyPr>
          <a:lstStyle/>
          <a:p>
            <a:pPr algn="ctr"/>
            <a:r>
              <a:rPr lang="ja-JP" altLang="en-US" sz="2000" b="1">
                <a:solidFill>
                  <a:sysClr val="window" lastClr="ffffff"/>
                </a:solidFill>
              </a:rPr>
              <a:t>がん検診を受けるには</a:t>
            </a:r>
            <a:endParaRPr lang="en-US" altLang="ja-JP" sz="2000" b="1">
              <a:solidFill>
                <a:sysClr val="window" lastClr="ffffff"/>
              </a:solidFill>
            </a:endParaRPr>
          </a:p>
        </p:txBody>
      </p:sp>
      <p:sp>
        <p:nvSpPr>
          <p:cNvPr id="18" name="Rectangle 2"/>
          <p:cNvSpPr>
            <a:spLocks noChangeArrowheads="1"/>
          </p:cNvSpPr>
          <p:nvPr/>
        </p:nvSpPr>
        <p:spPr>
          <a:xfrm>
            <a:off x="1020561" y="3870527"/>
            <a:ext cx="10044313" cy="2071144"/>
          </a:xfrm>
          <a:prstGeom prst="rect">
            <a:avLst/>
          </a:prstGeom>
          <a:noFill/>
          <a:ln>
            <a:noFill/>
          </a:ln>
        </p:spPr>
        <p:txBody>
          <a:bodyPr wrap="square" anchor="t">
            <a:spAutoFit/>
          </a:bodyPr>
          <a:lstStyle/>
          <a:p>
            <a:pPr marL="323968" indent="-323968">
              <a:lnSpc>
                <a:spcPct val="110000"/>
              </a:lnSpc>
              <a:spcBef>
                <a:spcPct val="6000"/>
              </a:spcBef>
              <a:buClr>
                <a:srgbClr val="00b0f0"/>
              </a:buClr>
              <a:buSzPct val="100000"/>
              <a:buFont typeface="Wingdings"/>
              <a:buChar char="l"/>
            </a:pPr>
            <a:r>
              <a:rPr lang="ja-JP" altLang="en-US" sz="2200">
                <a:latin typeface="+mn-ea"/>
                <a:ea typeface="+mn-ea"/>
                <a:cs typeface="+mn-cs"/>
              </a:rPr>
              <a:t>お住まいの市町村では、健康増進法に基づいて、がん検診を実施しています。</a:t>
            </a:r>
            <a:endParaRPr lang="ja-JP" altLang="en-US" sz="2200">
              <a:latin typeface="+mn-ea"/>
              <a:ea typeface="+mn-ea"/>
              <a:cs typeface="+mn-cs"/>
            </a:endParaRPr>
          </a:p>
          <a:p>
            <a:pPr marL="323968" indent="-323968">
              <a:lnSpc>
                <a:spcPct val="110000"/>
              </a:lnSpc>
              <a:spcBef>
                <a:spcPct val="6000"/>
              </a:spcBef>
              <a:buClr>
                <a:srgbClr val="00b0f0"/>
              </a:buClr>
              <a:buSzPct val="100000"/>
              <a:buFont typeface="Wingdings"/>
              <a:buChar char="l"/>
            </a:pPr>
            <a:r>
              <a:rPr lang="ja-JP" altLang="en-US" sz="2200">
                <a:latin typeface="+mn-ea"/>
                <a:ea typeface="+mn-ea"/>
                <a:cs typeface="+mn-cs"/>
              </a:rPr>
              <a:t>ほとんどの市町村では、がん検診の費用の多くを公費で負担しており、</a:t>
            </a:r>
            <a:br>
              <a:rPr lang="en-US" altLang="ja-JP" sz="2200">
                <a:latin typeface="+mn-ea"/>
                <a:ea typeface="+mn-ea"/>
                <a:cs typeface="+mn-cs"/>
              </a:rPr>
            </a:br>
            <a:r>
              <a:rPr lang="ja-JP" altLang="en-US" sz="2200">
                <a:latin typeface="+mn-ea"/>
                <a:ea typeface="+mn-ea"/>
                <a:cs typeface="+mn-cs"/>
              </a:rPr>
              <a:t>一部の自己負担でがん検診を受けることができます。</a:t>
            </a:r>
            <a:endParaRPr lang="ja-JP" altLang="en-US" sz="2200">
              <a:latin typeface="+mn-ea"/>
              <a:ea typeface="+mn-ea"/>
              <a:cs typeface="+mn-cs"/>
            </a:endParaRPr>
          </a:p>
          <a:p>
            <a:pPr marL="323968" indent="-323968">
              <a:lnSpc>
                <a:spcPct val="110000"/>
              </a:lnSpc>
              <a:spcBef>
                <a:spcPct val="6000"/>
              </a:spcBef>
              <a:buClr>
                <a:srgbClr val="00b0f0"/>
              </a:buClr>
              <a:buSzPct val="100000"/>
              <a:buFont typeface="Wingdings"/>
              <a:buChar char="l"/>
            </a:pPr>
            <a:r>
              <a:rPr lang="ja-JP" altLang="en-US" sz="2200">
                <a:latin typeface="+mn-ea"/>
                <a:ea typeface="+mn-ea"/>
                <a:cs typeface="+mn-cs"/>
              </a:rPr>
              <a:t>おつとめの職場や、加入する健康保険組合等でもがん検診を実施している場合が</a:t>
            </a:r>
            <a:br>
              <a:rPr lang="en-US" altLang="ja-JP" sz="2200">
                <a:latin typeface="+mn-ea"/>
                <a:ea typeface="+mn-ea"/>
                <a:cs typeface="+mn-cs"/>
              </a:rPr>
            </a:br>
            <a:r>
              <a:rPr lang="ja-JP" altLang="en-US" sz="2200">
                <a:latin typeface="+mn-ea"/>
                <a:ea typeface="+mn-ea"/>
                <a:cs typeface="+mn-cs"/>
              </a:rPr>
              <a:t>ありますので、ご確認ください。</a:t>
            </a:r>
            <a:endParaRPr lang="en-US" altLang="ja-JP" sz="2200">
              <a:latin typeface="+mn-ea"/>
              <a:ea typeface="+mn-ea"/>
              <a:cs typeface="+mn-cs"/>
            </a:endParaRPr>
          </a:p>
        </p:txBody>
      </p:sp>
      <p:sp>
        <p:nvSpPr>
          <p:cNvPr id="2" name="タイトル 1"/>
          <p:cNvSpPr>
            <a:spLocks noGrp="1"/>
          </p:cNvSpPr>
          <p:nvPr>
            <p:ph type="title" idx="0"/>
          </p:nvPr>
        </p:nvSpPr>
        <p:spPr>
          <a:xfrm>
            <a:off x="1920003" y="510563"/>
            <a:ext cx="5484836" cy="472886"/>
          </a:xfrm>
        </p:spPr>
        <p:txBody>
          <a:bodyPr/>
          <a:lstStyle/>
          <a:p>
            <a:pPr lvl="0"/>
            <a:r>
              <a:rPr lang="ja-JP" altLang="en-US"/>
              <a:t>国は「がん検診」を推奨しています。</a:t>
            </a:r>
            <a:endParaRPr lang="ja-JP" altLang="en-US"/>
          </a:p>
        </p:txBody>
      </p:sp>
      <p:pic>
        <p:nvPicPr>
          <p:cNvPr id="12" name="図 11"/>
          <p:cNvPicPr>
            <a:picLocks noChangeAspect="1"/>
          </p:cNvPicPr>
          <p:nvPr/>
        </p:nvPicPr>
        <p:blipFill rotWithShape="1">
          <a:blip r:embed="rId2"/>
          <a:stretch>
            <a:fillRect/>
          </a:stretch>
        </p:blipFill>
        <p:spPr>
          <a:xfrm>
            <a:off x="10721164" y="303652"/>
            <a:ext cx="844943" cy="1008000"/>
          </a:xfrm>
          <a:prstGeom prst="rect">
            <a:avLst/>
          </a:prstGeom>
        </p:spPr>
      </p:pic>
    </p:spTree>
  </p:cSld>
  <p:clrMapOvr>
    <a:masterClrMapping/>
  </p:clrMapOvr>
  <p:transition xmlns:mc="http://schemas.openxmlformats.org/markup-compatibility/2006" xmlns:hp="http://schemas.haansoft.com/office/presentation/8.0" mc:Ignorable="hp" hp:hslDur="500">
    <p:fade/>
  </p:transition>
</p:sld>
</file>

<file path=ppt/slides/slide22.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6" name="正方形/長方形 4"/>
          <p:cNvSpPr>
            <a:spLocks noChangeArrowheads="1"/>
          </p:cNvSpPr>
          <p:nvPr/>
        </p:nvSpPr>
        <p:spPr>
          <a:xfrm>
            <a:off x="5375910" y="6192011"/>
            <a:ext cx="1430655" cy="292609"/>
          </a:xfrm>
          <a:prstGeom prst="rect">
            <a:avLst/>
          </a:prstGeom>
          <a:noFill/>
          <a:ln>
            <a:noFill/>
          </a:ln>
        </p:spPr>
        <p:txBody>
          <a:bodyPr wrap="none">
            <a:spAutoFit/>
          </a:bodyPr>
          <a:lstStyle>
            <a:lvl1pPr eaLnBrk="0" hangingPunct="0">
              <a:defRPr kumimoji="1">
                <a:solidFill>
                  <a:schemeClr val="tx1"/>
                </a:solidFill>
                <a:latin typeface="Arial"/>
                <a:ea typeface="ＭＳ Ｐゴシック"/>
              </a:defRPr>
            </a:lvl1pPr>
            <a:lvl2pPr marL="742950" indent="-285750" eaLnBrk="0" hangingPunct="0">
              <a:defRPr kumimoji="1">
                <a:solidFill>
                  <a:schemeClr val="tx1"/>
                </a:solidFill>
                <a:latin typeface="Arial"/>
                <a:ea typeface="ＭＳ Ｐゴシック"/>
              </a:defRPr>
            </a:lvl2pPr>
            <a:lvl3pPr marL="1143000" indent="-228600" eaLnBrk="0" hangingPunct="0">
              <a:defRPr kumimoji="1">
                <a:solidFill>
                  <a:schemeClr val="tx1"/>
                </a:solidFill>
                <a:latin typeface="Arial"/>
                <a:ea typeface="ＭＳ Ｐゴシック"/>
              </a:defRPr>
            </a:lvl3pPr>
            <a:lvl4pPr marL="1600200" indent="-228600" eaLnBrk="0" hangingPunct="0">
              <a:defRPr kumimoji="1">
                <a:solidFill>
                  <a:schemeClr val="tx1"/>
                </a:solidFill>
                <a:latin typeface="Arial"/>
                <a:ea typeface="ＭＳ Ｐゴシック"/>
              </a:defRPr>
            </a:lvl4pPr>
            <a:lvl5pPr marL="2057400" indent="-228600" eaLnBrk="0" hangingPunct="0">
              <a:defRPr kumimoji="1">
                <a:solidFill>
                  <a:schemeClr val="tx1"/>
                </a:solidFill>
                <a:latin typeface="Arial"/>
                <a:ea typeface="ＭＳ Ｐゴシック"/>
              </a:defRPr>
            </a:lvl5pPr>
            <a:lvl6pPr marL="2514600" indent="-228600" eaLnBrk="0" fontAlgn="base" hangingPunct="0">
              <a:spcBef>
                <a:spcPct val="0"/>
              </a:spcBef>
              <a:spcAft>
                <a:spcPct val="0"/>
              </a:spcAft>
              <a:defRPr kumimoji="1">
                <a:solidFill>
                  <a:schemeClr val="tx1"/>
                </a:solidFill>
                <a:latin typeface="Arial"/>
                <a:ea typeface="ＭＳ Ｐゴシック"/>
              </a:defRPr>
            </a:lvl6pPr>
            <a:lvl7pPr marL="2971800" indent="-228600" eaLnBrk="0" fontAlgn="base" hangingPunct="0">
              <a:spcBef>
                <a:spcPct val="0"/>
              </a:spcBef>
              <a:spcAft>
                <a:spcPct val="0"/>
              </a:spcAft>
              <a:defRPr kumimoji="1">
                <a:solidFill>
                  <a:schemeClr val="tx1"/>
                </a:solidFill>
                <a:latin typeface="Arial"/>
                <a:ea typeface="ＭＳ Ｐゴシック"/>
              </a:defRPr>
            </a:lvl7pPr>
            <a:lvl8pPr marL="3429000" indent="-228600" eaLnBrk="0" fontAlgn="base" hangingPunct="0">
              <a:spcBef>
                <a:spcPct val="0"/>
              </a:spcBef>
              <a:spcAft>
                <a:spcPct val="0"/>
              </a:spcAft>
              <a:defRPr kumimoji="1">
                <a:solidFill>
                  <a:schemeClr val="tx1"/>
                </a:solidFill>
                <a:latin typeface="Arial"/>
                <a:ea typeface="ＭＳ Ｐゴシック"/>
              </a:defRPr>
            </a:lvl8pPr>
            <a:lvl9pPr marL="3886200" indent="-228600" eaLnBrk="0" fontAlgn="base" hangingPunct="0">
              <a:spcBef>
                <a:spcPct val="0"/>
              </a:spcBef>
              <a:spcAft>
                <a:spcPct val="0"/>
              </a:spcAft>
              <a:defRPr kumimoji="1">
                <a:solidFill>
                  <a:schemeClr val="tx1"/>
                </a:solidFill>
                <a:latin typeface="Arial"/>
                <a:ea typeface="ＭＳ Ｐゴシック"/>
              </a:defRPr>
            </a:lvl9pPr>
          </a:lstStyle>
          <a:p>
            <a:pPr algn="ctr" eaLnBrk="1" hangingPunct="1"/>
            <a:r>
              <a:rPr lang="ja-JP" altLang="en-US" sz="1400">
                <a:solidFill>
                  <a:prstClr val="black"/>
                </a:solidFill>
                <a:latin typeface="+mn-ea"/>
                <a:ea typeface="+mn-ea"/>
                <a:cs typeface="Meiryo UI"/>
              </a:rPr>
              <a:t>細胞診採取器具</a:t>
            </a:r>
            <a:endParaRPr lang="ja-JP" altLang="en-US" sz="1400">
              <a:solidFill>
                <a:prstClr val="black"/>
              </a:solidFill>
              <a:latin typeface="+mn-ea"/>
              <a:ea typeface="+mn-ea"/>
              <a:cs typeface="Meiryo UI"/>
            </a:endParaRPr>
          </a:p>
        </p:txBody>
      </p:sp>
      <p:pic>
        <p:nvPicPr>
          <p:cNvPr id="7" name="図 3"/>
          <p:cNvPicPr>
            <a:picLocks noChangeAspect="1"/>
          </p:cNvPicPr>
          <p:nvPr/>
        </p:nvPicPr>
        <p:blipFill rotWithShape="1">
          <a:blip r:embed="rId2"/>
          <a:srcRect/>
          <a:stretch>
            <a:fillRect/>
          </a:stretch>
        </p:blipFill>
        <p:spPr>
          <a:xfrm rot="5400000">
            <a:off x="5466000" y="4392012"/>
            <a:ext cx="1260000" cy="2105387"/>
          </a:xfrm>
          <a:prstGeom prst="rect">
            <a:avLst/>
          </a:prstGeom>
          <a:noFill/>
          <a:ln>
            <a:noFill/>
          </a:ln>
        </p:spPr>
      </p:pic>
      <p:sp>
        <p:nvSpPr>
          <p:cNvPr id="11" name="Rectangle 2"/>
          <p:cNvSpPr>
            <a:spLocks noChangeArrowheads="1"/>
          </p:cNvSpPr>
          <p:nvPr/>
        </p:nvSpPr>
        <p:spPr>
          <a:xfrm>
            <a:off x="1024647" y="3584389"/>
            <a:ext cx="10272408" cy="1271456"/>
          </a:xfrm>
          <a:prstGeom prst="rect">
            <a:avLst/>
          </a:prstGeom>
          <a:noFill/>
          <a:ln>
            <a:noFill/>
          </a:ln>
        </p:spPr>
        <p:txBody>
          <a:bodyPr wrap="square" anchor="t">
            <a:spAutoFit/>
          </a:bodyPr>
          <a:lstStyle/>
          <a:p>
            <a:pPr marL="323968" indent="-323968">
              <a:lnSpc>
                <a:spcPct val="110000"/>
              </a:lnSpc>
              <a:spcBef>
                <a:spcPct val="6000"/>
              </a:spcBef>
              <a:buClr>
                <a:srgbClr val="00b0f0"/>
              </a:buClr>
              <a:buSzPct val="100000"/>
              <a:buFont typeface="Wingdings"/>
              <a:buChar char="l"/>
            </a:pPr>
            <a:r>
              <a:rPr lang="ja-JP" altLang="en-US" sz="2200">
                <a:latin typeface="+mn-ea"/>
                <a:ea typeface="+mn-ea"/>
                <a:cs typeface="+mn-cs"/>
              </a:rPr>
              <a:t>産婦人科で受けることができ、</a:t>
            </a:r>
            <a:r>
              <a:rPr lang="en-US" altLang="ja-JP" sz="2200">
                <a:latin typeface="+mn-ea"/>
                <a:ea typeface="+mn-ea"/>
                <a:cs typeface="+mn-cs"/>
              </a:rPr>
              <a:t>10</a:t>
            </a:r>
            <a:r>
              <a:rPr lang="ja-JP" altLang="en-US" sz="2200">
                <a:latin typeface="+mn-ea"/>
                <a:ea typeface="+mn-ea"/>
                <a:cs typeface="+mn-cs"/>
              </a:rPr>
              <a:t>分～</a:t>
            </a:r>
            <a:r>
              <a:rPr lang="en-US" altLang="ja-JP" sz="2200">
                <a:latin typeface="+mn-ea"/>
                <a:ea typeface="+mn-ea"/>
                <a:cs typeface="+mn-cs"/>
              </a:rPr>
              <a:t>15</a:t>
            </a:r>
            <a:r>
              <a:rPr lang="ja-JP" altLang="en-US" sz="2200">
                <a:latin typeface="+mn-ea"/>
                <a:ea typeface="+mn-ea"/>
                <a:cs typeface="+mn-cs"/>
              </a:rPr>
              <a:t>分ほどですむ検査です。</a:t>
            </a:r>
            <a:endParaRPr lang="ja-JP" altLang="en-US" sz="2200">
              <a:latin typeface="+mn-ea"/>
              <a:ea typeface="+mn-ea"/>
              <a:cs typeface="+mn-cs"/>
            </a:endParaRPr>
          </a:p>
          <a:p>
            <a:pPr marL="323968" indent="-323968">
              <a:lnSpc>
                <a:spcPct val="110000"/>
              </a:lnSpc>
              <a:spcBef>
                <a:spcPct val="23000"/>
              </a:spcBef>
              <a:buClr>
                <a:srgbClr val="00b0f0"/>
              </a:buClr>
              <a:buSzPct val="100000"/>
              <a:buFont typeface="Wingdings"/>
              <a:buChar char="l"/>
            </a:pPr>
            <a:r>
              <a:rPr lang="ja-JP" altLang="en-US" sz="2200">
                <a:latin typeface="+mn-ea"/>
                <a:ea typeface="+mn-ea"/>
                <a:cs typeface="+mn-cs"/>
              </a:rPr>
              <a:t>一般的な検診は、子宮頸部の表面の細胞をブラシなどの器具で軽くこすり取るとても簡単なもので、痛みもほとんどありません。</a:t>
            </a:r>
            <a:endParaRPr lang="ja-JP" altLang="en-US" sz="2200">
              <a:latin typeface="+mn-ea"/>
              <a:ea typeface="+mn-ea"/>
              <a:cs typeface="+mn-cs"/>
            </a:endParaRPr>
          </a:p>
        </p:txBody>
      </p:sp>
      <p:graphicFrame>
        <p:nvGraphicFramePr>
          <p:cNvPr id="9" name="表 8"/>
          <p:cNvGraphicFramePr>
            <a:graphicFrameLocks noGrp="1"/>
          </p:cNvGraphicFramePr>
          <p:nvPr/>
        </p:nvGraphicFramePr>
        <p:xfrm>
          <a:off x="1119305" y="2228782"/>
          <a:ext cx="9945571" cy="1149958"/>
        </p:xfrm>
        <a:graphic>
          <a:graphicData uri="http://schemas.openxmlformats.org/drawingml/2006/table">
            <a:tbl>
              <a:tblPr firstRow="1" bandRow="1">
                <a:tableStyleId>{5C22544A-7EE6-4342-B048-85BDC9FD1C3A}</a:tableStyleId>
              </a:tblPr>
              <a:tblGrid>
                <a:gridCol w="5863851"/>
                <a:gridCol w="2040860"/>
                <a:gridCol w="2040860"/>
              </a:tblGrid>
              <a:tr h="527064">
                <a:tc>
                  <a:txBody>
                    <a:bodyPr vert="horz" lIns="121704" tIns="0" rIns="121704" bIns="0" anchor="ctr" anchorCtr="0"/>
                    <a:p>
                      <a:pPr algn="ctr"/>
                      <a:r>
                        <a:rPr lang="ja-JP" altLang="en-US" sz="2500" b="0">
                          <a:latin typeface="+mn-ea"/>
                          <a:ea typeface="+mn-ea"/>
                          <a:cs typeface="Meiryo UI"/>
                        </a:rPr>
                        <a:t>検査項目</a:t>
                      </a:r>
                      <a:endParaRPr lang="ja-JP" altLang="en-US" sz="2500" b="0">
                        <a:latin typeface="+mn-ea"/>
                        <a:ea typeface="+mn-ea"/>
                        <a:cs typeface="Meiryo UI"/>
                      </a:endParaRPr>
                    </a:p>
                  </a:txBody>
                  <a:tcPr marL="121704" marR="121704" marT="0" marB="0" anchor="ctr">
                    <a:lnL w="28575" cap="flat" cmpd="sng" algn="ctr">
                      <a:solidFill>
                        <a:schemeClr val="bg1"/>
                      </a:solidFill>
                      <a:prstDash val="solid"/>
                      <a:round/>
                    </a:lnL>
                    <a:lnR w="28575" cap="flat" cmpd="sng" algn="ctr">
                      <a:solidFill>
                        <a:schemeClr val="bg1"/>
                      </a:solidFill>
                      <a:prstDash val="solid"/>
                      <a:round/>
                    </a:lnR>
                    <a:lnT w="28575" cap="flat" cmpd="sng" algn="ctr">
                      <a:solidFill>
                        <a:schemeClr val="bg1"/>
                      </a:solidFill>
                      <a:prstDash val="solid"/>
                      <a:round/>
                    </a:lnT>
                    <a:lnB w="28575" cap="flat" cmpd="sng" algn="ctr">
                      <a:solidFill>
                        <a:schemeClr val="bg1"/>
                      </a:solidFill>
                      <a:prstDash val="solid"/>
                      <a:round/>
                    </a:lnB>
                    <a:solidFill>
                      <a:schemeClr val="bg1">
                        <a:lumMod val="50000"/>
                      </a:schemeClr>
                    </a:solidFill>
                  </a:tcPr>
                </a:tc>
                <a:tc>
                  <a:txBody>
                    <a:bodyPr vert="horz" lIns="121704" tIns="0" rIns="121704" bIns="0" anchor="ctr" anchorCtr="0"/>
                    <a:p>
                      <a:pPr algn="ctr"/>
                      <a:r>
                        <a:rPr lang="ja-JP" altLang="en-US" sz="2500" b="0">
                          <a:latin typeface="+mn-ea"/>
                          <a:ea typeface="+mn-ea"/>
                          <a:cs typeface="Meiryo UI"/>
                        </a:rPr>
                        <a:t>対象者</a:t>
                      </a:r>
                      <a:endParaRPr lang="ja-JP" altLang="en-US" sz="2500" b="0">
                        <a:latin typeface="+mn-ea"/>
                        <a:ea typeface="+mn-ea"/>
                        <a:cs typeface="Meiryo UI"/>
                      </a:endParaRPr>
                    </a:p>
                  </a:txBody>
                  <a:tcPr marL="121704" marR="121704" marT="0" marB="0" anchor="ctr">
                    <a:lnL w="28575" cap="flat" cmpd="sng" algn="ctr">
                      <a:solidFill>
                        <a:schemeClr val="bg1"/>
                      </a:solidFill>
                      <a:prstDash val="solid"/>
                      <a:round/>
                    </a:lnL>
                    <a:lnR w="28575" cap="flat" cmpd="sng" algn="ctr">
                      <a:solidFill>
                        <a:schemeClr val="bg1"/>
                      </a:solidFill>
                      <a:prstDash val="solid"/>
                      <a:round/>
                    </a:lnR>
                    <a:lnT w="28575" cap="flat" cmpd="sng" algn="ctr">
                      <a:solidFill>
                        <a:schemeClr val="bg1"/>
                      </a:solidFill>
                      <a:prstDash val="solid"/>
                      <a:round/>
                    </a:lnT>
                    <a:lnB w="28575" cap="flat" cmpd="sng" algn="ctr">
                      <a:solidFill>
                        <a:schemeClr val="bg1"/>
                      </a:solidFill>
                      <a:prstDash val="solid"/>
                      <a:round/>
                    </a:lnB>
                    <a:solidFill>
                      <a:schemeClr val="bg1">
                        <a:lumMod val="50000"/>
                      </a:schemeClr>
                    </a:solidFill>
                  </a:tcPr>
                </a:tc>
                <a:tc>
                  <a:txBody>
                    <a:bodyPr vert="horz" lIns="121704" tIns="0" rIns="121704" bIns="0" anchor="ctr" anchorCtr="0"/>
                    <a:p>
                      <a:pPr algn="ctr"/>
                      <a:r>
                        <a:rPr lang="ja-JP" altLang="en-US" sz="2500" b="0">
                          <a:latin typeface="+mn-ea"/>
                          <a:ea typeface="+mn-ea"/>
                          <a:cs typeface="Meiryo UI"/>
                        </a:rPr>
                        <a:t>受診間隔</a:t>
                      </a:r>
                      <a:endParaRPr lang="ja-JP" altLang="en-US" sz="2500" b="0">
                        <a:latin typeface="+mn-ea"/>
                        <a:ea typeface="+mn-ea"/>
                        <a:cs typeface="Meiryo UI"/>
                      </a:endParaRPr>
                    </a:p>
                  </a:txBody>
                  <a:tcPr marL="121704" marR="121704" marT="0" marB="0" anchor="ctr">
                    <a:lnL w="28575" cap="flat" cmpd="sng" algn="ctr">
                      <a:solidFill>
                        <a:schemeClr val="bg1"/>
                      </a:solidFill>
                      <a:prstDash val="solid"/>
                      <a:round/>
                    </a:lnL>
                    <a:lnR w="28575" cap="flat" cmpd="sng" algn="ctr">
                      <a:solidFill>
                        <a:schemeClr val="bg1"/>
                      </a:solidFill>
                      <a:prstDash val="solid"/>
                      <a:round/>
                    </a:lnR>
                    <a:lnT w="28575" cap="flat" cmpd="sng" algn="ctr">
                      <a:solidFill>
                        <a:schemeClr val="bg1"/>
                      </a:solidFill>
                      <a:prstDash val="solid"/>
                      <a:round/>
                    </a:lnT>
                    <a:lnB w="28575" cap="flat" cmpd="sng" algn="ctr">
                      <a:solidFill>
                        <a:schemeClr val="bg1"/>
                      </a:solidFill>
                      <a:prstDash val="solid"/>
                      <a:round/>
                    </a:lnB>
                    <a:solidFill>
                      <a:schemeClr val="bg1">
                        <a:lumMod val="50000"/>
                      </a:schemeClr>
                    </a:solidFill>
                  </a:tcPr>
                </a:tc>
              </a:tr>
              <a:tr h="622894">
                <a:tc>
                  <a:txBody>
                    <a:bodyPr vert="horz" lIns="121704" tIns="0" rIns="121704" bIns="0" anchor="ctr" anchorCtr="0"/>
                    <a:p>
                      <a:pPr algn="ctr"/>
                      <a:r>
                        <a:rPr lang="ja-JP" altLang="en-US" sz="2500" b="0">
                          <a:latin typeface="+mn-ea"/>
                          <a:ea typeface="+mn-ea"/>
                          <a:cs typeface="Meiryo UI"/>
                        </a:rPr>
                        <a:t>問診、視診、子宮頸部の細胞診および内診</a:t>
                      </a:r>
                      <a:endParaRPr lang="ja-JP" altLang="en-US" sz="2500" b="0">
                        <a:latin typeface="+mn-ea"/>
                        <a:ea typeface="+mn-ea"/>
                        <a:cs typeface="Meiryo UI"/>
                      </a:endParaRPr>
                    </a:p>
                  </a:txBody>
                  <a:tcPr marL="121704" marR="121704" marT="0" marB="0" anchor="ctr">
                    <a:lnL w="28575" cap="flat" cmpd="sng" algn="ctr">
                      <a:solidFill>
                        <a:schemeClr val="bg1"/>
                      </a:solidFill>
                      <a:prstDash val="solid"/>
                      <a:round/>
                    </a:lnL>
                    <a:lnR w="28575" cap="flat" cmpd="sng" algn="ctr">
                      <a:solidFill>
                        <a:schemeClr val="bg1"/>
                      </a:solidFill>
                      <a:prstDash val="solid"/>
                      <a:round/>
                    </a:lnR>
                    <a:lnT w="28575" cap="flat" cmpd="sng" algn="ctr">
                      <a:solidFill>
                        <a:schemeClr val="bg1"/>
                      </a:solidFill>
                      <a:prstDash val="solid"/>
                      <a:round/>
                    </a:lnT>
                    <a:lnB w="28575" cap="flat" cmpd="sng" algn="ctr">
                      <a:solidFill>
                        <a:schemeClr val="bg1"/>
                      </a:solidFill>
                      <a:prstDash val="solid"/>
                      <a:round/>
                    </a:lnB>
                    <a:solidFill>
                      <a:srgbClr val="ccecff"/>
                    </a:solidFill>
                  </a:tcPr>
                </a:tc>
                <a:tc>
                  <a:txBody>
                    <a:bodyPr vert="horz" lIns="121704" tIns="0" rIns="121704" bIns="0" anchor="ctr" anchorCtr="0"/>
                    <a:p>
                      <a:pPr algn="ctr"/>
                      <a:r>
                        <a:rPr lang="en-US" altLang="ja-JP" sz="2500" b="0">
                          <a:latin typeface="+mn-ea"/>
                          <a:ea typeface="+mn-ea"/>
                          <a:cs typeface="Meiryo UI"/>
                        </a:rPr>
                        <a:t>20</a:t>
                      </a:r>
                      <a:r>
                        <a:rPr lang="ja-JP" altLang="en-US" sz="2500" b="0">
                          <a:latin typeface="+mn-ea"/>
                          <a:ea typeface="+mn-ea"/>
                          <a:cs typeface="Meiryo UI"/>
                        </a:rPr>
                        <a:t>歳以上</a:t>
                      </a:r>
                      <a:endParaRPr lang="ja-JP" altLang="en-US" sz="2500" b="0">
                        <a:latin typeface="+mn-ea"/>
                        <a:ea typeface="+mn-ea"/>
                        <a:cs typeface="Meiryo UI"/>
                      </a:endParaRPr>
                    </a:p>
                  </a:txBody>
                  <a:tcPr marL="121704" marR="121704" marT="0" marB="0" anchor="ctr">
                    <a:lnL w="28575" cap="flat" cmpd="sng" algn="ctr">
                      <a:solidFill>
                        <a:schemeClr val="bg1"/>
                      </a:solidFill>
                      <a:prstDash val="solid"/>
                      <a:round/>
                    </a:lnL>
                    <a:lnR w="28575" cap="flat" cmpd="sng" algn="ctr">
                      <a:solidFill>
                        <a:schemeClr val="bg1"/>
                      </a:solidFill>
                      <a:prstDash val="solid"/>
                      <a:round/>
                    </a:lnR>
                    <a:lnT w="28575" cap="flat" cmpd="sng" algn="ctr">
                      <a:solidFill>
                        <a:schemeClr val="bg1"/>
                      </a:solidFill>
                      <a:prstDash val="solid"/>
                      <a:round/>
                    </a:lnT>
                    <a:lnB w="28575" cap="flat" cmpd="sng" algn="ctr">
                      <a:solidFill>
                        <a:schemeClr val="bg1"/>
                      </a:solidFill>
                      <a:prstDash val="solid"/>
                      <a:round/>
                    </a:lnB>
                    <a:solidFill>
                      <a:srgbClr val="ccecff"/>
                    </a:solidFill>
                  </a:tcPr>
                </a:tc>
                <a:tc>
                  <a:txBody>
                    <a:bodyPr vert="horz" lIns="121704" tIns="0" rIns="121704" bIns="0" anchor="ctr" anchorCtr="0"/>
                    <a:p>
                      <a:pPr algn="ctr"/>
                      <a:r>
                        <a:rPr lang="en-US" altLang="ja-JP" sz="2500" b="0">
                          <a:latin typeface="+mn-ea"/>
                          <a:ea typeface="+mn-ea"/>
                          <a:cs typeface="Meiryo UI"/>
                        </a:rPr>
                        <a:t>2</a:t>
                      </a:r>
                      <a:r>
                        <a:rPr lang="ja-JP" altLang="en-US" sz="2500" b="0">
                          <a:latin typeface="+mn-ea"/>
                          <a:ea typeface="+mn-ea"/>
                          <a:cs typeface="Meiryo UI"/>
                        </a:rPr>
                        <a:t>年に</a:t>
                      </a:r>
                      <a:r>
                        <a:rPr lang="en-US" altLang="ja-JP" sz="2500" b="0">
                          <a:latin typeface="+mn-ea"/>
                          <a:ea typeface="+mn-ea"/>
                          <a:cs typeface="Meiryo UI"/>
                        </a:rPr>
                        <a:t>1</a:t>
                      </a:r>
                      <a:r>
                        <a:rPr lang="ja-JP" altLang="en-US" sz="2500" b="0">
                          <a:latin typeface="+mn-ea"/>
                          <a:ea typeface="+mn-ea"/>
                          <a:cs typeface="Meiryo UI"/>
                        </a:rPr>
                        <a:t>回</a:t>
                      </a:r>
                      <a:endParaRPr lang="ja-JP" altLang="en-US" sz="2500" b="0">
                        <a:latin typeface="+mn-ea"/>
                        <a:ea typeface="+mn-ea"/>
                        <a:cs typeface="Meiryo UI"/>
                      </a:endParaRPr>
                    </a:p>
                  </a:txBody>
                  <a:tcPr marL="121704" marR="121704" marT="0" marB="0" anchor="ctr">
                    <a:lnL w="28575" cap="flat" cmpd="sng" algn="ctr">
                      <a:solidFill>
                        <a:schemeClr val="bg1"/>
                      </a:solidFill>
                      <a:prstDash val="solid"/>
                      <a:round/>
                    </a:lnL>
                    <a:lnR w="28575" cap="flat" cmpd="sng" algn="ctr">
                      <a:solidFill>
                        <a:schemeClr val="bg1"/>
                      </a:solidFill>
                      <a:prstDash val="solid"/>
                      <a:round/>
                    </a:lnR>
                    <a:lnT w="28575" cap="flat" cmpd="sng" algn="ctr">
                      <a:solidFill>
                        <a:schemeClr val="bg1"/>
                      </a:solidFill>
                      <a:prstDash val="solid"/>
                      <a:round/>
                    </a:lnT>
                    <a:lnB w="28575" cap="flat" cmpd="sng" algn="ctr">
                      <a:solidFill>
                        <a:schemeClr val="bg1"/>
                      </a:solidFill>
                      <a:prstDash val="solid"/>
                      <a:round/>
                    </a:lnB>
                    <a:solidFill>
                      <a:srgbClr val="ccecff"/>
                    </a:solidFill>
                  </a:tcPr>
                </a:tc>
              </a:tr>
            </a:tbl>
          </a:graphicData>
        </a:graphic>
      </p:graphicFrame>
      <p:sp>
        <p:nvSpPr>
          <p:cNvPr id="12" name="角丸四角形 11"/>
          <p:cNvSpPr/>
          <p:nvPr/>
        </p:nvSpPr>
        <p:spPr>
          <a:xfrm>
            <a:off x="1127125" y="1663032"/>
            <a:ext cx="9937750" cy="381936"/>
          </a:xfrm>
          <a:prstGeom prst="roundRect">
            <a:avLst>
              <a:gd name="adj" fmla="val 50000"/>
            </a:avLst>
          </a:prstGeom>
          <a:solidFill>
            <a:srgbClr val="00b0f0"/>
          </a:solidFill>
        </p:spPr>
        <p:txBody>
          <a:bodyPr wrap="none" tIns="72000" bIns="0" anchor="ctr">
            <a:noAutofit/>
          </a:bodyPr>
          <a:lstStyle/>
          <a:p>
            <a:pPr algn="ctr"/>
            <a:r>
              <a:rPr lang="ja-JP" altLang="en-US" sz="2000" b="1">
                <a:solidFill>
                  <a:sysClr val="window" lastClr="ffffff"/>
                </a:solidFill>
              </a:rPr>
              <a:t>子宮頸がん検診の内容</a:t>
            </a:r>
            <a:endParaRPr lang="ja-JP" altLang="en-US" sz="2000" b="1">
              <a:solidFill>
                <a:sysClr val="window" lastClr="ffffff"/>
              </a:solidFill>
            </a:endParaRPr>
          </a:p>
        </p:txBody>
      </p:sp>
      <p:sp>
        <p:nvSpPr>
          <p:cNvPr id="2" name="タイトル 1"/>
          <p:cNvSpPr>
            <a:spLocks noGrp="1"/>
          </p:cNvSpPr>
          <p:nvPr>
            <p:ph type="title" idx="0"/>
          </p:nvPr>
        </p:nvSpPr>
        <p:spPr>
          <a:xfrm>
            <a:off x="1920009" y="502879"/>
            <a:ext cx="6568465" cy="506771"/>
          </a:xfrm>
        </p:spPr>
        <p:txBody>
          <a:bodyPr/>
          <a:lstStyle/>
          <a:p>
            <a:pPr lvl="0"/>
            <a:r>
              <a:rPr lang="en-US" altLang="ja-JP"/>
              <a:t>2</a:t>
            </a:r>
            <a:r>
              <a:rPr lang="ja-JP" altLang="en-US"/>
              <a:t>年に</a:t>
            </a:r>
            <a:r>
              <a:rPr lang="en-US" altLang="ja-JP"/>
              <a:t>1</a:t>
            </a:r>
            <a:r>
              <a:rPr lang="ja-JP" altLang="en-US"/>
              <a:t>回子宮頸がん検診を受けましょう。</a:t>
            </a:r>
            <a:endParaRPr lang="ja-JP" altLang="en-US"/>
          </a:p>
        </p:txBody>
      </p:sp>
      <p:pic>
        <p:nvPicPr>
          <p:cNvPr id="14" name="図 13"/>
          <p:cNvPicPr>
            <a:picLocks noChangeAspect="1"/>
          </p:cNvPicPr>
          <p:nvPr/>
        </p:nvPicPr>
        <p:blipFill rotWithShape="1">
          <a:blip r:embed="rId3"/>
          <a:stretch>
            <a:fillRect/>
          </a:stretch>
        </p:blipFill>
        <p:spPr>
          <a:xfrm>
            <a:off x="10721164" y="303652"/>
            <a:ext cx="844943" cy="1008000"/>
          </a:xfrm>
          <a:prstGeom prst="rect">
            <a:avLst/>
          </a:prstGeom>
        </p:spPr>
      </p:pic>
      <p:sp>
        <p:nvSpPr>
          <p:cNvPr id="10" name="テキスト ボックス 9"/>
          <p:cNvSpPr txBox="1"/>
          <p:nvPr/>
        </p:nvSpPr>
        <p:spPr>
          <a:xfrm>
            <a:off x="4153040" y="381032"/>
            <a:ext cx="450765" cy="264763"/>
          </a:xfrm>
          <a:prstGeom prst="rect">
            <a:avLst/>
          </a:prstGeom>
          <a:noFill/>
        </p:spPr>
        <p:txBody>
          <a:bodyPr wrap="none">
            <a:spAutoFit/>
          </a:bodyPr>
          <a:lstStyle/>
          <a:p>
            <a:pPr algn="ctr"/>
            <a:r>
              <a:rPr lang="ja-JP" altLang="en-US" sz="1200" b="1">
                <a:solidFill>
                  <a:srgbClr val="00b0f0"/>
                </a:solidFill>
                <a:latin typeface="+mn-ea"/>
                <a:ea typeface="+mn-ea"/>
                <a:cs typeface="+mn-cs"/>
              </a:rPr>
              <a:t>けい</a:t>
            </a:r>
            <a:endParaRPr lang="ja-JP" altLang="en-US" sz="1200" b="1">
              <a:solidFill>
                <a:srgbClr val="00b0f0"/>
              </a:solidFill>
              <a:latin typeface="+mn-ea"/>
              <a:ea typeface="+mn-ea"/>
              <a:cs typeface="+mn-cs"/>
            </a:endParaRPr>
          </a:p>
        </p:txBody>
      </p:sp>
      <p:sp>
        <p:nvSpPr>
          <p:cNvPr id="13" name="テキスト ボックス 12"/>
          <p:cNvSpPr txBox="1"/>
          <p:nvPr/>
        </p:nvSpPr>
        <p:spPr>
          <a:xfrm>
            <a:off x="3537246" y="2721549"/>
            <a:ext cx="402294" cy="261610"/>
          </a:xfrm>
          <a:prstGeom prst="rect">
            <a:avLst/>
          </a:prstGeom>
          <a:noFill/>
        </p:spPr>
        <p:txBody>
          <a:bodyPr wrap="none">
            <a:spAutoFit/>
          </a:bodyPr>
          <a:lstStyle/>
          <a:p>
            <a:pPr algn="ctr"/>
            <a:r>
              <a:rPr lang="ja-JP" altLang="en-US" sz="1100">
                <a:latin typeface="+mn-ea"/>
                <a:ea typeface="+mn-ea"/>
                <a:cs typeface="+mn-cs"/>
              </a:rPr>
              <a:t>けい</a:t>
            </a:r>
            <a:endParaRPr lang="ja-JP" altLang="en-US" sz="1100">
              <a:latin typeface="+mn-ea"/>
              <a:ea typeface="+mn-ea"/>
              <a:cs typeface="+mn-cs"/>
            </a:endParaRPr>
          </a:p>
        </p:txBody>
      </p:sp>
      <p:sp>
        <p:nvSpPr>
          <p:cNvPr id="15" name="テキスト ボックス 14"/>
          <p:cNvSpPr txBox="1"/>
          <p:nvPr/>
        </p:nvSpPr>
        <p:spPr>
          <a:xfrm>
            <a:off x="5334552" y="1610925"/>
            <a:ext cx="340158" cy="187395"/>
          </a:xfrm>
          <a:prstGeom prst="rect">
            <a:avLst/>
          </a:prstGeom>
          <a:noFill/>
        </p:spPr>
        <p:txBody>
          <a:bodyPr wrap="none">
            <a:spAutoFit/>
          </a:bodyPr>
          <a:lstStyle/>
          <a:p>
            <a:pPr algn="ctr"/>
            <a:r>
              <a:rPr lang="ja-JP" altLang="en-US" sz="700" b="1">
                <a:solidFill>
                  <a:schemeClr val="bg1"/>
                </a:solidFill>
                <a:latin typeface="+mn-ea"/>
                <a:ea typeface="+mn-ea"/>
                <a:cs typeface="+mn-cs"/>
              </a:rPr>
              <a:t>けい</a:t>
            </a:r>
            <a:endParaRPr lang="ja-JP" altLang="en-US" sz="700" b="1">
              <a:solidFill>
                <a:schemeClr val="bg1"/>
              </a:solidFill>
              <a:latin typeface="+mn-ea"/>
              <a:ea typeface="+mn-ea"/>
              <a:cs typeface="+mn-cs"/>
            </a:endParaRPr>
          </a:p>
        </p:txBody>
      </p:sp>
      <p:sp>
        <p:nvSpPr>
          <p:cNvPr id="16" name="テキスト ボックス 15"/>
          <p:cNvSpPr txBox="1"/>
          <p:nvPr/>
        </p:nvSpPr>
        <p:spPr>
          <a:xfrm>
            <a:off x="3996822" y="3920990"/>
            <a:ext cx="393056" cy="246220"/>
          </a:xfrm>
          <a:prstGeom prst="rect">
            <a:avLst/>
          </a:prstGeom>
          <a:noFill/>
        </p:spPr>
        <p:txBody>
          <a:bodyPr wrap="none">
            <a:spAutoFit/>
          </a:bodyPr>
          <a:lstStyle/>
          <a:p>
            <a:pPr algn="ctr"/>
            <a:r>
              <a:rPr lang="ja-JP" altLang="en-US" sz="1000">
                <a:latin typeface="+mn-ea"/>
                <a:ea typeface="+mn-ea"/>
                <a:cs typeface="+mn-cs"/>
              </a:rPr>
              <a:t>けい</a:t>
            </a:r>
            <a:endParaRPr lang="ja-JP" altLang="en-US" sz="1000">
              <a:latin typeface="+mn-ea"/>
              <a:ea typeface="+mn-ea"/>
              <a:cs typeface="+mn-cs"/>
            </a:endParaRPr>
          </a:p>
        </p:txBody>
      </p:sp>
    </p:spTree>
  </p:cSld>
  <p:clrMapOvr>
    <a:masterClrMapping/>
  </p:clrMapOvr>
  <p:transition xmlns:mc="http://schemas.openxmlformats.org/markup-compatibility/2006" xmlns:hp="http://schemas.haansoft.com/office/presentation/8.0" mc:Ignorable="hp" hp:hslDur="500">
    <p:fade/>
  </p:transition>
</p:sld>
</file>

<file path=ppt/slides/slide23.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2531" name="正方形/長方形 3"/>
          <p:cNvSpPr>
            <a:spLocks noChangeArrowheads="1"/>
          </p:cNvSpPr>
          <p:nvPr/>
        </p:nvSpPr>
        <p:spPr>
          <a:xfrm>
            <a:off x="1039365" y="1584000"/>
            <a:ext cx="7119749" cy="461970"/>
          </a:xfrm>
          <a:prstGeom prst="rect">
            <a:avLst/>
          </a:prstGeom>
          <a:noFill/>
          <a:ln>
            <a:noFill/>
          </a:ln>
          <a:effectLst/>
        </p:spPr>
        <p:txBody>
          <a:bodyPr wrap="none">
            <a:spAutoFit/>
          </a:bodyPr>
          <a:lstStyle/>
          <a:p>
            <a:pPr marL="287971" indent="-287971" eaLnBrk="0" hangingPunct="0">
              <a:lnSpc>
                <a:spcPct val="110000"/>
              </a:lnSpc>
              <a:spcBef>
                <a:spcPct val="6000"/>
              </a:spcBef>
              <a:buFont typeface="Wingdings"/>
              <a:buChar char="l"/>
            </a:pPr>
            <a:r>
              <a:rPr lang="en-US" altLang="ja-JP" sz="2200">
                <a:solidFill>
                  <a:srgbClr val="000000">
                    <a:lumMod val="95000"/>
                    <a:lumOff val="5000"/>
                  </a:srgbClr>
                </a:solidFill>
                <a:latin typeface="+mn-ea"/>
                <a:ea typeface="+mn-ea"/>
                <a:cs typeface="Meiryo UI"/>
              </a:rPr>
              <a:t>HPV</a:t>
            </a:r>
            <a:r>
              <a:rPr lang="ja-JP" altLang="en-US" sz="2200">
                <a:solidFill>
                  <a:srgbClr val="000000">
                    <a:lumMod val="95000"/>
                    <a:lumOff val="5000"/>
                  </a:srgbClr>
                </a:solidFill>
                <a:latin typeface="+mn-ea"/>
                <a:ea typeface="+mn-ea"/>
                <a:cs typeface="Meiryo UI"/>
              </a:rPr>
              <a:t>は、子宮頸がん以外の病気も引き起こすことがあります。</a:t>
            </a:r>
            <a:endParaRPr lang="en-US" altLang="ja-JP" sz="2200">
              <a:solidFill>
                <a:srgbClr val="000000">
                  <a:lumMod val="95000"/>
                  <a:lumOff val="5000"/>
                </a:srgbClr>
              </a:solidFill>
              <a:latin typeface="+mn-ea"/>
              <a:ea typeface="+mn-ea"/>
              <a:cs typeface="Meiryo UI"/>
            </a:endParaRPr>
          </a:p>
        </p:txBody>
      </p:sp>
      <p:sp>
        <p:nvSpPr>
          <p:cNvPr id="22558" name="Text Box 12"/>
          <p:cNvSpPr txBox="1">
            <a:spLocks noChangeArrowheads="1"/>
          </p:cNvSpPr>
          <p:nvPr/>
        </p:nvSpPr>
        <p:spPr>
          <a:xfrm>
            <a:off x="6134563" y="6267450"/>
            <a:ext cx="5731488" cy="401557"/>
          </a:xfrm>
          <a:prstGeom prst="rect">
            <a:avLst/>
          </a:prstGeom>
          <a:noFill/>
          <a:ln>
            <a:noFill/>
          </a:ln>
        </p:spPr>
        <p:txBody>
          <a:bodyPr wrap="none" lIns="0" tIns="0" rIns="36000" bIns="36000" anchor="b">
            <a:spAutoFit/>
          </a:bodyPr>
          <a:lstStyle>
            <a:lvl1pPr eaLnBrk="0" hangingPunct="0">
              <a:defRPr kumimoji="1">
                <a:solidFill>
                  <a:schemeClr val="tx1"/>
                </a:solidFill>
                <a:latin typeface="Arial"/>
                <a:ea typeface="ＭＳ Ｐゴシック"/>
              </a:defRPr>
            </a:lvl1pPr>
            <a:lvl2pPr marL="742950" indent="-285750" eaLnBrk="0" hangingPunct="0">
              <a:defRPr kumimoji="1">
                <a:solidFill>
                  <a:schemeClr val="tx1"/>
                </a:solidFill>
                <a:latin typeface="Arial"/>
                <a:ea typeface="ＭＳ Ｐゴシック"/>
              </a:defRPr>
            </a:lvl2pPr>
            <a:lvl3pPr marL="1143000" indent="-228600" eaLnBrk="0" hangingPunct="0">
              <a:defRPr kumimoji="1">
                <a:solidFill>
                  <a:schemeClr val="tx1"/>
                </a:solidFill>
                <a:latin typeface="Arial"/>
                <a:ea typeface="ＭＳ Ｐゴシック"/>
              </a:defRPr>
            </a:lvl3pPr>
            <a:lvl4pPr marL="1600200" indent="-228600" eaLnBrk="0" hangingPunct="0">
              <a:defRPr kumimoji="1">
                <a:solidFill>
                  <a:schemeClr val="tx1"/>
                </a:solidFill>
                <a:latin typeface="Arial"/>
                <a:ea typeface="ＭＳ Ｐゴシック"/>
              </a:defRPr>
            </a:lvl4pPr>
            <a:lvl5pPr marL="2057400" indent="-228600" eaLnBrk="0" hangingPunct="0">
              <a:defRPr kumimoji="1">
                <a:solidFill>
                  <a:schemeClr val="tx1"/>
                </a:solidFill>
                <a:latin typeface="Arial"/>
                <a:ea typeface="ＭＳ Ｐゴシック"/>
              </a:defRPr>
            </a:lvl5pPr>
            <a:lvl6pPr marL="2514600" indent="-228600" eaLnBrk="0" fontAlgn="base" hangingPunct="0">
              <a:spcBef>
                <a:spcPct val="0"/>
              </a:spcBef>
              <a:spcAft>
                <a:spcPct val="0"/>
              </a:spcAft>
              <a:defRPr kumimoji="1">
                <a:solidFill>
                  <a:schemeClr val="tx1"/>
                </a:solidFill>
                <a:latin typeface="Arial"/>
                <a:ea typeface="ＭＳ Ｐゴシック"/>
              </a:defRPr>
            </a:lvl6pPr>
            <a:lvl7pPr marL="2971800" indent="-228600" eaLnBrk="0" fontAlgn="base" hangingPunct="0">
              <a:spcBef>
                <a:spcPct val="0"/>
              </a:spcBef>
              <a:spcAft>
                <a:spcPct val="0"/>
              </a:spcAft>
              <a:defRPr kumimoji="1">
                <a:solidFill>
                  <a:schemeClr val="tx1"/>
                </a:solidFill>
                <a:latin typeface="Arial"/>
                <a:ea typeface="ＭＳ Ｐゴシック"/>
              </a:defRPr>
            </a:lvl7pPr>
            <a:lvl8pPr marL="3429000" indent="-228600" eaLnBrk="0" fontAlgn="base" hangingPunct="0">
              <a:spcBef>
                <a:spcPct val="0"/>
              </a:spcBef>
              <a:spcAft>
                <a:spcPct val="0"/>
              </a:spcAft>
              <a:defRPr kumimoji="1">
                <a:solidFill>
                  <a:schemeClr val="tx1"/>
                </a:solidFill>
                <a:latin typeface="Arial"/>
                <a:ea typeface="ＭＳ Ｐゴシック"/>
              </a:defRPr>
            </a:lvl8pPr>
            <a:lvl9pPr marL="3886200" indent="-228600" eaLnBrk="0" fontAlgn="base" hangingPunct="0">
              <a:spcBef>
                <a:spcPct val="0"/>
              </a:spcBef>
              <a:spcAft>
                <a:spcPct val="0"/>
              </a:spcAft>
              <a:defRPr kumimoji="1">
                <a:solidFill>
                  <a:schemeClr val="tx1"/>
                </a:solidFill>
                <a:latin typeface="Arial"/>
                <a:ea typeface="ＭＳ Ｐゴシック"/>
              </a:defRPr>
            </a:lvl9pPr>
          </a:lstStyle>
          <a:p>
            <a:pPr eaLnBrk="1" hangingPunct="1"/>
            <a:r>
              <a:rPr lang="en-GB" altLang="en-GB" sz="800">
                <a:latin typeface="+mn-ea"/>
                <a:ea typeface="+mn-ea"/>
                <a:cs typeface="Meiryo UI"/>
              </a:rPr>
              <a:t>World Health Organization. International Agency for Research on Cancer. </a:t>
            </a:r>
            <a:br>
              <a:rPr lang="en-GB" altLang="en-GB" sz="800">
                <a:latin typeface="+mn-ea"/>
                <a:ea typeface="+mn-ea"/>
                <a:cs typeface="Meiryo UI"/>
              </a:rPr>
            </a:br>
            <a:r>
              <a:rPr lang="en-GB" altLang="en-GB" sz="800">
                <a:latin typeface="+mn-ea"/>
                <a:ea typeface="+mn-ea"/>
                <a:cs typeface="Meiryo UI"/>
              </a:rPr>
              <a:t>IARC Monographs on the Evaluation of Carcinogenic Risks to Humans. Volume 90. Human Papillomaviruses. 2007.</a:t>
            </a:r>
            <a:br>
              <a:rPr lang="en-GB" altLang="en-GB" sz="800">
                <a:latin typeface="+mn-ea"/>
                <a:ea typeface="+mn-ea"/>
                <a:cs typeface="Meiryo UI"/>
              </a:rPr>
            </a:br>
            <a:r>
              <a:rPr lang="en-GB" altLang="en-GB" sz="800">
                <a:latin typeface="+mn-ea"/>
                <a:ea typeface="+mn-ea"/>
                <a:cs typeface="Meiryo UI"/>
              </a:rPr>
              <a:t>Available at: http://monographs.iarc.fr/ENG/Monographs/vol90/index.php.(Accessed Dec.3. 2019)</a:t>
            </a:r>
            <a:endParaRPr lang="en-GB" altLang="en-GB" sz="800">
              <a:latin typeface="+mn-ea"/>
              <a:ea typeface="+mn-ea"/>
              <a:cs typeface="Meiryo UI"/>
            </a:endParaRPr>
          </a:p>
        </p:txBody>
      </p:sp>
      <p:sp>
        <p:nvSpPr>
          <p:cNvPr id="107" name="正方形/長方形 106"/>
          <p:cNvSpPr/>
          <p:nvPr/>
        </p:nvSpPr>
        <p:spPr>
          <a:xfrm>
            <a:off x="2622536" y="5238792"/>
            <a:ext cx="2340000" cy="396000"/>
          </a:xfrm>
          <a:prstGeom prst="rect">
            <a:avLst/>
          </a:prstGeom>
          <a:solidFill>
            <a:srgbClr val="0070c0"/>
          </a:solidFill>
          <a:ln w="19050" cap="flat" cmpd="sng" algn="ctr">
            <a:noFill/>
            <a:prstDash val="solid"/>
          </a:ln>
          <a:effectLst/>
        </p:spPr>
        <p:txBody>
          <a:bodyPr wrap="none" anchor="ctr"/>
          <a:lstStyle/>
          <a:p>
            <a:pPr algn="ctr"/>
            <a:r>
              <a:rPr lang="ja-JP" altLang="en-US" b="1">
                <a:solidFill>
                  <a:schemeClr val="bg1"/>
                </a:solidFill>
                <a:latin typeface="+mn-ea"/>
                <a:ea typeface="+mn-ea"/>
                <a:cs typeface="+mn-cs"/>
              </a:rPr>
              <a:t>外陰上皮内腫瘍</a:t>
            </a:r>
            <a:endParaRPr lang="ja-JP" altLang="en-US" b="1">
              <a:solidFill>
                <a:schemeClr val="bg1"/>
              </a:solidFill>
              <a:latin typeface="+mn-ea"/>
              <a:ea typeface="+mn-ea"/>
              <a:cs typeface="+mn-cs"/>
            </a:endParaRPr>
          </a:p>
        </p:txBody>
      </p:sp>
      <p:sp>
        <p:nvSpPr>
          <p:cNvPr id="108" name="正方形/長方形 107"/>
          <p:cNvSpPr/>
          <p:nvPr/>
        </p:nvSpPr>
        <p:spPr>
          <a:xfrm>
            <a:off x="2622536" y="5742792"/>
            <a:ext cx="2340000" cy="396000"/>
          </a:xfrm>
          <a:prstGeom prst="rect">
            <a:avLst/>
          </a:prstGeom>
          <a:solidFill>
            <a:srgbClr val="0070c0"/>
          </a:solidFill>
          <a:ln w="19050" cap="flat" cmpd="sng" algn="ctr">
            <a:noFill/>
            <a:prstDash val="solid"/>
          </a:ln>
          <a:effectLst/>
        </p:spPr>
        <p:txBody>
          <a:bodyPr wrap="none" anchor="ctr"/>
          <a:lstStyle/>
          <a:p>
            <a:pPr algn="ctr"/>
            <a:r>
              <a:rPr lang="zh-TW" altLang="en-US" b="1">
                <a:solidFill>
                  <a:schemeClr val="bg1"/>
                </a:solidFill>
                <a:latin typeface="+mn-ea"/>
                <a:ea typeface="+mn-ea"/>
                <a:cs typeface="+mn-cs"/>
              </a:rPr>
              <a:t>腟上皮内腫瘍</a:t>
            </a:r>
            <a:endParaRPr lang="zh-TW" altLang="en-US" b="1">
              <a:solidFill>
                <a:schemeClr val="bg1"/>
              </a:solidFill>
              <a:latin typeface="+mn-ea"/>
              <a:ea typeface="+mn-ea"/>
              <a:cs typeface="+mn-cs"/>
            </a:endParaRPr>
          </a:p>
        </p:txBody>
      </p:sp>
      <p:sp>
        <p:nvSpPr>
          <p:cNvPr id="109" name="正方形/長方形 108"/>
          <p:cNvSpPr/>
          <p:nvPr/>
        </p:nvSpPr>
        <p:spPr>
          <a:xfrm>
            <a:off x="7268374" y="5238792"/>
            <a:ext cx="2340000" cy="396000"/>
          </a:xfrm>
          <a:prstGeom prst="rect">
            <a:avLst/>
          </a:prstGeom>
          <a:solidFill>
            <a:srgbClr val="0070c0"/>
          </a:solidFill>
          <a:ln w="19050" cap="flat" cmpd="sng" algn="ctr">
            <a:noFill/>
            <a:prstDash val="solid"/>
          </a:ln>
          <a:effectLst/>
        </p:spPr>
        <p:txBody>
          <a:bodyPr wrap="none" tIns="108000" bIns="0" anchor="ctr"/>
          <a:lstStyle/>
          <a:p>
            <a:pPr algn="ctr"/>
            <a:r>
              <a:rPr lang="ja-JP" altLang="en-US" b="1">
                <a:solidFill>
                  <a:schemeClr val="bg1"/>
                </a:solidFill>
                <a:latin typeface="+mn-ea"/>
                <a:ea typeface="+mn-ea"/>
                <a:cs typeface="+mn-cs"/>
              </a:rPr>
              <a:t>尖圭コンジローマ</a:t>
            </a:r>
            <a:endParaRPr lang="ja-JP" altLang="en-US" b="1">
              <a:solidFill>
                <a:schemeClr val="bg1"/>
              </a:solidFill>
              <a:latin typeface="+mn-ea"/>
              <a:ea typeface="+mn-ea"/>
              <a:cs typeface="+mn-cs"/>
            </a:endParaRPr>
          </a:p>
        </p:txBody>
      </p:sp>
      <p:grpSp>
        <p:nvGrpSpPr>
          <p:cNvPr id="2" name="グループ化 1"/>
          <p:cNvGrpSpPr/>
          <p:nvPr/>
        </p:nvGrpSpPr>
        <p:grpSpPr>
          <a:xfrm rot="0">
            <a:off x="1699098" y="2079084"/>
            <a:ext cx="8793804" cy="3077832"/>
            <a:chOff x="2136000" y="2232000"/>
            <a:chExt cx="7920000" cy="2772000"/>
          </a:xfrm>
        </p:grpSpPr>
        <p:grpSp>
          <p:nvGrpSpPr>
            <p:cNvPr id="19" name="グループ化 18"/>
            <p:cNvGrpSpPr/>
            <p:nvPr/>
          </p:nvGrpSpPr>
          <p:grpSpPr>
            <a:xfrm rot="0">
              <a:off x="6924000" y="2736000"/>
              <a:ext cx="2484000" cy="1476000"/>
              <a:chOff x="1296000" y="4860000"/>
              <a:chExt cx="2484000" cy="1476000"/>
            </a:xfrm>
          </p:grpSpPr>
          <p:grpSp>
            <p:nvGrpSpPr>
              <p:cNvPr id="13" name="グループ化 12"/>
              <p:cNvGrpSpPr/>
              <p:nvPr/>
            </p:nvGrpSpPr>
            <p:grpSpPr>
              <a:xfrm rot="0">
                <a:off x="2628000" y="4860000"/>
                <a:ext cx="1152000" cy="1152000"/>
                <a:chOff x="-978841" y="4437112"/>
                <a:chExt cx="1152000" cy="1152000"/>
              </a:xfrm>
            </p:grpSpPr>
            <p:sp>
              <p:nvSpPr>
                <p:cNvPr id="77" name="円/楕円 76"/>
                <p:cNvSpPr/>
                <p:nvPr/>
              </p:nvSpPr>
              <p:spPr>
                <a:xfrm>
                  <a:off x="-978841" y="4437112"/>
                  <a:ext cx="1152000" cy="1152000"/>
                </a:xfrm>
                <a:prstGeom prst="ellipse">
                  <a:avLst/>
                </a:prstGeom>
                <a:solidFill>
                  <a:srgbClr val="ffc00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solidFill>
                      <a:srgbClr val="ffffff"/>
                    </a:solidFill>
                    <a:latin typeface="+mn-ea"/>
                    <a:ea typeface="+mn-ea"/>
                    <a:cs typeface="+mn-cs"/>
                  </a:endParaRPr>
                </a:p>
              </p:txBody>
            </p:sp>
            <p:pic>
              <p:nvPicPr>
                <p:cNvPr id="22582" name="図 19"/>
                <p:cNvPicPr>
                  <a:picLocks noChangeAspect="1"/>
                </p:cNvPicPr>
                <p:nvPr/>
              </p:nvPicPr>
              <p:blipFill rotWithShape="1">
                <a:blip r:embed="rId2"/>
                <a:srcRect/>
                <a:stretch>
                  <a:fillRect/>
                </a:stretch>
              </p:blipFill>
              <p:spPr>
                <a:xfrm>
                  <a:off x="-809881" y="4613512"/>
                  <a:ext cx="814080" cy="799200"/>
                </a:xfrm>
                <a:prstGeom prst="rect">
                  <a:avLst/>
                </a:prstGeom>
                <a:noFill/>
                <a:ln>
                  <a:noFill/>
                </a:ln>
              </p:spPr>
            </p:pic>
          </p:grpSp>
          <p:grpSp>
            <p:nvGrpSpPr>
              <p:cNvPr id="14" name="グループ化 13"/>
              <p:cNvGrpSpPr>
                <a:grpSpLocks noChangeAspect="1"/>
              </p:cNvGrpSpPr>
              <p:nvPr/>
            </p:nvGrpSpPr>
            <p:grpSpPr>
              <a:xfrm rot="0">
                <a:off x="1314000" y="4860000"/>
                <a:ext cx="1152000" cy="1152000"/>
                <a:chOff x="-2244385" y="4437112"/>
                <a:chExt cx="1152000" cy="1152000"/>
              </a:xfrm>
            </p:grpSpPr>
            <p:sp>
              <p:nvSpPr>
                <p:cNvPr id="81" name="円/楕円 80"/>
                <p:cNvSpPr/>
                <p:nvPr/>
              </p:nvSpPr>
              <p:spPr>
                <a:xfrm>
                  <a:off x="-2244385" y="4437112"/>
                  <a:ext cx="1152000" cy="1152000"/>
                </a:xfrm>
                <a:prstGeom prst="ellipse">
                  <a:avLst/>
                </a:prstGeom>
                <a:solidFill>
                  <a:srgbClr val="ffc00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solidFill>
                      <a:srgbClr val="ffffff"/>
                    </a:solidFill>
                    <a:latin typeface="+mn-ea"/>
                    <a:ea typeface="+mn-ea"/>
                    <a:cs typeface="+mn-cs"/>
                  </a:endParaRPr>
                </a:p>
              </p:txBody>
            </p:sp>
            <p:pic>
              <p:nvPicPr>
                <p:cNvPr id="22578" name="図 23"/>
                <p:cNvPicPr>
                  <a:picLocks noChangeAspect="1"/>
                </p:cNvPicPr>
                <p:nvPr/>
              </p:nvPicPr>
              <p:blipFill rotWithShape="1">
                <a:blip r:embed="rId3"/>
                <a:srcRect/>
                <a:stretch>
                  <a:fillRect/>
                </a:stretch>
              </p:blipFill>
              <p:spPr>
                <a:xfrm>
                  <a:off x="-2075976" y="4613512"/>
                  <a:ext cx="815183" cy="799200"/>
                </a:xfrm>
                <a:prstGeom prst="rect">
                  <a:avLst/>
                </a:prstGeom>
                <a:noFill/>
                <a:ln>
                  <a:noFill/>
                </a:ln>
              </p:spPr>
            </p:pic>
          </p:grpSp>
          <p:grpSp>
            <p:nvGrpSpPr>
              <p:cNvPr id="11" name="グループ化 10"/>
              <p:cNvGrpSpPr/>
              <p:nvPr/>
            </p:nvGrpSpPr>
            <p:grpSpPr>
              <a:xfrm rot="0">
                <a:off x="1296000" y="5976000"/>
                <a:ext cx="1080000" cy="360000"/>
                <a:chOff x="-2262385" y="4420291"/>
                <a:chExt cx="1080000" cy="360000"/>
              </a:xfrm>
            </p:grpSpPr>
            <p:sp>
              <p:nvSpPr>
                <p:cNvPr id="70" name="角丸四角形 69"/>
                <p:cNvSpPr/>
                <p:nvPr/>
              </p:nvSpPr>
              <p:spPr>
                <a:xfrm>
                  <a:off x="-2262385" y="4528291"/>
                  <a:ext cx="1080000" cy="144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altLang="ja-JP" sz="1000" b="1">
                      <a:solidFill>
                        <a:schemeClr val="tx1"/>
                      </a:solidFill>
                      <a:latin typeface="+mn-ea"/>
                      <a:ea typeface="+mn-ea"/>
                      <a:cs typeface="+mn-cs"/>
                    </a:rPr>
                    <a:t>HPV</a:t>
                  </a:r>
                  <a:r>
                    <a:rPr lang="ja-JP" altLang="en-US" sz="1000" b="1">
                      <a:solidFill>
                        <a:schemeClr val="tx1"/>
                      </a:solidFill>
                      <a:latin typeface="+mn-ea"/>
                      <a:ea typeface="+mn-ea"/>
                      <a:cs typeface="+mn-cs"/>
                    </a:rPr>
                    <a:t>　　　　　型</a:t>
                  </a:r>
                  <a:endParaRPr lang="ja-JP" altLang="en-US" sz="1000" b="1">
                    <a:solidFill>
                      <a:schemeClr val="tx1"/>
                    </a:solidFill>
                    <a:latin typeface="+mn-ea"/>
                    <a:ea typeface="+mn-ea"/>
                    <a:cs typeface="+mn-cs"/>
                  </a:endParaRPr>
                </a:p>
              </p:txBody>
            </p:sp>
            <p:pic>
              <p:nvPicPr>
                <p:cNvPr id="7" name="図 6"/>
                <p:cNvPicPr>
                  <a:picLocks noChangeAspect="1"/>
                </p:cNvPicPr>
                <p:nvPr/>
              </p:nvPicPr>
              <p:blipFill rotWithShape="1">
                <a:blip r:embed="rId4"/>
                <a:stretch>
                  <a:fillRect/>
                </a:stretch>
              </p:blipFill>
              <p:spPr>
                <a:xfrm>
                  <a:off x="-1816822" y="4420291"/>
                  <a:ext cx="357988" cy="360000"/>
                </a:xfrm>
                <a:prstGeom prst="rect">
                  <a:avLst/>
                </a:prstGeom>
              </p:spPr>
            </p:pic>
          </p:grpSp>
          <p:grpSp>
            <p:nvGrpSpPr>
              <p:cNvPr id="12" name="グループ化 11"/>
              <p:cNvGrpSpPr/>
              <p:nvPr/>
            </p:nvGrpSpPr>
            <p:grpSpPr>
              <a:xfrm rot="0">
                <a:off x="2664000" y="5976000"/>
                <a:ext cx="1080000" cy="360000"/>
                <a:chOff x="-996841" y="4420291"/>
                <a:chExt cx="1080000" cy="360000"/>
              </a:xfrm>
            </p:grpSpPr>
            <p:sp>
              <p:nvSpPr>
                <p:cNvPr id="71" name="角丸四角形 70"/>
                <p:cNvSpPr/>
                <p:nvPr/>
              </p:nvSpPr>
              <p:spPr>
                <a:xfrm>
                  <a:off x="-996841" y="4528291"/>
                  <a:ext cx="1080000" cy="144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altLang="ja-JP" sz="1000" b="1">
                      <a:solidFill>
                        <a:schemeClr val="tx1"/>
                      </a:solidFill>
                      <a:latin typeface="+mn-ea"/>
                      <a:ea typeface="+mn-ea"/>
                      <a:cs typeface="+mn-cs"/>
                    </a:rPr>
                    <a:t>HPV</a:t>
                  </a:r>
                  <a:r>
                    <a:rPr lang="ja-JP" altLang="en-US" sz="1000" b="1">
                      <a:solidFill>
                        <a:schemeClr val="tx1"/>
                      </a:solidFill>
                      <a:latin typeface="+mn-ea"/>
                      <a:ea typeface="+mn-ea"/>
                      <a:cs typeface="+mn-cs"/>
                    </a:rPr>
                    <a:t>　　　　　型</a:t>
                  </a:r>
                  <a:endParaRPr lang="ja-JP" altLang="en-US" sz="1000" b="1">
                    <a:solidFill>
                      <a:schemeClr val="tx1"/>
                    </a:solidFill>
                    <a:latin typeface="+mn-ea"/>
                    <a:ea typeface="+mn-ea"/>
                    <a:cs typeface="+mn-cs"/>
                  </a:endParaRPr>
                </a:p>
              </p:txBody>
            </p:sp>
            <p:pic>
              <p:nvPicPr>
                <p:cNvPr id="8" name="図 7"/>
                <p:cNvPicPr>
                  <a:picLocks noChangeAspect="1"/>
                </p:cNvPicPr>
                <p:nvPr/>
              </p:nvPicPr>
              <p:blipFill rotWithShape="1">
                <a:blip r:embed="rId5"/>
                <a:stretch>
                  <a:fillRect/>
                </a:stretch>
              </p:blipFill>
              <p:spPr>
                <a:xfrm>
                  <a:off x="-551278" y="4420291"/>
                  <a:ext cx="357988" cy="360000"/>
                </a:xfrm>
                <a:prstGeom prst="rect">
                  <a:avLst/>
                </a:prstGeom>
              </p:spPr>
            </p:pic>
          </p:grpSp>
        </p:grpSp>
        <p:sp>
          <p:nvSpPr>
            <p:cNvPr id="22" name="下矢印 21"/>
            <p:cNvSpPr/>
            <p:nvPr/>
          </p:nvSpPr>
          <p:spPr>
            <a:xfrm>
              <a:off x="3666000" y="4464000"/>
              <a:ext cx="720000" cy="540000"/>
            </a:xfrm>
            <a:prstGeom prst="downArrow">
              <a:avLst>
                <a:gd name="adj1" fmla="val 39417"/>
                <a:gd name="adj2"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sp>
          <p:nvSpPr>
            <p:cNvPr id="91" name="角丸四角形 90"/>
            <p:cNvSpPr/>
            <p:nvPr/>
          </p:nvSpPr>
          <p:spPr>
            <a:xfrm>
              <a:off x="6366000" y="2340000"/>
              <a:ext cx="3600000" cy="324000"/>
            </a:xfrm>
            <a:prstGeom prst="roundRect">
              <a:avLst>
                <a:gd name="adj" fmla="val 50000"/>
              </a:avLst>
            </a:prstGeom>
            <a:solidFill>
              <a:srgbClr val="92d050"/>
            </a:solidFill>
            <a:ln w="25400" cap="flat" cmpd="sng" algn="ctr">
              <a:noFill/>
              <a:prstDash val="solid"/>
            </a:ln>
            <a:effectLst/>
          </p:spPr>
          <p:txBody>
            <a:bodyPr anchor="ctr"/>
            <a:lstStyle/>
            <a:p>
              <a:pPr algn="ctr"/>
              <a:r>
                <a:rPr lang="ja-JP" altLang="en-US" b="1">
                  <a:solidFill>
                    <a:sysClr val="window" lastClr="ffffff"/>
                  </a:solidFill>
                  <a:latin typeface="+mn-ea"/>
                  <a:ea typeface="+mn-ea"/>
                  <a:cs typeface="+mn-cs"/>
                </a:rPr>
                <a:t>低リスク型</a:t>
              </a:r>
              <a:endParaRPr lang="ja-JP" altLang="en-US" b="1">
                <a:solidFill>
                  <a:sysClr val="window" lastClr="ffffff"/>
                </a:solidFill>
                <a:latin typeface="+mn-ea"/>
                <a:ea typeface="+mn-ea"/>
                <a:cs typeface="+mn-cs"/>
              </a:endParaRPr>
            </a:p>
          </p:txBody>
        </p:sp>
        <p:grpSp>
          <p:nvGrpSpPr>
            <p:cNvPr id="20" name="グループ化 19"/>
            <p:cNvGrpSpPr/>
            <p:nvPr/>
          </p:nvGrpSpPr>
          <p:grpSpPr>
            <a:xfrm rot="0">
              <a:off x="2793000" y="2736007"/>
              <a:ext cx="2466000" cy="1476005"/>
              <a:chOff x="1314000" y="2519995"/>
              <a:chExt cx="2466000" cy="1476005"/>
            </a:xfrm>
          </p:grpSpPr>
          <p:grpSp>
            <p:nvGrpSpPr>
              <p:cNvPr id="56" name="グループ化 55"/>
              <p:cNvGrpSpPr>
                <a:grpSpLocks noChangeAspect="1"/>
              </p:cNvGrpSpPr>
              <p:nvPr/>
            </p:nvGrpSpPr>
            <p:grpSpPr>
              <a:xfrm rot="0">
                <a:off x="2628000" y="2520000"/>
                <a:ext cx="1152000" cy="1152000"/>
                <a:chOff x="6611938" y="5092500"/>
                <a:chExt cx="936000" cy="936000"/>
              </a:xfrm>
            </p:grpSpPr>
            <p:sp>
              <p:nvSpPr>
                <p:cNvPr id="57" name="円/楕円 56"/>
                <p:cNvSpPr/>
                <p:nvPr/>
              </p:nvSpPr>
              <p:spPr>
                <a:xfrm>
                  <a:off x="6611938" y="5092500"/>
                  <a:ext cx="936000" cy="936000"/>
                </a:xfrm>
                <a:prstGeom prst="ellipse">
                  <a:avLst/>
                </a:prstGeom>
                <a:solidFill>
                  <a:srgbClr val="ffc00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solidFill>
                      <a:srgbClr val="ffffff"/>
                    </a:solidFill>
                    <a:latin typeface="+mn-ea"/>
                    <a:ea typeface="+mn-ea"/>
                    <a:cs typeface="+mn-cs"/>
                  </a:endParaRPr>
                </a:p>
              </p:txBody>
            </p:sp>
            <p:pic>
              <p:nvPicPr>
                <p:cNvPr id="58" name="図 29"/>
                <p:cNvPicPr>
                  <a:picLocks noChangeAspect="1"/>
                </p:cNvPicPr>
                <p:nvPr/>
              </p:nvPicPr>
              <p:blipFill rotWithShape="1">
                <a:blip r:embed="rId6"/>
                <a:srcRect/>
                <a:stretch>
                  <a:fillRect/>
                </a:stretch>
              </p:blipFill>
              <p:spPr>
                <a:xfrm>
                  <a:off x="6748917" y="5236500"/>
                  <a:ext cx="662042" cy="648000"/>
                </a:xfrm>
                <a:prstGeom prst="rect">
                  <a:avLst/>
                </a:prstGeom>
                <a:noFill/>
                <a:ln>
                  <a:noFill/>
                </a:ln>
              </p:spPr>
            </p:pic>
          </p:grpSp>
          <p:grpSp>
            <p:nvGrpSpPr>
              <p:cNvPr id="10" name="グループ化 9"/>
              <p:cNvGrpSpPr/>
              <p:nvPr/>
            </p:nvGrpSpPr>
            <p:grpSpPr>
              <a:xfrm rot="0">
                <a:off x="2664000" y="3636000"/>
                <a:ext cx="1080000" cy="360000"/>
                <a:chOff x="-996841" y="3371174"/>
                <a:chExt cx="1080000" cy="360000"/>
              </a:xfrm>
            </p:grpSpPr>
            <p:sp>
              <p:nvSpPr>
                <p:cNvPr id="66" name="角丸四角形 65"/>
                <p:cNvSpPr/>
                <p:nvPr/>
              </p:nvSpPr>
              <p:spPr>
                <a:xfrm>
                  <a:off x="-996841" y="3479174"/>
                  <a:ext cx="1080000" cy="144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altLang="ja-JP" sz="1000" b="1">
                      <a:solidFill>
                        <a:schemeClr val="tx1"/>
                      </a:solidFill>
                      <a:latin typeface="+mn-ea"/>
                      <a:ea typeface="+mn-ea"/>
                      <a:cs typeface="+mn-cs"/>
                    </a:rPr>
                    <a:t>HPV</a:t>
                  </a:r>
                  <a:r>
                    <a:rPr lang="ja-JP" altLang="en-US" sz="1000" b="1">
                      <a:solidFill>
                        <a:schemeClr val="tx1"/>
                      </a:solidFill>
                      <a:latin typeface="+mn-ea"/>
                      <a:ea typeface="+mn-ea"/>
                      <a:cs typeface="+mn-cs"/>
                    </a:rPr>
                    <a:t>　　　　　型</a:t>
                  </a:r>
                  <a:endParaRPr lang="ja-JP" altLang="en-US" sz="1000" b="1">
                    <a:solidFill>
                      <a:schemeClr val="tx1"/>
                    </a:solidFill>
                    <a:latin typeface="+mn-ea"/>
                    <a:ea typeface="+mn-ea"/>
                    <a:cs typeface="+mn-cs"/>
                  </a:endParaRPr>
                </a:p>
              </p:txBody>
            </p:sp>
            <p:pic>
              <p:nvPicPr>
                <p:cNvPr id="67" name="図 66"/>
                <p:cNvPicPr>
                  <a:picLocks noChangeAspect="1"/>
                </p:cNvPicPr>
                <p:nvPr/>
              </p:nvPicPr>
              <p:blipFill rotWithShape="1">
                <a:blip r:embed="rId7"/>
                <a:stretch>
                  <a:fillRect/>
                </a:stretch>
              </p:blipFill>
              <p:spPr>
                <a:xfrm>
                  <a:off x="-551279" y="3371174"/>
                  <a:ext cx="357989" cy="360000"/>
                </a:xfrm>
                <a:prstGeom prst="rect">
                  <a:avLst/>
                </a:prstGeom>
              </p:spPr>
            </p:pic>
          </p:grpSp>
          <p:grpSp>
            <p:nvGrpSpPr>
              <p:cNvPr id="59" name="グループ化 58"/>
              <p:cNvGrpSpPr>
                <a:grpSpLocks noChangeAspect="1"/>
              </p:cNvGrpSpPr>
              <p:nvPr/>
            </p:nvGrpSpPr>
            <p:grpSpPr>
              <a:xfrm rot="0">
                <a:off x="1314000" y="2519995"/>
                <a:ext cx="1152000" cy="1151999"/>
                <a:chOff x="5543550" y="5092500"/>
                <a:chExt cx="936000" cy="936000"/>
              </a:xfrm>
            </p:grpSpPr>
            <p:sp>
              <p:nvSpPr>
                <p:cNvPr id="60" name="円/楕円 59"/>
                <p:cNvSpPr/>
                <p:nvPr/>
              </p:nvSpPr>
              <p:spPr>
                <a:xfrm>
                  <a:off x="5543550" y="5092500"/>
                  <a:ext cx="936000" cy="936000"/>
                </a:xfrm>
                <a:prstGeom prst="ellipse">
                  <a:avLst/>
                </a:prstGeom>
                <a:solidFill>
                  <a:srgbClr val="ffc00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solidFill>
                      <a:srgbClr val="ffffff"/>
                    </a:solidFill>
                    <a:latin typeface="+mn-ea"/>
                    <a:ea typeface="+mn-ea"/>
                    <a:cs typeface="+mn-cs"/>
                  </a:endParaRPr>
                </a:p>
              </p:txBody>
            </p:sp>
            <p:pic>
              <p:nvPicPr>
                <p:cNvPr id="61" name="図 28"/>
                <p:cNvPicPr>
                  <a:picLocks noChangeAspect="1"/>
                </p:cNvPicPr>
                <p:nvPr/>
              </p:nvPicPr>
              <p:blipFill rotWithShape="1">
                <a:blip r:embed="rId8"/>
                <a:srcRect/>
                <a:stretch>
                  <a:fillRect/>
                </a:stretch>
              </p:blipFill>
              <p:spPr>
                <a:xfrm>
                  <a:off x="5680529" y="5236500"/>
                  <a:ext cx="662043" cy="648000"/>
                </a:xfrm>
                <a:prstGeom prst="rect">
                  <a:avLst/>
                </a:prstGeom>
                <a:noFill/>
                <a:ln>
                  <a:noFill/>
                </a:ln>
              </p:spPr>
            </p:pic>
          </p:grpSp>
          <p:grpSp>
            <p:nvGrpSpPr>
              <p:cNvPr id="9" name="グループ化 8"/>
              <p:cNvGrpSpPr/>
              <p:nvPr/>
            </p:nvGrpSpPr>
            <p:grpSpPr>
              <a:xfrm rot="0">
                <a:off x="1350000" y="3636000"/>
                <a:ext cx="1080000" cy="360000"/>
                <a:chOff x="-2262385" y="3371174"/>
                <a:chExt cx="1080000" cy="360000"/>
              </a:xfrm>
            </p:grpSpPr>
            <p:sp>
              <p:nvSpPr>
                <p:cNvPr id="63" name="角丸四角形 62"/>
                <p:cNvSpPr/>
                <p:nvPr/>
              </p:nvSpPr>
              <p:spPr>
                <a:xfrm>
                  <a:off x="-2262385" y="3479174"/>
                  <a:ext cx="1080000" cy="144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altLang="ja-JP" sz="1000" b="1">
                      <a:solidFill>
                        <a:schemeClr val="tx1"/>
                      </a:solidFill>
                      <a:latin typeface="+mn-ea"/>
                      <a:ea typeface="+mn-ea"/>
                      <a:cs typeface="+mn-cs"/>
                    </a:rPr>
                    <a:t>HPV</a:t>
                  </a:r>
                  <a:r>
                    <a:rPr lang="ja-JP" altLang="en-US" sz="1000" b="1">
                      <a:solidFill>
                        <a:schemeClr val="tx1"/>
                      </a:solidFill>
                      <a:latin typeface="+mn-ea"/>
                      <a:ea typeface="+mn-ea"/>
                      <a:cs typeface="+mn-cs"/>
                    </a:rPr>
                    <a:t>　　　　　型</a:t>
                  </a:r>
                  <a:endParaRPr lang="ja-JP" altLang="en-US" sz="1000" b="1">
                    <a:solidFill>
                      <a:schemeClr val="tx1"/>
                    </a:solidFill>
                    <a:latin typeface="+mn-ea"/>
                    <a:ea typeface="+mn-ea"/>
                    <a:cs typeface="+mn-cs"/>
                  </a:endParaRPr>
                </a:p>
              </p:txBody>
            </p:sp>
            <p:pic>
              <p:nvPicPr>
                <p:cNvPr id="64" name="図 63"/>
                <p:cNvPicPr>
                  <a:picLocks noChangeAspect="1"/>
                </p:cNvPicPr>
                <p:nvPr/>
              </p:nvPicPr>
              <p:blipFill rotWithShape="1">
                <a:blip r:embed="rId9"/>
                <a:stretch>
                  <a:fillRect/>
                </a:stretch>
              </p:blipFill>
              <p:spPr>
                <a:xfrm>
                  <a:off x="-1816823" y="3371174"/>
                  <a:ext cx="357989" cy="360000"/>
                </a:xfrm>
                <a:prstGeom prst="rect">
                  <a:avLst/>
                </a:prstGeom>
              </p:spPr>
            </p:pic>
          </p:grpSp>
        </p:grpSp>
        <p:sp>
          <p:nvSpPr>
            <p:cNvPr id="104" name="角丸四角形 103"/>
            <p:cNvSpPr/>
            <p:nvPr/>
          </p:nvSpPr>
          <p:spPr>
            <a:xfrm>
              <a:off x="2226000" y="2340000"/>
              <a:ext cx="3600000" cy="324000"/>
            </a:xfrm>
            <a:prstGeom prst="roundRect">
              <a:avLst>
                <a:gd name="adj" fmla="val 50000"/>
              </a:avLst>
            </a:prstGeom>
            <a:solidFill>
              <a:srgbClr val="ff6699"/>
            </a:solidFill>
            <a:ln w="25400" cap="flat" cmpd="sng" algn="ctr">
              <a:noFill/>
              <a:prstDash val="solid"/>
            </a:ln>
            <a:effectLst/>
          </p:spPr>
          <p:txBody>
            <a:bodyPr anchor="ctr"/>
            <a:lstStyle/>
            <a:p>
              <a:pPr algn="ctr"/>
              <a:r>
                <a:rPr lang="ja-JP" altLang="en-US" b="1">
                  <a:solidFill>
                    <a:sysClr val="window" lastClr="ffffff"/>
                  </a:solidFill>
                  <a:latin typeface="+mn-ea"/>
                  <a:ea typeface="+mn-ea"/>
                  <a:cs typeface="+mn-cs"/>
                </a:rPr>
                <a:t>高リスク型</a:t>
              </a:r>
              <a:endParaRPr lang="ja-JP" altLang="en-US" b="1">
                <a:solidFill>
                  <a:sysClr val="window" lastClr="ffffff"/>
                </a:solidFill>
                <a:latin typeface="+mn-ea"/>
                <a:ea typeface="+mn-ea"/>
                <a:cs typeface="+mn-cs"/>
              </a:endParaRPr>
            </a:p>
          </p:txBody>
        </p:sp>
        <p:sp>
          <p:nvSpPr>
            <p:cNvPr id="24" name="角丸四角形 23"/>
            <p:cNvSpPr/>
            <p:nvPr/>
          </p:nvSpPr>
          <p:spPr>
            <a:xfrm>
              <a:off x="2136000" y="2232000"/>
              <a:ext cx="3780000" cy="2088000"/>
            </a:xfrm>
            <a:prstGeom prst="roundRect">
              <a:avLst>
                <a:gd name="adj" fmla="val 4495"/>
              </a:avLst>
            </a:prstGeom>
            <a:noFill/>
            <a:ln w="3810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sp>
          <p:nvSpPr>
            <p:cNvPr id="97" name="角丸四角形 96"/>
            <p:cNvSpPr/>
            <p:nvPr/>
          </p:nvSpPr>
          <p:spPr>
            <a:xfrm>
              <a:off x="6276000" y="2232000"/>
              <a:ext cx="3780000" cy="2088000"/>
            </a:xfrm>
            <a:prstGeom prst="roundRect">
              <a:avLst>
                <a:gd name="adj" fmla="val 4495"/>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sp>
          <p:nvSpPr>
            <p:cNvPr id="99" name="下矢印 98"/>
            <p:cNvSpPr/>
            <p:nvPr/>
          </p:nvSpPr>
          <p:spPr>
            <a:xfrm>
              <a:off x="7806000" y="4464000"/>
              <a:ext cx="720000" cy="540000"/>
            </a:xfrm>
            <a:prstGeom prst="downArrow">
              <a:avLst>
                <a:gd name="adj1" fmla="val 39417"/>
                <a:gd name="adj2"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grpSp>
      <p:sp>
        <p:nvSpPr>
          <p:cNvPr id="3" name="タイトル 2"/>
          <p:cNvSpPr>
            <a:spLocks noGrp="1"/>
          </p:cNvSpPr>
          <p:nvPr>
            <p:ph type="title" idx="0"/>
          </p:nvPr>
        </p:nvSpPr>
        <p:spPr>
          <a:xfrm>
            <a:off x="1919999" y="287655"/>
            <a:ext cx="8613355" cy="902970"/>
          </a:xfrm>
        </p:spPr>
        <p:txBody>
          <a:bodyPr/>
          <a:lstStyle/>
          <a:p>
            <a:pPr>
              <a:lnSpc>
                <a:spcPct val="100000"/>
              </a:lnSpc>
            </a:pPr>
            <a:r>
              <a:rPr lang="ja-JP" altLang="en-US"/>
              <a:t>ヒトパピローマウイルス</a:t>
            </a:r>
            <a:r>
              <a:rPr lang="en-US" altLang="ja-JP"/>
              <a:t>(HPV)</a:t>
            </a:r>
            <a:r>
              <a:rPr lang="ja-JP" altLang="en-US"/>
              <a:t>は子宮頸がん以外の</a:t>
            </a:r>
            <a:br>
              <a:rPr lang="en-US" altLang="ja-JP"/>
            </a:br>
            <a:r>
              <a:rPr lang="ja-JP" altLang="en-US"/>
              <a:t>病気の発症にも関係しています。</a:t>
            </a:r>
            <a:endParaRPr lang="ja-JP" altLang="en-US"/>
          </a:p>
        </p:txBody>
      </p:sp>
      <p:pic>
        <p:nvPicPr>
          <p:cNvPr id="44" name="図 43"/>
          <p:cNvPicPr>
            <a:picLocks noChangeAspect="1"/>
          </p:cNvPicPr>
          <p:nvPr/>
        </p:nvPicPr>
        <p:blipFill rotWithShape="1">
          <a:blip r:embed="rId10"/>
          <a:stretch>
            <a:fillRect/>
          </a:stretch>
        </p:blipFill>
        <p:spPr>
          <a:xfrm>
            <a:off x="10721164" y="303652"/>
            <a:ext cx="844943" cy="1008000"/>
          </a:xfrm>
          <a:prstGeom prst="rect">
            <a:avLst/>
          </a:prstGeom>
        </p:spPr>
      </p:pic>
      <p:sp>
        <p:nvSpPr>
          <p:cNvPr id="42" name="テキスト ボックス 41"/>
          <p:cNvSpPr txBox="1"/>
          <p:nvPr/>
        </p:nvSpPr>
        <p:spPr>
          <a:xfrm>
            <a:off x="7294826" y="185648"/>
            <a:ext cx="450764" cy="276999"/>
          </a:xfrm>
          <a:prstGeom prst="rect">
            <a:avLst/>
          </a:prstGeom>
          <a:noFill/>
        </p:spPr>
        <p:txBody>
          <a:bodyPr wrap="none">
            <a:spAutoFit/>
          </a:bodyPr>
          <a:lstStyle/>
          <a:p>
            <a:pPr algn="ctr"/>
            <a:r>
              <a:rPr lang="ja-JP" altLang="en-US" sz="1200" b="1">
                <a:solidFill>
                  <a:srgbClr val="00b0f0"/>
                </a:solidFill>
                <a:latin typeface="+mn-ea"/>
                <a:ea typeface="+mn-ea"/>
                <a:cs typeface="+mn-cs"/>
              </a:rPr>
              <a:t>けい</a:t>
            </a:r>
            <a:endParaRPr lang="ja-JP" altLang="en-US" sz="1200" b="1">
              <a:solidFill>
                <a:srgbClr val="00b0f0"/>
              </a:solidFill>
              <a:latin typeface="+mn-ea"/>
              <a:ea typeface="+mn-ea"/>
              <a:cs typeface="+mn-cs"/>
            </a:endParaRPr>
          </a:p>
        </p:txBody>
      </p:sp>
      <p:sp>
        <p:nvSpPr>
          <p:cNvPr id="43" name="テキスト ボックス 42"/>
          <p:cNvSpPr txBox="1"/>
          <p:nvPr/>
        </p:nvSpPr>
        <p:spPr>
          <a:xfrm>
            <a:off x="2907986" y="1475186"/>
            <a:ext cx="393056" cy="246220"/>
          </a:xfrm>
          <a:prstGeom prst="rect">
            <a:avLst/>
          </a:prstGeom>
          <a:noFill/>
        </p:spPr>
        <p:txBody>
          <a:bodyPr wrap="none">
            <a:spAutoFit/>
          </a:bodyPr>
          <a:lstStyle/>
          <a:p>
            <a:pPr algn="ctr"/>
            <a:r>
              <a:rPr lang="ja-JP" altLang="en-US" sz="1000">
                <a:latin typeface="+mn-ea"/>
                <a:ea typeface="+mn-ea"/>
                <a:cs typeface="+mn-cs"/>
              </a:rPr>
              <a:t>けい</a:t>
            </a:r>
            <a:endParaRPr lang="ja-JP" altLang="en-US" sz="1000">
              <a:latin typeface="+mn-ea"/>
              <a:ea typeface="+mn-ea"/>
              <a:cs typeface="+mn-cs"/>
            </a:endParaRPr>
          </a:p>
        </p:txBody>
      </p:sp>
      <p:sp>
        <p:nvSpPr>
          <p:cNvPr id="45" name="テキスト ボックス 44"/>
          <p:cNvSpPr txBox="1"/>
          <p:nvPr/>
        </p:nvSpPr>
        <p:spPr>
          <a:xfrm>
            <a:off x="7592327" y="5203125"/>
            <a:ext cx="582211" cy="230831"/>
          </a:xfrm>
          <a:prstGeom prst="rect">
            <a:avLst/>
          </a:prstGeom>
          <a:noFill/>
        </p:spPr>
        <p:txBody>
          <a:bodyPr wrap="none">
            <a:spAutoFit/>
          </a:bodyPr>
          <a:lstStyle/>
          <a:p>
            <a:pPr algn="ctr"/>
            <a:r>
              <a:rPr lang="ja-JP" altLang="en-US" sz="900" b="1">
                <a:solidFill>
                  <a:schemeClr val="bg1"/>
                </a:solidFill>
                <a:latin typeface="+mn-ea"/>
                <a:ea typeface="+mn-ea"/>
                <a:cs typeface="+mn-cs"/>
              </a:rPr>
              <a:t>せんけい</a:t>
            </a:r>
            <a:endParaRPr lang="ja-JP" altLang="en-US" sz="900" b="1">
              <a:solidFill>
                <a:schemeClr val="bg1"/>
              </a:solidFill>
              <a:latin typeface="+mn-ea"/>
              <a:ea typeface="+mn-ea"/>
              <a:cs typeface="+mn-cs"/>
            </a:endParaRPr>
          </a:p>
        </p:txBody>
      </p:sp>
    </p:spTree>
  </p:cSld>
  <p:clrMapOvr>
    <a:masterClrMapping/>
  </p:clrMapOvr>
  <p:transition xmlns:mc="http://schemas.openxmlformats.org/markup-compatibility/2006" xmlns:hp="http://schemas.haansoft.com/office/presentation/8.0" mc:Ignorable="hp" hp:hslDur="500">
    <p:fade/>
  </p:transition>
</p:sld>
</file>

<file path=ppt/slides/slide24.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rot="0">
            <a:off x="1127125" y="3247078"/>
            <a:ext cx="9937750" cy="2728359"/>
            <a:chOff x="2136000" y="2457952"/>
            <a:chExt cx="7920000" cy="2728359"/>
          </a:xfrm>
        </p:grpSpPr>
        <p:sp>
          <p:nvSpPr>
            <p:cNvPr id="19" name="正方形/長方形 18"/>
            <p:cNvSpPr/>
            <p:nvPr/>
          </p:nvSpPr>
          <p:spPr>
            <a:xfrm>
              <a:off x="2136000" y="2457952"/>
              <a:ext cx="7920000" cy="324000"/>
            </a:xfrm>
            <a:prstGeom prst="rect">
              <a:avLst/>
            </a:prstGeom>
            <a:solidFill>
              <a:srgbClr val="0070c0"/>
            </a:solidFill>
            <a:ln w="19050" cap="flat" cmpd="sng" algn="ctr">
              <a:noFill/>
              <a:prstDash val="solid"/>
            </a:ln>
            <a:effectLst/>
          </p:spPr>
          <p:txBody>
            <a:bodyPr wrap="none" anchor="ctr"/>
            <a:lstStyle/>
            <a:p>
              <a:pPr algn="ctr"/>
              <a:r>
                <a:rPr lang="zh-TW" altLang="en-US" b="1">
                  <a:solidFill>
                    <a:schemeClr val="bg1"/>
                  </a:solidFill>
                  <a:latin typeface="+mn-ea"/>
                  <a:ea typeface="+mn-ea"/>
                  <a:cs typeface="+mn-cs"/>
                </a:rPr>
                <a:t>外陰上皮内腫瘍</a:t>
              </a:r>
              <a:endParaRPr lang="ja-JP" altLang="en-US" b="1">
                <a:solidFill>
                  <a:schemeClr val="bg1"/>
                </a:solidFill>
                <a:latin typeface="+mn-ea"/>
                <a:ea typeface="+mn-ea"/>
                <a:cs typeface="+mn-cs"/>
              </a:endParaRPr>
            </a:p>
          </p:txBody>
        </p:sp>
        <p:sp>
          <p:nvSpPr>
            <p:cNvPr id="23559" name="正方形/長方形 5"/>
            <p:cNvSpPr>
              <a:spLocks noChangeArrowheads="1"/>
            </p:cNvSpPr>
            <p:nvPr/>
          </p:nvSpPr>
          <p:spPr>
            <a:xfrm>
              <a:off x="2136008" y="2853964"/>
              <a:ext cx="7737300" cy="831754"/>
            </a:xfrm>
            <a:prstGeom prst="rect">
              <a:avLst/>
            </a:prstGeom>
            <a:noFill/>
            <a:ln>
              <a:noFill/>
            </a:ln>
          </p:spPr>
          <p:txBody>
            <a:bodyPr wrap="none" anchor="t">
              <a:spAutoFit/>
            </a:bodyPr>
            <a:lstStyle/>
            <a:p>
              <a:pPr marL="287971" indent="-287971">
                <a:lnSpc>
                  <a:spcPct val="110000"/>
                </a:lnSpc>
                <a:spcBef>
                  <a:spcPct val="6000"/>
                </a:spcBef>
                <a:buClr>
                  <a:srgbClr val="0070c0"/>
                </a:buClr>
                <a:buSzPct val="100000"/>
                <a:buFont typeface="Wingdings"/>
                <a:buChar char="l"/>
              </a:pPr>
              <a:r>
                <a:rPr lang="ja-JP" altLang="en-US" sz="2000">
                  <a:latin typeface="+mn-ea"/>
                  <a:ea typeface="+mn-ea"/>
                  <a:cs typeface="+mn-cs"/>
                </a:rPr>
                <a:t>外陰上皮内腫瘍は、外陰がんへ進行する可能性がある腫瘍で、</a:t>
              </a:r>
              <a:r>
                <a:rPr lang="en-US" altLang="ja-JP" sz="2000">
                  <a:latin typeface="+mn-ea"/>
                  <a:ea typeface="+mn-ea"/>
                  <a:cs typeface="+mn-cs"/>
                </a:rPr>
                <a:t>HPV</a:t>
              </a:r>
              <a:r>
                <a:rPr lang="ja-JP" altLang="en-US" sz="2000">
                  <a:latin typeface="+mn-ea"/>
                  <a:ea typeface="+mn-ea"/>
                  <a:cs typeface="+mn-cs"/>
                </a:rPr>
                <a:t>感染が主な原因です。</a:t>
              </a:r>
              <a:endParaRPr lang="ja-JP" altLang="en-US" sz="2000">
                <a:latin typeface="+mn-ea"/>
                <a:ea typeface="+mn-ea"/>
                <a:cs typeface="+mn-cs"/>
              </a:endParaRPr>
            </a:p>
            <a:p>
              <a:pPr marL="287971" indent="-287971">
                <a:lnSpc>
                  <a:spcPct val="110000"/>
                </a:lnSpc>
                <a:spcBef>
                  <a:spcPct val="25000"/>
                </a:spcBef>
                <a:buClr>
                  <a:srgbClr val="0070c0"/>
                </a:buClr>
                <a:buSzPct val="100000"/>
                <a:buFont typeface="Wingdings"/>
                <a:buChar char="l"/>
              </a:pPr>
              <a:r>
                <a:rPr lang="ja-JP" altLang="en-US" sz="2000">
                  <a:latin typeface="+mn-ea"/>
                  <a:ea typeface="+mn-ea"/>
                  <a:cs typeface="+mn-cs"/>
                </a:rPr>
                <a:t>外陰がんは、女性性器の外陰部に発生するがんで、婦人科のがんの約</a:t>
              </a:r>
              <a:r>
                <a:rPr lang="en-US" altLang="ja-JP" sz="2000">
                  <a:latin typeface="+mn-ea"/>
                  <a:ea typeface="+mn-ea"/>
                  <a:cs typeface="+mn-cs"/>
                </a:rPr>
                <a:t>4</a:t>
              </a:r>
              <a:r>
                <a:rPr lang="ja-JP" altLang="en-US" sz="2000">
                  <a:latin typeface="+mn-ea"/>
                  <a:ea typeface="+mn-ea"/>
                  <a:cs typeface="+mn-cs"/>
                </a:rPr>
                <a:t>％を占めます</a:t>
              </a:r>
              <a:r>
                <a:rPr lang="ja-JP" altLang="en-US" sz="2000" baseline="30000">
                  <a:latin typeface="+mn-ea"/>
                  <a:ea typeface="+mn-ea"/>
                  <a:cs typeface="+mn-cs"/>
                </a:rPr>
                <a:t>１</a:t>
              </a:r>
              <a:r>
                <a:rPr lang="en-US" altLang="ja-JP" sz="2000" baseline="30000">
                  <a:latin typeface="+mn-ea"/>
                  <a:ea typeface="+mn-ea"/>
                  <a:cs typeface="+mn-cs"/>
                </a:rPr>
                <a:t>)</a:t>
              </a:r>
              <a:r>
                <a:rPr lang="ja-JP" altLang="en-US" sz="2000">
                  <a:latin typeface="+mn-ea"/>
                  <a:ea typeface="+mn-ea"/>
                  <a:cs typeface="+mn-cs"/>
                </a:rPr>
                <a:t>。</a:t>
              </a:r>
              <a:endParaRPr lang="en-US" altLang="ja-JP" sz="2000" baseline="30000">
                <a:latin typeface="+mn-ea"/>
                <a:ea typeface="+mn-ea"/>
                <a:cs typeface="+mn-cs"/>
              </a:endParaRPr>
            </a:p>
          </p:txBody>
        </p:sp>
        <p:sp>
          <p:nvSpPr>
            <p:cNvPr id="20" name="角丸四角形 19"/>
            <p:cNvSpPr/>
            <p:nvPr/>
          </p:nvSpPr>
          <p:spPr>
            <a:xfrm>
              <a:off x="2136000" y="3977640"/>
              <a:ext cx="7920000" cy="324000"/>
            </a:xfrm>
            <a:prstGeom prst="roundRect">
              <a:avLst>
                <a:gd name="adj" fmla="val 0"/>
              </a:avLst>
            </a:prstGeom>
            <a:solidFill>
              <a:srgbClr val="0070c0"/>
            </a:solidFill>
            <a:ln w="19050" cap="flat" cmpd="sng" algn="ctr">
              <a:noFill/>
              <a:prstDash val="solid"/>
            </a:ln>
            <a:effectLst/>
          </p:spPr>
          <p:txBody>
            <a:bodyPr wrap="none" anchor="ctr"/>
            <a:lstStyle/>
            <a:p>
              <a:pPr algn="ctr"/>
              <a:r>
                <a:rPr lang="zh-TW" altLang="en-US" b="1">
                  <a:solidFill>
                    <a:schemeClr val="bg1"/>
                  </a:solidFill>
                  <a:latin typeface="+mn-ea"/>
                  <a:ea typeface="+mn-ea"/>
                  <a:cs typeface="+mn-cs"/>
                </a:rPr>
                <a:t>腟上皮内腫瘍</a:t>
              </a:r>
              <a:endParaRPr lang="ja-JP" altLang="en-US" b="1">
                <a:solidFill>
                  <a:schemeClr val="bg1"/>
                </a:solidFill>
                <a:latin typeface="+mn-ea"/>
                <a:ea typeface="+mn-ea"/>
                <a:cs typeface="+mn-cs"/>
              </a:endParaRPr>
            </a:p>
          </p:txBody>
        </p:sp>
        <p:sp>
          <p:nvSpPr>
            <p:cNvPr id="23566" name="正方形/長方形 27"/>
            <p:cNvSpPr>
              <a:spLocks noChangeArrowheads="1"/>
            </p:cNvSpPr>
            <p:nvPr/>
          </p:nvSpPr>
          <p:spPr>
            <a:xfrm>
              <a:off x="2136004" y="4373652"/>
              <a:ext cx="7334978" cy="826541"/>
            </a:xfrm>
            <a:prstGeom prst="rect">
              <a:avLst/>
            </a:prstGeom>
            <a:noFill/>
            <a:ln>
              <a:noFill/>
            </a:ln>
          </p:spPr>
          <p:txBody>
            <a:bodyPr wrap="none" anchor="t">
              <a:spAutoFit/>
            </a:bodyPr>
            <a:lstStyle/>
            <a:p>
              <a:pPr marL="287971" indent="-287971">
                <a:lnSpc>
                  <a:spcPct val="110000"/>
                </a:lnSpc>
                <a:spcBef>
                  <a:spcPct val="6000"/>
                </a:spcBef>
                <a:buClr>
                  <a:srgbClr val="0070c0"/>
                </a:buClr>
                <a:buSzPct val="100000"/>
                <a:buFont typeface="Wingdings"/>
                <a:buChar char="l"/>
              </a:pPr>
              <a:r>
                <a:rPr lang="ja-JP" altLang="en-US" sz="2000">
                  <a:latin typeface="+mn-ea"/>
                  <a:ea typeface="+mn-ea"/>
                  <a:cs typeface="+mn-cs"/>
                </a:rPr>
                <a:t>腟上皮内腫瘍は、腟がんへ進行する可能性がある腫瘍で、</a:t>
              </a:r>
              <a:r>
                <a:rPr lang="en-US" altLang="ja-JP" sz="2000">
                  <a:latin typeface="+mn-ea"/>
                  <a:ea typeface="+mn-ea"/>
                  <a:cs typeface="+mn-cs"/>
                </a:rPr>
                <a:t>HPV</a:t>
              </a:r>
              <a:r>
                <a:rPr lang="ja-JP" altLang="en-US" sz="2000">
                  <a:latin typeface="+mn-ea"/>
                  <a:ea typeface="+mn-ea"/>
                  <a:cs typeface="+mn-cs"/>
                </a:rPr>
                <a:t>感染が主な原因です。</a:t>
              </a:r>
              <a:endParaRPr lang="ja-JP" altLang="en-US" sz="2000">
                <a:latin typeface="+mn-ea"/>
                <a:ea typeface="+mn-ea"/>
                <a:cs typeface="+mn-cs"/>
              </a:endParaRPr>
            </a:p>
            <a:p>
              <a:pPr marL="287971" indent="-287971">
                <a:lnSpc>
                  <a:spcPct val="110000"/>
                </a:lnSpc>
                <a:spcBef>
                  <a:spcPct val="25000"/>
                </a:spcBef>
                <a:buClr>
                  <a:srgbClr val="0070c0"/>
                </a:buClr>
                <a:buSzPct val="100000"/>
                <a:buFont typeface="Wingdings"/>
                <a:buChar char="l"/>
              </a:pPr>
              <a:r>
                <a:rPr lang="ja-JP" altLang="en-US" sz="2000">
                  <a:latin typeface="+mn-ea"/>
                  <a:ea typeface="+mn-ea"/>
                  <a:cs typeface="+mn-cs"/>
                </a:rPr>
                <a:t>腟がんは、女性性器の腟にできるがんで、女性性器がんの約</a:t>
              </a:r>
              <a:r>
                <a:rPr lang="en-US" altLang="ja-JP" sz="2000">
                  <a:latin typeface="+mn-ea"/>
                  <a:ea typeface="+mn-ea"/>
                  <a:cs typeface="+mn-cs"/>
                </a:rPr>
                <a:t>1</a:t>
              </a:r>
              <a:r>
                <a:rPr lang="ja-JP" altLang="en-US" sz="2000">
                  <a:latin typeface="+mn-ea"/>
                  <a:ea typeface="+mn-ea"/>
                  <a:cs typeface="+mn-cs"/>
                </a:rPr>
                <a:t>％を占めます</a:t>
              </a:r>
              <a:r>
                <a:rPr lang="en-US" altLang="ja-JP" sz="2000" baseline="30000">
                  <a:latin typeface="+mn-ea"/>
                  <a:ea typeface="+mn-ea"/>
                  <a:cs typeface="+mn-cs"/>
                </a:rPr>
                <a:t>2)</a:t>
              </a:r>
              <a:r>
                <a:rPr lang="ja-JP" altLang="en-US" sz="2000">
                  <a:latin typeface="+mn-ea"/>
                  <a:ea typeface="+mn-ea"/>
                  <a:cs typeface="+mn-cs"/>
                </a:rPr>
                <a:t>。</a:t>
              </a:r>
              <a:endParaRPr lang="en-US" altLang="ja-JP" sz="2000" baseline="30000">
                <a:latin typeface="+mn-ea"/>
                <a:ea typeface="+mn-ea"/>
                <a:cs typeface="+mn-cs"/>
              </a:endParaRPr>
            </a:p>
          </p:txBody>
        </p:sp>
      </p:grpSp>
      <p:sp>
        <p:nvSpPr>
          <p:cNvPr id="23570" name="正方形/長方形 5"/>
          <p:cNvSpPr>
            <a:spLocks noChangeArrowheads="1"/>
          </p:cNvSpPr>
          <p:nvPr/>
        </p:nvSpPr>
        <p:spPr>
          <a:xfrm>
            <a:off x="4802873" y="6386443"/>
            <a:ext cx="7072701" cy="282573"/>
          </a:xfrm>
          <a:prstGeom prst="rect">
            <a:avLst/>
          </a:prstGeom>
          <a:noFill/>
          <a:ln>
            <a:noFill/>
          </a:ln>
        </p:spPr>
        <p:txBody>
          <a:bodyPr wrap="none" lIns="0" tIns="0" rIns="36000" bIns="36000" anchor="b">
            <a:spAutoFit/>
          </a:bodyPr>
          <a:lstStyle>
            <a:lvl1pPr eaLnBrk="0" hangingPunct="0">
              <a:defRPr kumimoji="1">
                <a:solidFill>
                  <a:schemeClr val="tx1"/>
                </a:solidFill>
                <a:latin typeface="Arial"/>
                <a:ea typeface="ＭＳ Ｐゴシック"/>
              </a:defRPr>
            </a:lvl1pPr>
            <a:lvl2pPr marL="742950" indent="-285750" eaLnBrk="0" hangingPunct="0">
              <a:defRPr kumimoji="1">
                <a:solidFill>
                  <a:schemeClr val="tx1"/>
                </a:solidFill>
                <a:latin typeface="Arial"/>
                <a:ea typeface="ＭＳ Ｐゴシック"/>
              </a:defRPr>
            </a:lvl2pPr>
            <a:lvl3pPr marL="1143000" indent="-228600" eaLnBrk="0" hangingPunct="0">
              <a:defRPr kumimoji="1">
                <a:solidFill>
                  <a:schemeClr val="tx1"/>
                </a:solidFill>
                <a:latin typeface="Arial"/>
                <a:ea typeface="ＭＳ Ｐゴシック"/>
              </a:defRPr>
            </a:lvl3pPr>
            <a:lvl4pPr marL="1600200" indent="-228600" eaLnBrk="0" hangingPunct="0">
              <a:defRPr kumimoji="1">
                <a:solidFill>
                  <a:schemeClr val="tx1"/>
                </a:solidFill>
                <a:latin typeface="Arial"/>
                <a:ea typeface="ＭＳ Ｐゴシック"/>
              </a:defRPr>
            </a:lvl4pPr>
            <a:lvl5pPr marL="2057400" indent="-228600" eaLnBrk="0" hangingPunct="0">
              <a:defRPr kumimoji="1">
                <a:solidFill>
                  <a:schemeClr val="tx1"/>
                </a:solidFill>
                <a:latin typeface="Arial"/>
                <a:ea typeface="ＭＳ Ｐゴシック"/>
              </a:defRPr>
            </a:lvl5pPr>
            <a:lvl6pPr marL="2514600" indent="-228600" eaLnBrk="0" fontAlgn="base" hangingPunct="0">
              <a:spcBef>
                <a:spcPct val="0"/>
              </a:spcBef>
              <a:spcAft>
                <a:spcPct val="0"/>
              </a:spcAft>
              <a:defRPr kumimoji="1">
                <a:solidFill>
                  <a:schemeClr val="tx1"/>
                </a:solidFill>
                <a:latin typeface="Arial"/>
                <a:ea typeface="ＭＳ Ｐゴシック"/>
              </a:defRPr>
            </a:lvl6pPr>
            <a:lvl7pPr marL="2971800" indent="-228600" eaLnBrk="0" fontAlgn="base" hangingPunct="0">
              <a:spcBef>
                <a:spcPct val="0"/>
              </a:spcBef>
              <a:spcAft>
                <a:spcPct val="0"/>
              </a:spcAft>
              <a:defRPr kumimoji="1">
                <a:solidFill>
                  <a:schemeClr val="tx1"/>
                </a:solidFill>
                <a:latin typeface="Arial"/>
                <a:ea typeface="ＭＳ Ｐゴシック"/>
              </a:defRPr>
            </a:lvl7pPr>
            <a:lvl8pPr marL="3429000" indent="-228600" eaLnBrk="0" fontAlgn="base" hangingPunct="0">
              <a:spcBef>
                <a:spcPct val="0"/>
              </a:spcBef>
              <a:spcAft>
                <a:spcPct val="0"/>
              </a:spcAft>
              <a:defRPr kumimoji="1">
                <a:solidFill>
                  <a:schemeClr val="tx1"/>
                </a:solidFill>
                <a:latin typeface="Arial"/>
                <a:ea typeface="ＭＳ Ｐゴシック"/>
              </a:defRPr>
            </a:lvl8pPr>
            <a:lvl9pPr marL="3886200" indent="-228600" eaLnBrk="0" fontAlgn="base" hangingPunct="0">
              <a:spcBef>
                <a:spcPct val="0"/>
              </a:spcBef>
              <a:spcAft>
                <a:spcPct val="0"/>
              </a:spcAft>
              <a:defRPr kumimoji="1">
                <a:solidFill>
                  <a:schemeClr val="tx1"/>
                </a:solidFill>
                <a:latin typeface="Arial"/>
                <a:ea typeface="ＭＳ Ｐゴシック"/>
              </a:defRPr>
            </a:lvl9pPr>
          </a:lstStyle>
          <a:p>
            <a:pPr eaLnBrk="1" hangingPunct="1"/>
            <a:r>
              <a:rPr lang="en-US" altLang="zh-TW" sz="800">
                <a:latin typeface="+mn-ea"/>
                <a:ea typeface="+mn-ea"/>
                <a:cs typeface="Meiryo UI"/>
              </a:rPr>
              <a:t>1) </a:t>
            </a:r>
            <a:r>
              <a:rPr lang="zh-TW" altLang="en-US" sz="800">
                <a:latin typeface="+mn-ea"/>
                <a:ea typeface="+mn-ea"/>
                <a:cs typeface="Meiryo UI"/>
              </a:rPr>
              <a:t>新倉仁 他</a:t>
            </a:r>
            <a:r>
              <a:rPr lang="en-US" altLang="zh-TW" sz="800">
                <a:latin typeface="+mn-ea"/>
                <a:ea typeface="+mn-ea"/>
                <a:cs typeface="Meiryo UI"/>
              </a:rPr>
              <a:t>. </a:t>
            </a:r>
            <a:r>
              <a:rPr lang="zh-TW" altLang="en-US" sz="800">
                <a:latin typeface="+mn-ea"/>
                <a:ea typeface="+mn-ea"/>
                <a:cs typeface="Meiryo UI"/>
              </a:rPr>
              <a:t>日産婦誌</a:t>
            </a:r>
            <a:r>
              <a:rPr lang="en-US" altLang="ja-JP" sz="800">
                <a:latin typeface="+mn-ea"/>
                <a:ea typeface="+mn-ea"/>
                <a:cs typeface="Meiryo UI"/>
              </a:rPr>
              <a:t>.</a:t>
            </a:r>
            <a:r>
              <a:rPr lang="zh-TW" altLang="en-US" sz="800">
                <a:latin typeface="+mn-ea"/>
                <a:ea typeface="+mn-ea"/>
                <a:cs typeface="Meiryo UI"/>
              </a:rPr>
              <a:t> </a:t>
            </a:r>
            <a:r>
              <a:rPr lang="en-US" altLang="zh-TW" sz="800">
                <a:latin typeface="+mn-ea"/>
                <a:ea typeface="+mn-ea"/>
                <a:cs typeface="Meiryo UI"/>
              </a:rPr>
              <a:t>2009; 61: 77-83.</a:t>
            </a:r>
            <a:endParaRPr lang="en-US" altLang="zh-TW" sz="800">
              <a:latin typeface="+mn-ea"/>
              <a:ea typeface="+mn-ea"/>
              <a:cs typeface="Meiryo UI"/>
            </a:endParaRPr>
          </a:p>
          <a:p>
            <a:pPr eaLnBrk="1" hangingPunct="1"/>
            <a:r>
              <a:rPr lang="en-US" altLang="ja-JP" sz="800">
                <a:latin typeface="+mn-ea"/>
                <a:ea typeface="+mn-ea"/>
                <a:cs typeface="Meiryo UI"/>
              </a:rPr>
              <a:t>2) </a:t>
            </a:r>
            <a:r>
              <a:rPr lang="ja-JP" altLang="en-US" sz="800">
                <a:latin typeface="+mn-ea"/>
                <a:ea typeface="+mn-ea"/>
                <a:cs typeface="Meiryo UI"/>
              </a:rPr>
              <a:t>国立がん研究センターがん対策情報センター　がん情報サービス　それぞれのがんの解説　</a:t>
            </a:r>
            <a:r>
              <a:rPr lang="en-US" altLang="ja-JP" sz="800">
                <a:latin typeface="+mn-ea"/>
                <a:ea typeface="+mn-ea"/>
                <a:cs typeface="Meiryo UI"/>
              </a:rPr>
              <a:t>http://ganjoho.jp/public/cancer/index.html (Accessed Dec.3. 2019)</a:t>
            </a:r>
            <a:endParaRPr lang="en-US" altLang="ja-JP" sz="800">
              <a:latin typeface="+mn-ea"/>
              <a:ea typeface="+mn-ea"/>
              <a:cs typeface="Meiryo UI"/>
            </a:endParaRPr>
          </a:p>
        </p:txBody>
      </p:sp>
      <p:grpSp>
        <p:nvGrpSpPr>
          <p:cNvPr id="2" name="グループ化 1"/>
          <p:cNvGrpSpPr/>
          <p:nvPr/>
        </p:nvGrpSpPr>
        <p:grpSpPr>
          <a:xfrm rot="0">
            <a:off x="1127125" y="1512000"/>
            <a:ext cx="4584284" cy="1397647"/>
            <a:chOff x="612000" y="1512000"/>
            <a:chExt cx="2952000" cy="900000"/>
          </a:xfrm>
        </p:grpSpPr>
        <p:sp>
          <p:nvSpPr>
            <p:cNvPr id="74" name="角丸四角形 73"/>
            <p:cNvSpPr/>
            <p:nvPr/>
          </p:nvSpPr>
          <p:spPr>
            <a:xfrm>
              <a:off x="612000" y="1512000"/>
              <a:ext cx="2952000" cy="900000"/>
            </a:xfrm>
            <a:prstGeom prst="roundRect">
              <a:avLst>
                <a:gd name="adj" fmla="val 8023"/>
              </a:avLst>
            </a:prstGeom>
            <a:noFill/>
            <a:ln w="3810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grpSp>
          <p:nvGrpSpPr>
            <p:cNvPr id="14" name="グループ化 13"/>
            <p:cNvGrpSpPr/>
            <p:nvPr/>
          </p:nvGrpSpPr>
          <p:grpSpPr>
            <a:xfrm rot="0">
              <a:off x="2772000" y="1548000"/>
              <a:ext cx="684000" cy="803061"/>
              <a:chOff x="2772000" y="1506850"/>
              <a:chExt cx="684000" cy="803061"/>
            </a:xfrm>
          </p:grpSpPr>
          <p:grpSp>
            <p:nvGrpSpPr>
              <p:cNvPr id="5" name="グループ化 4"/>
              <p:cNvGrpSpPr>
                <a:grpSpLocks noChangeAspect="1"/>
              </p:cNvGrpSpPr>
              <p:nvPr/>
            </p:nvGrpSpPr>
            <p:grpSpPr>
              <a:xfrm rot="0">
                <a:off x="2790000" y="1506850"/>
                <a:ext cx="648000" cy="648000"/>
                <a:chOff x="3718199" y="1536283"/>
                <a:chExt cx="648000" cy="648000"/>
              </a:xfrm>
            </p:grpSpPr>
            <p:sp>
              <p:nvSpPr>
                <p:cNvPr id="67" name="円/楕円 66"/>
                <p:cNvSpPr/>
                <p:nvPr/>
              </p:nvSpPr>
              <p:spPr>
                <a:xfrm>
                  <a:off x="3718199" y="1536283"/>
                  <a:ext cx="648000" cy="648000"/>
                </a:xfrm>
                <a:prstGeom prst="ellipse">
                  <a:avLst/>
                </a:prstGeom>
                <a:solidFill>
                  <a:srgbClr val="ffc000"/>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solidFill>
                      <a:srgbClr val="ffffff"/>
                    </a:solidFill>
                    <a:latin typeface="+mn-ea"/>
                    <a:ea typeface="+mn-ea"/>
                    <a:cs typeface="+mn-cs"/>
                  </a:endParaRPr>
                </a:p>
              </p:txBody>
            </p:sp>
            <p:pic>
              <p:nvPicPr>
                <p:cNvPr id="68" name="図 29"/>
                <p:cNvPicPr>
                  <a:picLocks noChangeAspect="1"/>
                </p:cNvPicPr>
                <p:nvPr/>
              </p:nvPicPr>
              <p:blipFill rotWithShape="1">
                <a:blip r:embed="rId2"/>
                <a:srcRect/>
                <a:stretch>
                  <a:fillRect/>
                </a:stretch>
              </p:blipFill>
              <p:spPr>
                <a:xfrm>
                  <a:off x="3813031" y="1635975"/>
                  <a:ext cx="458337" cy="448615"/>
                </a:xfrm>
                <a:prstGeom prst="rect">
                  <a:avLst/>
                </a:prstGeom>
                <a:noFill/>
                <a:ln>
                  <a:noFill/>
                </a:ln>
              </p:spPr>
            </p:pic>
          </p:grpSp>
          <p:sp>
            <p:nvSpPr>
              <p:cNvPr id="46" name="角丸四角形 45"/>
              <p:cNvSpPr/>
              <p:nvPr/>
            </p:nvSpPr>
            <p:spPr>
              <a:xfrm>
                <a:off x="2772000" y="2172850"/>
                <a:ext cx="684000" cy="108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altLang="ja-JP" sz="900" b="1">
                    <a:solidFill>
                      <a:schemeClr val="tx1"/>
                    </a:solidFill>
                    <a:latin typeface="+mn-ea"/>
                    <a:ea typeface="+mn-ea"/>
                    <a:cs typeface="+mn-cs"/>
                  </a:rPr>
                  <a:t>HPV</a:t>
                </a:r>
                <a:r>
                  <a:rPr lang="ja-JP" altLang="en-US" sz="900" b="1">
                    <a:solidFill>
                      <a:schemeClr val="tx1"/>
                    </a:solidFill>
                    <a:latin typeface="+mn-ea"/>
                    <a:ea typeface="+mn-ea"/>
                    <a:cs typeface="+mn-cs"/>
                  </a:rPr>
                  <a:t>　　　　　型</a:t>
                </a:r>
                <a:endParaRPr lang="ja-JP" altLang="en-US" sz="900" b="1">
                  <a:solidFill>
                    <a:schemeClr val="tx1"/>
                  </a:solidFill>
                  <a:latin typeface="+mn-ea"/>
                  <a:ea typeface="+mn-ea"/>
                  <a:cs typeface="+mn-cs"/>
                </a:endParaRPr>
              </a:p>
            </p:txBody>
          </p:sp>
          <p:pic>
            <p:nvPicPr>
              <p:cNvPr id="47" name="図 46"/>
              <p:cNvPicPr>
                <a:picLocks noChangeAspect="1"/>
              </p:cNvPicPr>
              <p:nvPr/>
            </p:nvPicPr>
            <p:blipFill rotWithShape="1">
              <a:blip r:embed="rId3"/>
              <a:stretch>
                <a:fillRect/>
              </a:stretch>
            </p:blipFill>
            <p:spPr>
              <a:xfrm>
                <a:off x="3080804" y="2143790"/>
                <a:ext cx="165191" cy="166121"/>
              </a:xfrm>
              <a:prstGeom prst="rect">
                <a:avLst/>
              </a:prstGeom>
            </p:spPr>
          </p:pic>
        </p:grpSp>
        <p:grpSp>
          <p:nvGrpSpPr>
            <p:cNvPr id="15" name="グループ化 14"/>
            <p:cNvGrpSpPr/>
            <p:nvPr/>
          </p:nvGrpSpPr>
          <p:grpSpPr>
            <a:xfrm rot="0">
              <a:off x="1980000" y="1548000"/>
              <a:ext cx="684000" cy="803061"/>
              <a:chOff x="1980000" y="1506850"/>
              <a:chExt cx="684000" cy="803061"/>
            </a:xfrm>
          </p:grpSpPr>
          <p:grpSp>
            <p:nvGrpSpPr>
              <p:cNvPr id="4" name="グループ化 3"/>
              <p:cNvGrpSpPr>
                <a:grpSpLocks noChangeAspect="1"/>
              </p:cNvGrpSpPr>
              <p:nvPr/>
            </p:nvGrpSpPr>
            <p:grpSpPr>
              <a:xfrm rot="0">
                <a:off x="1998000" y="1506850"/>
                <a:ext cx="648000" cy="647999"/>
                <a:chOff x="2404199" y="1536278"/>
                <a:chExt cx="648000" cy="647999"/>
              </a:xfrm>
            </p:grpSpPr>
            <p:sp>
              <p:nvSpPr>
                <p:cNvPr id="62" name="円/楕円 61"/>
                <p:cNvSpPr/>
                <p:nvPr/>
              </p:nvSpPr>
              <p:spPr>
                <a:xfrm>
                  <a:off x="2404199" y="1536278"/>
                  <a:ext cx="648000" cy="647999"/>
                </a:xfrm>
                <a:prstGeom prst="ellipse">
                  <a:avLst/>
                </a:prstGeom>
                <a:solidFill>
                  <a:srgbClr val="ffc000"/>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solidFill>
                      <a:srgbClr val="ffffff"/>
                    </a:solidFill>
                    <a:latin typeface="+mn-ea"/>
                    <a:ea typeface="+mn-ea"/>
                    <a:cs typeface="+mn-cs"/>
                  </a:endParaRPr>
                </a:p>
              </p:txBody>
            </p:sp>
            <p:pic>
              <p:nvPicPr>
                <p:cNvPr id="63" name="図 28"/>
                <p:cNvPicPr>
                  <a:picLocks noChangeAspect="1"/>
                </p:cNvPicPr>
                <p:nvPr/>
              </p:nvPicPr>
              <p:blipFill rotWithShape="1">
                <a:blip r:embed="rId4"/>
                <a:srcRect/>
                <a:stretch>
                  <a:fillRect/>
                </a:stretch>
              </p:blipFill>
              <p:spPr>
                <a:xfrm>
                  <a:off x="2499031" y="1635970"/>
                  <a:ext cx="458337" cy="448615"/>
                </a:xfrm>
                <a:prstGeom prst="rect">
                  <a:avLst/>
                </a:prstGeom>
                <a:noFill/>
                <a:ln>
                  <a:noFill/>
                </a:ln>
              </p:spPr>
            </p:pic>
          </p:grpSp>
          <p:sp>
            <p:nvSpPr>
              <p:cNvPr id="42" name="角丸四角形 41"/>
              <p:cNvSpPr/>
              <p:nvPr/>
            </p:nvSpPr>
            <p:spPr>
              <a:xfrm>
                <a:off x="1980000" y="2172850"/>
                <a:ext cx="684000" cy="108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altLang="ja-JP" sz="900" b="1">
                    <a:solidFill>
                      <a:schemeClr val="tx1"/>
                    </a:solidFill>
                    <a:latin typeface="+mn-ea"/>
                    <a:ea typeface="+mn-ea"/>
                    <a:cs typeface="+mn-cs"/>
                  </a:rPr>
                  <a:t>HPV</a:t>
                </a:r>
                <a:r>
                  <a:rPr lang="ja-JP" altLang="en-US" sz="900" b="1">
                    <a:solidFill>
                      <a:schemeClr val="tx1"/>
                    </a:solidFill>
                    <a:latin typeface="+mn-ea"/>
                    <a:ea typeface="+mn-ea"/>
                    <a:cs typeface="+mn-cs"/>
                  </a:rPr>
                  <a:t>　　　　　型</a:t>
                </a:r>
                <a:endParaRPr lang="ja-JP" altLang="en-US" sz="900" b="1">
                  <a:solidFill>
                    <a:schemeClr val="tx1"/>
                  </a:solidFill>
                  <a:latin typeface="+mn-ea"/>
                  <a:ea typeface="+mn-ea"/>
                  <a:cs typeface="+mn-cs"/>
                </a:endParaRPr>
              </a:p>
            </p:txBody>
          </p:sp>
          <p:pic>
            <p:nvPicPr>
              <p:cNvPr id="43" name="図 42"/>
              <p:cNvPicPr>
                <a:picLocks noChangeAspect="1"/>
              </p:cNvPicPr>
              <p:nvPr/>
            </p:nvPicPr>
            <p:blipFill rotWithShape="1">
              <a:blip r:embed="rId5"/>
              <a:stretch>
                <a:fillRect/>
              </a:stretch>
            </p:blipFill>
            <p:spPr>
              <a:xfrm>
                <a:off x="2282639" y="2143790"/>
                <a:ext cx="165191" cy="166121"/>
              </a:xfrm>
              <a:prstGeom prst="rect">
                <a:avLst/>
              </a:prstGeom>
            </p:spPr>
          </p:pic>
        </p:grpSp>
        <p:sp>
          <p:nvSpPr>
            <p:cNvPr id="50" name="角丸四角形 49"/>
            <p:cNvSpPr/>
            <p:nvPr/>
          </p:nvSpPr>
          <p:spPr>
            <a:xfrm>
              <a:off x="720000" y="1836000"/>
              <a:ext cx="1080000" cy="252000"/>
            </a:xfrm>
            <a:prstGeom prst="roundRect">
              <a:avLst>
                <a:gd name="adj" fmla="val 50000"/>
              </a:avLst>
            </a:prstGeom>
            <a:solidFill>
              <a:srgbClr val="ff6699"/>
            </a:solidFill>
            <a:ln w="25400" cap="flat" cmpd="sng" algn="ctr">
              <a:noFill/>
              <a:prstDash val="solid"/>
            </a:ln>
            <a:effectLst/>
          </p:spPr>
          <p:txBody>
            <a:bodyPr wrap="none" anchor="ctr"/>
            <a:lstStyle/>
            <a:p>
              <a:pPr algn="ctr"/>
              <a:r>
                <a:rPr lang="ja-JP" altLang="en-US" sz="1400" b="1">
                  <a:solidFill>
                    <a:sysClr val="window" lastClr="ffffff"/>
                  </a:solidFill>
                  <a:latin typeface="+mn-ea"/>
                  <a:ea typeface="+mn-ea"/>
                  <a:cs typeface="+mn-cs"/>
                </a:rPr>
                <a:t>高リスク型</a:t>
              </a:r>
              <a:endParaRPr lang="ja-JP" altLang="en-US" sz="1400" b="1">
                <a:solidFill>
                  <a:sysClr val="window" lastClr="ffffff"/>
                </a:solidFill>
                <a:latin typeface="+mn-ea"/>
                <a:ea typeface="+mn-ea"/>
                <a:cs typeface="+mn-cs"/>
              </a:endParaRPr>
            </a:p>
          </p:txBody>
        </p:sp>
      </p:grpSp>
      <p:sp>
        <p:nvSpPr>
          <p:cNvPr id="3" name="タイトル 2"/>
          <p:cNvSpPr>
            <a:spLocks noGrp="1"/>
          </p:cNvSpPr>
          <p:nvPr>
            <p:ph type="title" idx="0"/>
          </p:nvPr>
        </p:nvSpPr>
        <p:spPr>
          <a:xfrm>
            <a:off x="1920003" y="297180"/>
            <a:ext cx="6495796" cy="903796"/>
          </a:xfrm>
        </p:spPr>
        <p:txBody>
          <a:bodyPr/>
          <a:lstStyle/>
          <a:p>
            <a:pPr>
              <a:lnSpc>
                <a:spcPct val="100000"/>
              </a:lnSpc>
            </a:pPr>
            <a:r>
              <a:rPr lang="ja-JP" altLang="en-US"/>
              <a:t>外陰上皮内腫瘍と腟上皮内腫瘍は主に</a:t>
            </a:r>
            <a:br>
              <a:rPr lang="ja-JP" altLang="en-US"/>
            </a:br>
            <a:r>
              <a:rPr lang="en-US" altLang="ja-JP"/>
              <a:t>HPV16</a:t>
            </a:r>
            <a:r>
              <a:rPr lang="ja-JP" altLang="en-US"/>
              <a:t>、</a:t>
            </a:r>
            <a:r>
              <a:rPr lang="en-US" altLang="ja-JP"/>
              <a:t>18</a:t>
            </a:r>
            <a:r>
              <a:rPr lang="ja-JP" altLang="en-US"/>
              <a:t>型の感染によって起こります。</a:t>
            </a:r>
            <a:endParaRPr lang="ja-JP" altLang="en-US"/>
          </a:p>
        </p:txBody>
      </p:sp>
      <p:pic>
        <p:nvPicPr>
          <p:cNvPr id="27" name="図 26"/>
          <p:cNvPicPr>
            <a:picLocks noChangeAspect="1"/>
          </p:cNvPicPr>
          <p:nvPr/>
        </p:nvPicPr>
        <p:blipFill rotWithShape="1">
          <a:blip r:embed="rId6"/>
          <a:stretch>
            <a:fillRect/>
          </a:stretch>
        </p:blipFill>
        <p:spPr>
          <a:xfrm>
            <a:off x="10721164" y="303652"/>
            <a:ext cx="844943" cy="1008000"/>
          </a:xfrm>
          <a:prstGeom prst="rect">
            <a:avLst/>
          </a:prstGeom>
        </p:spPr>
      </p:pic>
    </p:spTree>
  </p:cSld>
  <p:clrMapOvr>
    <a:masterClrMapping/>
  </p:clrMapOvr>
  <p:transition xmlns:mc="http://schemas.openxmlformats.org/markup-compatibility/2006" xmlns:hp="http://schemas.haansoft.com/office/presentation/8.0" mc:Ignorable="hp" hp:hslDur="500">
    <p:fade/>
  </p:transition>
</p:sld>
</file>

<file path=ppt/slides/slide25.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4584" name="正方形/長方形 5"/>
          <p:cNvSpPr>
            <a:spLocks noChangeArrowheads="1"/>
          </p:cNvSpPr>
          <p:nvPr/>
        </p:nvSpPr>
        <p:spPr>
          <a:xfrm>
            <a:off x="1037618" y="3584629"/>
            <a:ext cx="10015260" cy="423491"/>
          </a:xfrm>
          <a:prstGeom prst="rect">
            <a:avLst/>
          </a:prstGeom>
          <a:noFill/>
          <a:ln>
            <a:noFill/>
          </a:ln>
        </p:spPr>
        <p:txBody>
          <a:bodyPr wrap="square" anchor="t">
            <a:spAutoFit/>
          </a:bodyPr>
          <a:lstStyle/>
          <a:p>
            <a:pPr marL="287971" indent="-287971">
              <a:lnSpc>
                <a:spcPct val="110000"/>
              </a:lnSpc>
              <a:spcBef>
                <a:spcPct val="6000"/>
              </a:spcBef>
              <a:buClr>
                <a:srgbClr val="0070c0"/>
              </a:buClr>
              <a:buSzPct val="100000"/>
              <a:buFont typeface="Wingdings"/>
              <a:buChar char="l"/>
            </a:pPr>
            <a:r>
              <a:rPr lang="ja-JP" altLang="en-US" sz="2000">
                <a:latin typeface="+mn-ea"/>
                <a:ea typeface="+mn-ea"/>
                <a:cs typeface="+mn-cs"/>
              </a:rPr>
              <a:t>尖圭コンジローマは、良性のイボが性器や肛門のまわりにできる病気です。</a:t>
            </a:r>
            <a:endParaRPr lang="ja-JP" altLang="en-US" sz="2000">
              <a:latin typeface="+mn-ea"/>
              <a:ea typeface="+mn-ea"/>
              <a:cs typeface="+mn-cs"/>
            </a:endParaRPr>
          </a:p>
        </p:txBody>
      </p:sp>
      <p:sp>
        <p:nvSpPr>
          <p:cNvPr id="24585" name="正方形/長方形 6"/>
          <p:cNvSpPr>
            <a:spLocks noChangeArrowheads="1"/>
          </p:cNvSpPr>
          <p:nvPr/>
        </p:nvSpPr>
        <p:spPr>
          <a:xfrm>
            <a:off x="1352375" y="4124643"/>
            <a:ext cx="9814977" cy="1064577"/>
          </a:xfrm>
          <a:prstGeom prst="rect">
            <a:avLst/>
          </a:prstGeom>
          <a:noFill/>
          <a:ln>
            <a:noFill/>
          </a:ln>
        </p:spPr>
        <p:txBody>
          <a:bodyPr wrap="square" anchor="t">
            <a:spAutoFit/>
          </a:bodyPr>
          <a:lstStyle/>
          <a:p>
            <a:pPr marL="251976" indent="-251976">
              <a:lnSpc>
                <a:spcPct val="110000"/>
              </a:lnSpc>
              <a:spcBef>
                <a:spcPct val="6000"/>
              </a:spcBef>
              <a:buSzPct val="100000"/>
              <a:buFont typeface="Wingdings"/>
              <a:buChar char="Ø"/>
            </a:pPr>
            <a:r>
              <a:rPr lang="ja-JP" altLang="en-US">
                <a:latin typeface="+mn-ea"/>
                <a:ea typeface="+mn-ea"/>
                <a:cs typeface="+mn-cs"/>
              </a:rPr>
              <a:t>痛みやかゆみなどの症状はほとんどなく、さまざまな形状のイボができます。</a:t>
            </a:r>
            <a:br>
              <a:rPr lang="en-US" altLang="ja-JP">
                <a:latin typeface="+mn-ea"/>
                <a:ea typeface="+mn-ea"/>
                <a:cs typeface="+mn-cs"/>
              </a:rPr>
            </a:br>
            <a:r>
              <a:rPr lang="ja-JP" altLang="en-US">
                <a:latin typeface="+mn-ea"/>
                <a:ea typeface="+mn-ea"/>
                <a:cs typeface="+mn-cs"/>
              </a:rPr>
              <a:t>大きくなるとカリフラワーやニワトリのトサカのような状態になることもあります。</a:t>
            </a:r>
            <a:endParaRPr lang="ja-JP" altLang="en-US">
              <a:latin typeface="+mn-ea"/>
              <a:ea typeface="+mn-ea"/>
              <a:cs typeface="+mn-cs"/>
            </a:endParaRPr>
          </a:p>
          <a:p>
            <a:pPr marL="251976" indent="-251976">
              <a:lnSpc>
                <a:spcPct val="110000"/>
              </a:lnSpc>
              <a:spcBef>
                <a:spcPct val="28000"/>
              </a:spcBef>
              <a:buSzPct val="100000"/>
              <a:buFont typeface="Wingdings"/>
              <a:buChar char="Ø"/>
            </a:pPr>
            <a:r>
              <a:rPr lang="ja-JP" altLang="en-US">
                <a:latin typeface="+mn-ea"/>
                <a:ea typeface="+mn-ea"/>
                <a:cs typeface="+mn-cs"/>
              </a:rPr>
              <a:t>再発しやすいといわれています。</a:t>
            </a:r>
            <a:endParaRPr lang="ja-JP" altLang="en-US">
              <a:latin typeface="+mn-ea"/>
              <a:ea typeface="+mn-ea"/>
              <a:cs typeface="+mn-cs"/>
            </a:endParaRPr>
          </a:p>
        </p:txBody>
      </p:sp>
      <p:sp>
        <p:nvSpPr>
          <p:cNvPr id="24591" name="テキスト ボックス 1"/>
          <p:cNvSpPr txBox="1">
            <a:spLocks noChangeArrowheads="1"/>
          </p:cNvSpPr>
          <p:nvPr/>
        </p:nvSpPr>
        <p:spPr>
          <a:xfrm>
            <a:off x="9822763" y="6509544"/>
            <a:ext cx="2052811" cy="159462"/>
          </a:xfrm>
          <a:prstGeom prst="rect">
            <a:avLst/>
          </a:prstGeom>
          <a:noFill/>
          <a:ln>
            <a:noFill/>
          </a:ln>
        </p:spPr>
        <p:txBody>
          <a:bodyPr wrap="none" lIns="0" tIns="0" rIns="36000" bIns="36000" anchor="b">
            <a:spAutoFit/>
          </a:bodyPr>
          <a:lstStyle>
            <a:lvl1pPr eaLnBrk="0" hangingPunct="0">
              <a:defRPr kumimoji="1">
                <a:solidFill>
                  <a:schemeClr val="tx1"/>
                </a:solidFill>
                <a:latin typeface="Arial"/>
                <a:ea typeface="ＭＳ Ｐゴシック"/>
              </a:defRPr>
            </a:lvl1pPr>
            <a:lvl2pPr marL="742950" indent="-285750" eaLnBrk="0" hangingPunct="0">
              <a:defRPr kumimoji="1">
                <a:solidFill>
                  <a:schemeClr val="tx1"/>
                </a:solidFill>
                <a:latin typeface="Arial"/>
                <a:ea typeface="ＭＳ Ｐゴシック"/>
              </a:defRPr>
            </a:lvl2pPr>
            <a:lvl3pPr marL="1143000" indent="-228600" eaLnBrk="0" hangingPunct="0">
              <a:defRPr kumimoji="1">
                <a:solidFill>
                  <a:schemeClr val="tx1"/>
                </a:solidFill>
                <a:latin typeface="Arial"/>
                <a:ea typeface="ＭＳ Ｐゴシック"/>
              </a:defRPr>
            </a:lvl3pPr>
            <a:lvl4pPr marL="1600200" indent="-228600" eaLnBrk="0" hangingPunct="0">
              <a:defRPr kumimoji="1">
                <a:solidFill>
                  <a:schemeClr val="tx1"/>
                </a:solidFill>
                <a:latin typeface="Arial"/>
                <a:ea typeface="ＭＳ Ｐゴシック"/>
              </a:defRPr>
            </a:lvl4pPr>
            <a:lvl5pPr marL="2057400" indent="-228600" eaLnBrk="0" hangingPunct="0">
              <a:defRPr kumimoji="1">
                <a:solidFill>
                  <a:schemeClr val="tx1"/>
                </a:solidFill>
                <a:latin typeface="Arial"/>
                <a:ea typeface="ＭＳ Ｐゴシック"/>
              </a:defRPr>
            </a:lvl5pPr>
            <a:lvl6pPr marL="2514600" indent="-228600" eaLnBrk="0" fontAlgn="base" hangingPunct="0">
              <a:spcBef>
                <a:spcPct val="0"/>
              </a:spcBef>
              <a:spcAft>
                <a:spcPct val="0"/>
              </a:spcAft>
              <a:defRPr kumimoji="1">
                <a:solidFill>
                  <a:schemeClr val="tx1"/>
                </a:solidFill>
                <a:latin typeface="Arial"/>
                <a:ea typeface="ＭＳ Ｐゴシック"/>
              </a:defRPr>
            </a:lvl6pPr>
            <a:lvl7pPr marL="2971800" indent="-228600" eaLnBrk="0" fontAlgn="base" hangingPunct="0">
              <a:spcBef>
                <a:spcPct val="0"/>
              </a:spcBef>
              <a:spcAft>
                <a:spcPct val="0"/>
              </a:spcAft>
              <a:defRPr kumimoji="1">
                <a:solidFill>
                  <a:schemeClr val="tx1"/>
                </a:solidFill>
                <a:latin typeface="Arial"/>
                <a:ea typeface="ＭＳ Ｐゴシック"/>
              </a:defRPr>
            </a:lvl7pPr>
            <a:lvl8pPr marL="3429000" indent="-228600" eaLnBrk="0" fontAlgn="base" hangingPunct="0">
              <a:spcBef>
                <a:spcPct val="0"/>
              </a:spcBef>
              <a:spcAft>
                <a:spcPct val="0"/>
              </a:spcAft>
              <a:defRPr kumimoji="1">
                <a:solidFill>
                  <a:schemeClr val="tx1"/>
                </a:solidFill>
                <a:latin typeface="Arial"/>
                <a:ea typeface="ＭＳ Ｐゴシック"/>
              </a:defRPr>
            </a:lvl8pPr>
            <a:lvl9pPr marL="3886200" indent="-228600" eaLnBrk="0" fontAlgn="base" hangingPunct="0">
              <a:spcBef>
                <a:spcPct val="0"/>
              </a:spcBef>
              <a:spcAft>
                <a:spcPct val="0"/>
              </a:spcAft>
              <a:defRPr kumimoji="1">
                <a:solidFill>
                  <a:schemeClr val="tx1"/>
                </a:solidFill>
                <a:latin typeface="Arial"/>
                <a:ea typeface="ＭＳ Ｐゴシック"/>
              </a:defRPr>
            </a:lvl9pPr>
          </a:lstStyle>
          <a:p>
            <a:pPr eaLnBrk="1" hangingPunct="1"/>
            <a:r>
              <a:rPr lang="zh-TW" altLang="en-US" sz="800">
                <a:latin typeface="+mn-ea"/>
                <a:ea typeface="+mn-ea"/>
                <a:cs typeface="Meiryo UI"/>
              </a:rPr>
              <a:t>高橋 聡</a:t>
            </a:r>
            <a:r>
              <a:rPr lang="ja-JP" altLang="en-US" sz="800">
                <a:latin typeface="+mn-ea"/>
                <a:ea typeface="+mn-ea"/>
                <a:cs typeface="Meiryo UI"/>
              </a:rPr>
              <a:t> 他</a:t>
            </a:r>
            <a:r>
              <a:rPr lang="en-US" altLang="ja-JP" sz="800">
                <a:latin typeface="+mn-ea"/>
                <a:ea typeface="+mn-ea"/>
                <a:cs typeface="Meiryo UI"/>
              </a:rPr>
              <a:t>.</a:t>
            </a:r>
            <a:r>
              <a:rPr lang="ja-JP" altLang="en-US" sz="800">
                <a:latin typeface="+mn-ea"/>
                <a:ea typeface="+mn-ea"/>
                <a:cs typeface="Meiryo UI"/>
              </a:rPr>
              <a:t> </a:t>
            </a:r>
            <a:r>
              <a:rPr lang="zh-TW" altLang="en-US" sz="800">
                <a:latin typeface="+mn-ea"/>
                <a:ea typeface="+mn-ea"/>
                <a:cs typeface="Meiryo UI"/>
              </a:rPr>
              <a:t>日本臨</a:t>
            </a:r>
            <a:r>
              <a:rPr lang="ja-JP" altLang="en-US" sz="800">
                <a:latin typeface="+mn-lt"/>
              </a:rPr>
              <a:t>牀</a:t>
            </a:r>
            <a:r>
              <a:rPr lang="en-US" altLang="ja-JP" sz="800">
                <a:latin typeface="+mn-lt"/>
              </a:rPr>
              <a:t>.</a:t>
            </a:r>
            <a:r>
              <a:rPr lang="ja-JP" altLang="en-US" sz="800">
                <a:latin typeface="+mn-lt"/>
              </a:rPr>
              <a:t> </a:t>
            </a:r>
            <a:r>
              <a:rPr lang="en-US" altLang="zh-TW" sz="800">
                <a:latin typeface="+mn-ea"/>
                <a:ea typeface="+mn-ea"/>
                <a:cs typeface="Meiryo UI"/>
              </a:rPr>
              <a:t>2009;</a:t>
            </a:r>
            <a:r>
              <a:rPr lang="ja-JP" altLang="en-US" sz="800">
                <a:latin typeface="+mn-ea"/>
                <a:ea typeface="+mn-ea"/>
                <a:cs typeface="Meiryo UI"/>
              </a:rPr>
              <a:t> </a:t>
            </a:r>
            <a:r>
              <a:rPr lang="en-US" altLang="zh-TW" sz="800">
                <a:latin typeface="+mn-ea"/>
                <a:ea typeface="+mn-ea"/>
                <a:cs typeface="Meiryo UI"/>
              </a:rPr>
              <a:t>67:</a:t>
            </a:r>
            <a:r>
              <a:rPr lang="ja-JP" altLang="en-US" sz="800">
                <a:latin typeface="+mn-ea"/>
                <a:ea typeface="+mn-ea"/>
                <a:cs typeface="Meiryo UI"/>
              </a:rPr>
              <a:t> </a:t>
            </a:r>
            <a:r>
              <a:rPr lang="en-US" altLang="zh-TW" sz="800">
                <a:latin typeface="+mn-ea"/>
                <a:ea typeface="+mn-ea"/>
                <a:cs typeface="Meiryo UI"/>
              </a:rPr>
              <a:t>153-156</a:t>
            </a:r>
            <a:r>
              <a:rPr lang="en-US" altLang="ja-JP" sz="800">
                <a:latin typeface="+mn-ea"/>
                <a:ea typeface="+mn-ea"/>
                <a:cs typeface="Meiryo UI"/>
              </a:rPr>
              <a:t>.</a:t>
            </a:r>
            <a:endParaRPr lang="en-US" altLang="zh-TW" sz="800">
              <a:latin typeface="+mn-ea"/>
              <a:ea typeface="+mn-ea"/>
              <a:cs typeface="Meiryo UI"/>
            </a:endParaRPr>
          </a:p>
        </p:txBody>
      </p:sp>
      <p:grpSp>
        <p:nvGrpSpPr>
          <p:cNvPr id="2" name="グループ化 1"/>
          <p:cNvGrpSpPr/>
          <p:nvPr/>
        </p:nvGrpSpPr>
        <p:grpSpPr>
          <a:xfrm rot="0">
            <a:off x="1127125" y="1511999"/>
            <a:ext cx="4591387" cy="1399813"/>
            <a:chOff x="612000" y="1512000"/>
            <a:chExt cx="2952000" cy="900000"/>
          </a:xfrm>
        </p:grpSpPr>
        <p:sp>
          <p:nvSpPr>
            <p:cNvPr id="27" name="角丸四角形 26"/>
            <p:cNvSpPr/>
            <p:nvPr/>
          </p:nvSpPr>
          <p:spPr>
            <a:xfrm>
              <a:off x="612000" y="1512000"/>
              <a:ext cx="2952000" cy="900000"/>
            </a:xfrm>
            <a:prstGeom prst="roundRect">
              <a:avLst>
                <a:gd name="adj" fmla="val 8023"/>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sp>
          <p:nvSpPr>
            <p:cNvPr id="40" name="角丸四角形 39"/>
            <p:cNvSpPr/>
            <p:nvPr/>
          </p:nvSpPr>
          <p:spPr>
            <a:xfrm>
              <a:off x="720000" y="1836000"/>
              <a:ext cx="1080000" cy="252000"/>
            </a:xfrm>
            <a:prstGeom prst="roundRect">
              <a:avLst>
                <a:gd name="adj" fmla="val 50000"/>
              </a:avLst>
            </a:prstGeom>
            <a:solidFill>
              <a:srgbClr val="92d050"/>
            </a:solidFill>
            <a:ln w="25400" cap="flat" cmpd="sng" algn="ctr">
              <a:noFill/>
              <a:prstDash val="solid"/>
            </a:ln>
            <a:effectLst/>
          </p:spPr>
          <p:txBody>
            <a:bodyPr wrap="none" anchor="ctr"/>
            <a:lstStyle/>
            <a:p>
              <a:pPr algn="ctr"/>
              <a:r>
                <a:rPr lang="ja-JP" altLang="en-US" sz="1400" b="1">
                  <a:solidFill>
                    <a:sysClr val="window" lastClr="ffffff"/>
                  </a:solidFill>
                  <a:latin typeface="+mn-ea"/>
                  <a:ea typeface="+mn-ea"/>
                  <a:cs typeface="+mn-cs"/>
                </a:rPr>
                <a:t>低リスク型</a:t>
              </a:r>
              <a:endParaRPr lang="ja-JP" altLang="en-US" sz="1400" b="1">
                <a:solidFill>
                  <a:sysClr val="window" lastClr="ffffff"/>
                </a:solidFill>
                <a:latin typeface="+mn-ea"/>
                <a:ea typeface="+mn-ea"/>
                <a:cs typeface="+mn-cs"/>
              </a:endParaRPr>
            </a:p>
          </p:txBody>
        </p:sp>
        <p:grpSp>
          <p:nvGrpSpPr>
            <p:cNvPr id="4" name="グループ化 3"/>
            <p:cNvGrpSpPr/>
            <p:nvPr/>
          </p:nvGrpSpPr>
          <p:grpSpPr>
            <a:xfrm rot="0">
              <a:off x="1980000" y="1548000"/>
              <a:ext cx="684000" cy="798267"/>
              <a:chOff x="1980000" y="1548000"/>
              <a:chExt cx="684000" cy="798267"/>
            </a:xfrm>
          </p:grpSpPr>
          <p:sp>
            <p:nvSpPr>
              <p:cNvPr id="38" name="円/楕円 37"/>
              <p:cNvSpPr/>
              <p:nvPr/>
            </p:nvSpPr>
            <p:spPr>
              <a:xfrm>
                <a:off x="1998000" y="1548000"/>
                <a:ext cx="648000" cy="647999"/>
              </a:xfrm>
              <a:prstGeom prst="ellipse">
                <a:avLst/>
              </a:prstGeom>
              <a:solidFill>
                <a:srgbClr val="ffc000"/>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solidFill>
                    <a:srgbClr val="ffffff"/>
                  </a:solidFill>
                  <a:latin typeface="+mn-ea"/>
                  <a:ea typeface="+mn-ea"/>
                  <a:cs typeface="+mn-cs"/>
                </a:endParaRPr>
              </a:p>
            </p:txBody>
          </p:sp>
          <p:sp>
            <p:nvSpPr>
              <p:cNvPr id="36" name="角丸四角形 35"/>
              <p:cNvSpPr/>
              <p:nvPr/>
            </p:nvSpPr>
            <p:spPr>
              <a:xfrm>
                <a:off x="1980000" y="2214000"/>
                <a:ext cx="684000" cy="108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altLang="ja-JP" sz="900" b="1">
                    <a:solidFill>
                      <a:schemeClr val="tx1"/>
                    </a:solidFill>
                    <a:latin typeface="+mn-ea"/>
                    <a:ea typeface="+mn-ea"/>
                    <a:cs typeface="+mn-cs"/>
                  </a:rPr>
                  <a:t>HPV</a:t>
                </a:r>
                <a:r>
                  <a:rPr lang="ja-JP" altLang="en-US" sz="900" b="1">
                    <a:solidFill>
                      <a:schemeClr val="tx1"/>
                    </a:solidFill>
                    <a:latin typeface="+mn-ea"/>
                    <a:ea typeface="+mn-ea"/>
                    <a:cs typeface="+mn-cs"/>
                  </a:rPr>
                  <a:t>　　　　　型</a:t>
                </a:r>
                <a:endParaRPr lang="ja-JP" altLang="en-US" sz="900" b="1">
                  <a:solidFill>
                    <a:schemeClr val="tx1"/>
                  </a:solidFill>
                  <a:latin typeface="+mn-ea"/>
                  <a:ea typeface="+mn-ea"/>
                  <a:cs typeface="+mn-cs"/>
                </a:endParaRPr>
              </a:p>
            </p:txBody>
          </p:sp>
          <p:pic>
            <p:nvPicPr>
              <p:cNvPr id="53" name="図 23"/>
              <p:cNvPicPr>
                <a:picLocks noChangeAspect="1"/>
              </p:cNvPicPr>
              <p:nvPr/>
            </p:nvPicPr>
            <p:blipFill rotWithShape="1">
              <a:blip r:embed="rId2"/>
              <a:srcRect/>
              <a:stretch>
                <a:fillRect/>
              </a:stretch>
            </p:blipFill>
            <p:spPr>
              <a:xfrm>
                <a:off x="2092501" y="1647692"/>
                <a:ext cx="458999" cy="450000"/>
              </a:xfrm>
              <a:prstGeom prst="rect">
                <a:avLst/>
              </a:prstGeom>
              <a:noFill/>
              <a:ln>
                <a:noFill/>
              </a:ln>
            </p:spPr>
          </p:pic>
          <p:pic>
            <p:nvPicPr>
              <p:cNvPr id="51" name="図 50"/>
              <p:cNvPicPr>
                <a:picLocks noChangeAspect="1"/>
              </p:cNvPicPr>
              <p:nvPr/>
            </p:nvPicPr>
            <p:blipFill rotWithShape="1">
              <a:blip r:embed="rId3"/>
              <a:stretch>
                <a:fillRect/>
              </a:stretch>
            </p:blipFill>
            <p:spPr>
              <a:xfrm>
                <a:off x="2288226" y="2189734"/>
                <a:ext cx="155659" cy="156533"/>
              </a:xfrm>
              <a:prstGeom prst="rect">
                <a:avLst/>
              </a:prstGeom>
            </p:spPr>
          </p:pic>
        </p:grpSp>
        <p:grpSp>
          <p:nvGrpSpPr>
            <p:cNvPr id="3" name="グループ化 2"/>
            <p:cNvGrpSpPr/>
            <p:nvPr/>
          </p:nvGrpSpPr>
          <p:grpSpPr>
            <a:xfrm rot="0">
              <a:off x="2772000" y="1548000"/>
              <a:ext cx="684000" cy="798267"/>
              <a:chOff x="2772000" y="1548000"/>
              <a:chExt cx="684000" cy="798267"/>
            </a:xfrm>
          </p:grpSpPr>
          <p:sp>
            <p:nvSpPr>
              <p:cNvPr id="32" name="円/楕円 31"/>
              <p:cNvSpPr/>
              <p:nvPr/>
            </p:nvSpPr>
            <p:spPr>
              <a:xfrm>
                <a:off x="2790000" y="1548000"/>
                <a:ext cx="648000" cy="648000"/>
              </a:xfrm>
              <a:prstGeom prst="ellipse">
                <a:avLst/>
              </a:prstGeom>
              <a:solidFill>
                <a:srgbClr val="ffc000"/>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solidFill>
                    <a:srgbClr val="ffffff"/>
                  </a:solidFill>
                  <a:latin typeface="+mn-ea"/>
                  <a:ea typeface="+mn-ea"/>
                  <a:cs typeface="+mn-cs"/>
                </a:endParaRPr>
              </a:p>
            </p:txBody>
          </p:sp>
          <p:sp>
            <p:nvSpPr>
              <p:cNvPr id="30" name="角丸四角形 29"/>
              <p:cNvSpPr/>
              <p:nvPr/>
            </p:nvSpPr>
            <p:spPr>
              <a:xfrm>
                <a:off x="2772000" y="2214000"/>
                <a:ext cx="684000" cy="108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altLang="ja-JP" sz="900" b="1">
                    <a:solidFill>
                      <a:schemeClr val="tx1"/>
                    </a:solidFill>
                    <a:latin typeface="+mn-ea"/>
                    <a:ea typeface="+mn-ea"/>
                    <a:cs typeface="+mn-cs"/>
                  </a:rPr>
                  <a:t>HPV</a:t>
                </a:r>
                <a:r>
                  <a:rPr lang="ja-JP" altLang="en-US" sz="900" b="1">
                    <a:solidFill>
                      <a:schemeClr val="tx1"/>
                    </a:solidFill>
                    <a:latin typeface="+mn-ea"/>
                    <a:ea typeface="+mn-ea"/>
                    <a:cs typeface="+mn-cs"/>
                  </a:rPr>
                  <a:t>　　　　　型</a:t>
                </a:r>
                <a:endParaRPr lang="ja-JP" altLang="en-US" sz="900" b="1">
                  <a:solidFill>
                    <a:schemeClr val="tx1"/>
                  </a:solidFill>
                  <a:latin typeface="+mn-ea"/>
                  <a:ea typeface="+mn-ea"/>
                  <a:cs typeface="+mn-cs"/>
                </a:endParaRPr>
              </a:p>
            </p:txBody>
          </p:sp>
          <p:pic>
            <p:nvPicPr>
              <p:cNvPr id="55" name="図 19"/>
              <p:cNvPicPr>
                <a:picLocks noChangeAspect="1"/>
              </p:cNvPicPr>
              <p:nvPr/>
            </p:nvPicPr>
            <p:blipFill rotWithShape="1">
              <a:blip r:embed="rId4"/>
              <a:srcRect/>
              <a:stretch>
                <a:fillRect/>
              </a:stretch>
            </p:blipFill>
            <p:spPr>
              <a:xfrm>
                <a:off x="2884811" y="1647692"/>
                <a:ext cx="458378" cy="450000"/>
              </a:xfrm>
              <a:prstGeom prst="rect">
                <a:avLst/>
              </a:prstGeom>
              <a:noFill/>
              <a:ln>
                <a:noFill/>
              </a:ln>
            </p:spPr>
          </p:pic>
          <p:pic>
            <p:nvPicPr>
              <p:cNvPr id="49" name="図 48"/>
              <p:cNvPicPr>
                <a:picLocks noChangeAspect="1"/>
              </p:cNvPicPr>
              <p:nvPr/>
            </p:nvPicPr>
            <p:blipFill rotWithShape="1">
              <a:blip r:embed="rId5"/>
              <a:stretch>
                <a:fillRect/>
              </a:stretch>
            </p:blipFill>
            <p:spPr>
              <a:xfrm>
                <a:off x="3080226" y="2189734"/>
                <a:ext cx="155659" cy="156533"/>
              </a:xfrm>
              <a:prstGeom prst="rect">
                <a:avLst/>
              </a:prstGeom>
            </p:spPr>
          </p:pic>
        </p:grpSp>
      </p:grpSp>
      <p:sp>
        <p:nvSpPr>
          <p:cNvPr id="58" name="正方形/長方形 57"/>
          <p:cNvSpPr/>
          <p:nvPr/>
        </p:nvSpPr>
        <p:spPr>
          <a:xfrm>
            <a:off x="1127125" y="3156981"/>
            <a:ext cx="9937750" cy="387296"/>
          </a:xfrm>
          <a:prstGeom prst="rect">
            <a:avLst/>
          </a:prstGeom>
          <a:solidFill>
            <a:srgbClr val="0070c0"/>
          </a:solidFill>
          <a:ln w="19050" cap="flat" cmpd="sng" algn="ctr">
            <a:noFill/>
            <a:prstDash val="solid"/>
          </a:ln>
          <a:effectLst/>
        </p:spPr>
        <p:txBody>
          <a:bodyPr wrap="none" tIns="72000" bIns="0" anchor="ctr"/>
          <a:lstStyle/>
          <a:p>
            <a:pPr algn="ctr"/>
            <a:r>
              <a:rPr lang="ja-JP" altLang="en-US" b="1">
                <a:solidFill>
                  <a:schemeClr val="bg1"/>
                </a:solidFill>
                <a:latin typeface="+mn-ea"/>
                <a:ea typeface="+mn-ea"/>
                <a:cs typeface="+mn-cs"/>
              </a:rPr>
              <a:t>尖圭コンジローマ</a:t>
            </a:r>
            <a:endParaRPr lang="ja-JP" altLang="en-US" b="1">
              <a:solidFill>
                <a:schemeClr val="bg1"/>
              </a:solidFill>
              <a:latin typeface="+mn-ea"/>
              <a:ea typeface="+mn-ea"/>
              <a:cs typeface="+mn-cs"/>
            </a:endParaRPr>
          </a:p>
        </p:txBody>
      </p:sp>
      <p:sp>
        <p:nvSpPr>
          <p:cNvPr id="5" name="タイトル 4"/>
          <p:cNvSpPr>
            <a:spLocks noGrp="1"/>
          </p:cNvSpPr>
          <p:nvPr>
            <p:ph type="title" idx="0"/>
          </p:nvPr>
        </p:nvSpPr>
        <p:spPr>
          <a:xfrm>
            <a:off x="1920004" y="297180"/>
            <a:ext cx="6252139" cy="903796"/>
          </a:xfrm>
        </p:spPr>
        <p:txBody>
          <a:bodyPr/>
          <a:lstStyle/>
          <a:p>
            <a:pPr>
              <a:lnSpc>
                <a:spcPct val="100000"/>
              </a:lnSpc>
            </a:pPr>
            <a:r>
              <a:rPr lang="ja-JP" altLang="en-US"/>
              <a:t>尖圭コンジローマは主に</a:t>
            </a:r>
            <a:br>
              <a:rPr lang="ja-JP" altLang="en-US"/>
            </a:br>
            <a:r>
              <a:rPr lang="en-US" altLang="ja-JP"/>
              <a:t>HPV6</a:t>
            </a:r>
            <a:r>
              <a:rPr lang="ja-JP" altLang="en-US"/>
              <a:t>、</a:t>
            </a:r>
            <a:r>
              <a:rPr lang="en-US" altLang="ja-JP"/>
              <a:t>11</a:t>
            </a:r>
            <a:r>
              <a:rPr lang="ja-JP" altLang="en-US"/>
              <a:t>型の感染によって起こります。</a:t>
            </a:r>
            <a:endParaRPr lang="ja-JP" altLang="en-US"/>
          </a:p>
        </p:txBody>
      </p:sp>
      <p:pic>
        <p:nvPicPr>
          <p:cNvPr id="23" name="図 22"/>
          <p:cNvPicPr>
            <a:picLocks noChangeAspect="1"/>
          </p:cNvPicPr>
          <p:nvPr/>
        </p:nvPicPr>
        <p:blipFill rotWithShape="1">
          <a:blip r:embed="rId6"/>
          <a:stretch>
            <a:fillRect/>
          </a:stretch>
        </p:blipFill>
        <p:spPr>
          <a:xfrm>
            <a:off x="10721164" y="303652"/>
            <a:ext cx="844943" cy="1008000"/>
          </a:xfrm>
          <a:prstGeom prst="rect">
            <a:avLst/>
          </a:prstGeom>
        </p:spPr>
      </p:pic>
      <p:sp>
        <p:nvSpPr>
          <p:cNvPr id="21" name="テキスト ボックス 20"/>
          <p:cNvSpPr txBox="1"/>
          <p:nvPr/>
        </p:nvSpPr>
        <p:spPr>
          <a:xfrm>
            <a:off x="2012619" y="170017"/>
            <a:ext cx="715260" cy="266228"/>
          </a:xfrm>
          <a:prstGeom prst="rect">
            <a:avLst/>
          </a:prstGeom>
          <a:noFill/>
        </p:spPr>
        <p:txBody>
          <a:bodyPr wrap="none">
            <a:spAutoFit/>
          </a:bodyPr>
          <a:lstStyle/>
          <a:p>
            <a:pPr algn="ctr"/>
            <a:r>
              <a:rPr lang="ja-JP" altLang="en-US" sz="1200" b="1">
                <a:solidFill>
                  <a:srgbClr val="00b0f0"/>
                </a:solidFill>
                <a:latin typeface="+mn-ea"/>
                <a:ea typeface="+mn-ea"/>
                <a:cs typeface="+mn-cs"/>
              </a:rPr>
              <a:t>せんけい</a:t>
            </a:r>
            <a:endParaRPr lang="ja-JP" altLang="en-US" sz="1200" b="1">
              <a:solidFill>
                <a:srgbClr val="00b0f0"/>
              </a:solidFill>
              <a:latin typeface="+mn-ea"/>
              <a:ea typeface="+mn-ea"/>
              <a:cs typeface="+mn-cs"/>
            </a:endParaRPr>
          </a:p>
        </p:txBody>
      </p:sp>
      <p:sp>
        <p:nvSpPr>
          <p:cNvPr id="22" name="テキスト ボックス 21"/>
          <p:cNvSpPr txBox="1"/>
          <p:nvPr/>
        </p:nvSpPr>
        <p:spPr>
          <a:xfrm>
            <a:off x="5267196" y="3116417"/>
            <a:ext cx="537327" cy="205903"/>
          </a:xfrm>
          <a:prstGeom prst="rect">
            <a:avLst/>
          </a:prstGeom>
          <a:noFill/>
        </p:spPr>
        <p:txBody>
          <a:bodyPr wrap="none">
            <a:spAutoFit/>
          </a:bodyPr>
          <a:lstStyle/>
          <a:p>
            <a:pPr algn="ctr"/>
            <a:r>
              <a:rPr lang="ja-JP" altLang="en-US" sz="800" b="1">
                <a:solidFill>
                  <a:schemeClr val="bg1"/>
                </a:solidFill>
                <a:latin typeface="+mn-ea"/>
                <a:ea typeface="+mn-ea"/>
                <a:cs typeface="+mn-cs"/>
              </a:rPr>
              <a:t>せんけい</a:t>
            </a:r>
            <a:endParaRPr lang="ja-JP" altLang="en-US" sz="800" b="1">
              <a:solidFill>
                <a:schemeClr val="bg1"/>
              </a:solidFill>
              <a:latin typeface="+mn-ea"/>
              <a:ea typeface="+mn-ea"/>
              <a:cs typeface="+mn-cs"/>
            </a:endParaRPr>
          </a:p>
        </p:txBody>
      </p:sp>
      <p:sp>
        <p:nvSpPr>
          <p:cNvPr id="24" name="テキスト ボックス 23"/>
          <p:cNvSpPr txBox="1"/>
          <p:nvPr/>
        </p:nvSpPr>
        <p:spPr>
          <a:xfrm>
            <a:off x="1399924" y="3507186"/>
            <a:ext cx="521297" cy="215444"/>
          </a:xfrm>
          <a:prstGeom prst="rect">
            <a:avLst/>
          </a:prstGeom>
          <a:noFill/>
        </p:spPr>
        <p:txBody>
          <a:bodyPr wrap="none">
            <a:spAutoFit/>
          </a:bodyPr>
          <a:lstStyle/>
          <a:p>
            <a:pPr algn="ctr"/>
            <a:r>
              <a:rPr lang="ja-JP" altLang="en-US" sz="800">
                <a:latin typeface="+mn-ea"/>
                <a:ea typeface="+mn-ea"/>
                <a:cs typeface="+mn-cs"/>
              </a:rPr>
              <a:t>せんけい</a:t>
            </a:r>
            <a:endParaRPr lang="ja-JP" altLang="en-US" sz="800">
              <a:latin typeface="+mn-ea"/>
              <a:ea typeface="+mn-ea"/>
              <a:cs typeface="+mn-cs"/>
            </a:endParaRPr>
          </a:p>
        </p:txBody>
      </p:sp>
    </p:spTree>
  </p:cSld>
  <p:clrMapOvr>
    <a:masterClrMapping/>
  </p:clrMapOvr>
  <p:transition xmlns:mc="http://schemas.openxmlformats.org/markup-compatibility/2006" xmlns:hp="http://schemas.haansoft.com/office/presentation/8.0" mc:Ignorable="hp" hp:hslDur="500">
    <p:fade/>
  </p:transition>
</p:sld>
</file>

<file path=ppt/slides/slide26.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7654" name="正方形/長方形 3"/>
          <p:cNvSpPr>
            <a:spLocks noChangeArrowheads="1"/>
          </p:cNvSpPr>
          <p:nvPr/>
        </p:nvSpPr>
        <p:spPr>
          <a:xfrm>
            <a:off x="998706" y="1584000"/>
            <a:ext cx="10417170" cy="1195395"/>
          </a:xfrm>
          <a:prstGeom prst="rect">
            <a:avLst/>
          </a:prstGeom>
          <a:noFill/>
          <a:ln>
            <a:noFill/>
          </a:ln>
          <a:effectLst/>
        </p:spPr>
        <p:txBody>
          <a:bodyPr wrap="square">
            <a:spAutoFit/>
          </a:bodyPr>
          <a:lstStyle/>
          <a:p>
            <a:pPr marL="287971" indent="-287971" eaLnBrk="0" hangingPunct="0">
              <a:lnSpc>
                <a:spcPct val="110000"/>
              </a:lnSpc>
              <a:spcBef>
                <a:spcPct val="6000"/>
              </a:spcBef>
              <a:buFont typeface="Wingdings"/>
              <a:buChar char="l"/>
            </a:pPr>
            <a:r>
              <a:rPr lang="en-US" altLang="ja-JP" sz="2200" spc="-27">
                <a:solidFill>
                  <a:srgbClr val="000000">
                    <a:lumMod val="95000"/>
                    <a:lumOff val="5000"/>
                  </a:srgbClr>
                </a:solidFill>
                <a:latin typeface="+mn-ea"/>
                <a:ea typeface="+mn-ea"/>
                <a:cs typeface="Meiryo UI"/>
              </a:rPr>
              <a:t>HPV</a:t>
            </a:r>
            <a:r>
              <a:rPr lang="ja-JP" altLang="en-US" sz="2200" spc="-27">
                <a:solidFill>
                  <a:srgbClr val="000000">
                    <a:lumMod val="95000"/>
                    <a:lumOff val="5000"/>
                  </a:srgbClr>
                </a:solidFill>
                <a:latin typeface="+mn-ea"/>
                <a:ea typeface="+mn-ea"/>
                <a:cs typeface="Meiryo UI"/>
              </a:rPr>
              <a:t>ワクチンは初回接種</a:t>
            </a:r>
            <a:r>
              <a:rPr lang="en-US" altLang="ja-JP" sz="2200" spc="-27">
                <a:solidFill>
                  <a:srgbClr val="000000">
                    <a:lumMod val="95000"/>
                    <a:lumOff val="5000"/>
                  </a:srgbClr>
                </a:solidFill>
                <a:latin typeface="+mn-ea"/>
                <a:ea typeface="+mn-ea"/>
                <a:cs typeface="Meiryo UI"/>
              </a:rPr>
              <a:t>(1</a:t>
            </a:r>
            <a:r>
              <a:rPr lang="ja-JP" altLang="en-US" sz="2200" spc="-27">
                <a:solidFill>
                  <a:srgbClr val="000000">
                    <a:lumMod val="95000"/>
                    <a:lumOff val="5000"/>
                  </a:srgbClr>
                </a:solidFill>
                <a:latin typeface="+mn-ea"/>
                <a:ea typeface="+mn-ea"/>
                <a:cs typeface="Meiryo UI"/>
              </a:rPr>
              <a:t>回目</a:t>
            </a:r>
            <a:r>
              <a:rPr lang="en-US" altLang="ja-JP" sz="2200" spc="-27">
                <a:solidFill>
                  <a:srgbClr val="000000">
                    <a:lumMod val="95000"/>
                    <a:lumOff val="5000"/>
                  </a:srgbClr>
                </a:solidFill>
                <a:latin typeface="+mn-ea"/>
                <a:ea typeface="+mn-ea"/>
                <a:cs typeface="Meiryo UI"/>
              </a:rPr>
              <a:t>)</a:t>
            </a:r>
            <a:r>
              <a:rPr lang="ja-JP" altLang="en-US" sz="2200" spc="-27">
                <a:solidFill>
                  <a:srgbClr val="000000">
                    <a:lumMod val="95000"/>
                    <a:lumOff val="5000"/>
                  </a:srgbClr>
                </a:solidFill>
                <a:latin typeface="+mn-ea"/>
                <a:ea typeface="+mn-ea"/>
                <a:cs typeface="Meiryo UI"/>
              </a:rPr>
              <a:t>、</a:t>
            </a:r>
            <a:r>
              <a:rPr lang="en-US" altLang="ja-JP" sz="2200" spc="-27">
                <a:solidFill>
                  <a:srgbClr val="000000">
                    <a:lumMod val="95000"/>
                    <a:lumOff val="5000"/>
                  </a:srgbClr>
                </a:solidFill>
                <a:latin typeface="+mn-ea"/>
                <a:ea typeface="+mn-ea"/>
                <a:cs typeface="Meiryo UI"/>
              </a:rPr>
              <a:t>1</a:t>
            </a:r>
            <a:r>
              <a:rPr lang="ja-JP" altLang="en-US" sz="2200" spc="-27">
                <a:solidFill>
                  <a:srgbClr val="000000">
                    <a:lumMod val="95000"/>
                    <a:lumOff val="5000"/>
                  </a:srgbClr>
                </a:solidFill>
                <a:latin typeface="+mn-ea"/>
                <a:ea typeface="+mn-ea"/>
                <a:cs typeface="Meiryo UI"/>
              </a:rPr>
              <a:t>～</a:t>
            </a:r>
            <a:r>
              <a:rPr lang="en-US" altLang="ja-JP" sz="2200" spc="-27">
                <a:solidFill>
                  <a:srgbClr val="000000">
                    <a:lumMod val="95000"/>
                    <a:lumOff val="5000"/>
                  </a:srgbClr>
                </a:solidFill>
                <a:latin typeface="+mn-ea"/>
                <a:ea typeface="+mn-ea"/>
                <a:cs typeface="Meiryo UI"/>
              </a:rPr>
              <a:t>2</a:t>
            </a:r>
            <a:r>
              <a:rPr lang="ja-JP" altLang="en-US" sz="2200" spc="-27">
                <a:solidFill>
                  <a:srgbClr val="000000">
                    <a:lumMod val="95000"/>
                    <a:lumOff val="5000"/>
                  </a:srgbClr>
                </a:solidFill>
                <a:latin typeface="+mn-ea"/>
                <a:ea typeface="+mn-ea"/>
                <a:cs typeface="Meiryo UI"/>
              </a:rPr>
              <a:t>ヵ月後</a:t>
            </a:r>
            <a:r>
              <a:rPr lang="en-US" altLang="ja-JP" sz="2200" spc="-27">
                <a:solidFill>
                  <a:srgbClr val="000000">
                    <a:lumMod val="95000"/>
                    <a:lumOff val="5000"/>
                  </a:srgbClr>
                </a:solidFill>
                <a:latin typeface="+mn-ea"/>
                <a:ea typeface="+mn-ea"/>
                <a:cs typeface="Meiryo UI"/>
              </a:rPr>
              <a:t>(2</a:t>
            </a:r>
            <a:r>
              <a:rPr lang="ja-JP" altLang="en-US" sz="2200" spc="-27">
                <a:solidFill>
                  <a:srgbClr val="000000">
                    <a:lumMod val="95000"/>
                    <a:lumOff val="5000"/>
                  </a:srgbClr>
                </a:solidFill>
                <a:latin typeface="+mn-ea"/>
                <a:ea typeface="+mn-ea"/>
                <a:cs typeface="Meiryo UI"/>
              </a:rPr>
              <a:t>回目</a:t>
            </a:r>
            <a:r>
              <a:rPr lang="en-US" altLang="ja-JP" sz="2200" spc="-27">
                <a:solidFill>
                  <a:srgbClr val="000000">
                    <a:lumMod val="95000"/>
                    <a:lumOff val="5000"/>
                  </a:srgbClr>
                </a:solidFill>
                <a:latin typeface="+mn-ea"/>
                <a:ea typeface="+mn-ea"/>
                <a:cs typeface="Meiryo UI"/>
              </a:rPr>
              <a:t>)</a:t>
            </a:r>
            <a:r>
              <a:rPr lang="ja-JP" altLang="en-US" sz="2200" spc="-27">
                <a:solidFill>
                  <a:srgbClr val="000000">
                    <a:lumMod val="95000"/>
                    <a:lumOff val="5000"/>
                  </a:srgbClr>
                </a:solidFill>
                <a:latin typeface="+mn-ea"/>
                <a:ea typeface="+mn-ea"/>
                <a:cs typeface="Meiryo UI"/>
              </a:rPr>
              <a:t>、</a:t>
            </a:r>
            <a:r>
              <a:rPr lang="en-US" altLang="ja-JP" sz="2200" spc="-27">
                <a:solidFill>
                  <a:srgbClr val="000000">
                    <a:lumMod val="95000"/>
                    <a:lumOff val="5000"/>
                  </a:srgbClr>
                </a:solidFill>
                <a:latin typeface="+mn-ea"/>
                <a:ea typeface="+mn-ea"/>
                <a:cs typeface="Meiryo UI"/>
              </a:rPr>
              <a:t>6</a:t>
            </a:r>
            <a:r>
              <a:rPr lang="ja-JP" altLang="en-US" sz="2200" spc="-27">
                <a:solidFill>
                  <a:srgbClr val="000000">
                    <a:lumMod val="95000"/>
                    <a:lumOff val="5000"/>
                  </a:srgbClr>
                </a:solidFill>
                <a:latin typeface="+mn-ea"/>
                <a:ea typeface="+mn-ea"/>
                <a:cs typeface="Meiryo UI"/>
              </a:rPr>
              <a:t>ヵ月後</a:t>
            </a:r>
            <a:r>
              <a:rPr lang="en-US" altLang="ja-JP" sz="2200" spc="-27">
                <a:solidFill>
                  <a:srgbClr val="000000">
                    <a:lumMod val="95000"/>
                    <a:lumOff val="5000"/>
                  </a:srgbClr>
                </a:solidFill>
                <a:latin typeface="+mn-ea"/>
                <a:ea typeface="+mn-ea"/>
                <a:cs typeface="Meiryo UI"/>
              </a:rPr>
              <a:t>(3</a:t>
            </a:r>
            <a:r>
              <a:rPr lang="ja-JP" altLang="en-US" sz="2200" spc="-27">
                <a:solidFill>
                  <a:srgbClr val="000000">
                    <a:lumMod val="95000"/>
                    <a:lumOff val="5000"/>
                  </a:srgbClr>
                </a:solidFill>
                <a:latin typeface="+mn-ea"/>
                <a:ea typeface="+mn-ea"/>
                <a:cs typeface="Meiryo UI"/>
              </a:rPr>
              <a:t>回目</a:t>
            </a:r>
            <a:r>
              <a:rPr lang="en-US" altLang="ja-JP" sz="2200" spc="-27">
                <a:solidFill>
                  <a:srgbClr val="000000">
                    <a:lumMod val="95000"/>
                    <a:lumOff val="5000"/>
                  </a:srgbClr>
                </a:solidFill>
                <a:latin typeface="+mn-ea"/>
                <a:ea typeface="+mn-ea"/>
                <a:cs typeface="Meiryo UI"/>
              </a:rPr>
              <a:t>)</a:t>
            </a:r>
            <a:r>
              <a:rPr lang="ja-JP" altLang="en-US" sz="2200" spc="-27">
                <a:solidFill>
                  <a:srgbClr val="000000">
                    <a:lumMod val="95000"/>
                    <a:lumOff val="5000"/>
                  </a:srgbClr>
                </a:solidFill>
                <a:latin typeface="+mn-ea"/>
                <a:ea typeface="+mn-ea"/>
                <a:cs typeface="Meiryo UI"/>
              </a:rPr>
              <a:t>に、</a:t>
            </a:r>
            <a:r>
              <a:rPr lang="ja-JP" altLang="en-US" sz="2200">
                <a:solidFill>
                  <a:srgbClr val="000000">
                    <a:lumMod val="95000"/>
                    <a:lumOff val="5000"/>
                  </a:srgbClr>
                </a:solidFill>
                <a:latin typeface="+mn-ea"/>
                <a:ea typeface="+mn-ea"/>
                <a:cs typeface="Meiryo UI"/>
              </a:rPr>
              <a:t>通常、腕の筋肉へ注射します。</a:t>
            </a:r>
            <a:br>
              <a:rPr lang="en-US" altLang="ja-JP" sz="2200">
                <a:solidFill>
                  <a:srgbClr val="000000">
                    <a:lumMod val="95000"/>
                    <a:lumOff val="5000"/>
                  </a:srgbClr>
                </a:solidFill>
                <a:latin typeface="+mn-ea"/>
                <a:ea typeface="+mn-ea"/>
                <a:cs typeface="Meiryo UI"/>
              </a:rPr>
            </a:br>
            <a:r>
              <a:rPr lang="en-US" altLang="ja-JP" sz="2200">
                <a:solidFill>
                  <a:srgbClr val="000000">
                    <a:lumMod val="95000"/>
                    <a:lumOff val="5000"/>
                  </a:srgbClr>
                </a:solidFill>
                <a:latin typeface="+mn-ea"/>
                <a:ea typeface="+mn-ea"/>
                <a:cs typeface="Meiryo UI"/>
              </a:rPr>
              <a:t>3</a:t>
            </a:r>
            <a:r>
              <a:rPr lang="ja-JP" altLang="en-US" sz="2200">
                <a:solidFill>
                  <a:srgbClr val="000000">
                    <a:lumMod val="95000"/>
                    <a:lumOff val="5000"/>
                  </a:srgbClr>
                </a:solidFill>
                <a:latin typeface="+mn-ea"/>
                <a:ea typeface="+mn-ea"/>
                <a:cs typeface="Meiryo UI"/>
              </a:rPr>
              <a:t>回接種することで十分な予防効果が得られるため、</a:t>
            </a:r>
            <a:r>
              <a:rPr lang="en-US" altLang="ja-JP" sz="2200">
                <a:solidFill>
                  <a:srgbClr val="000000">
                    <a:lumMod val="95000"/>
                    <a:lumOff val="5000"/>
                  </a:srgbClr>
                </a:solidFill>
                <a:latin typeface="+mn-ea"/>
                <a:ea typeface="+mn-ea"/>
                <a:cs typeface="Meiryo UI"/>
              </a:rPr>
              <a:t>3</a:t>
            </a:r>
            <a:r>
              <a:rPr lang="ja-JP" altLang="en-US" sz="2200">
                <a:solidFill>
                  <a:srgbClr val="000000">
                    <a:lumMod val="95000"/>
                    <a:lumOff val="5000"/>
                  </a:srgbClr>
                </a:solidFill>
                <a:latin typeface="+mn-ea"/>
                <a:ea typeface="+mn-ea"/>
                <a:cs typeface="Meiryo UI"/>
              </a:rPr>
              <a:t>回目まできちんと接種してください。</a:t>
            </a:r>
            <a:endParaRPr lang="en-US" altLang="ja-JP" sz="2200">
              <a:solidFill>
                <a:srgbClr val="000000">
                  <a:lumMod val="95000"/>
                  <a:lumOff val="5000"/>
                </a:srgbClr>
              </a:solidFill>
              <a:latin typeface="+mn-ea"/>
              <a:ea typeface="+mn-ea"/>
              <a:cs typeface="Meiryo UI"/>
            </a:endParaRPr>
          </a:p>
        </p:txBody>
      </p:sp>
      <p:sp>
        <p:nvSpPr>
          <p:cNvPr id="13" name="正方形/長方形 12"/>
          <p:cNvSpPr/>
          <p:nvPr/>
        </p:nvSpPr>
        <p:spPr>
          <a:xfrm>
            <a:off x="3299460" y="2850893"/>
            <a:ext cx="5583555" cy="369332"/>
          </a:xfrm>
          <a:prstGeom prst="rect">
            <a:avLst/>
          </a:prstGeom>
          <a:noFill/>
        </p:spPr>
        <p:txBody>
          <a:bodyPr wrap="none">
            <a:spAutoFit/>
          </a:bodyPr>
          <a:lstStyle/>
          <a:p>
            <a:pPr algn="ctr"/>
            <a:r>
              <a:rPr lang="ja-JP" altLang="en-US" b="1">
                <a:latin typeface="+mn-ea"/>
                <a:ea typeface="+mn-ea"/>
                <a:cs typeface="+mn-cs"/>
              </a:rPr>
              <a:t>＜接種スケジュール：初回接種、</a:t>
            </a:r>
            <a:r>
              <a:rPr lang="en-US" altLang="ja-JP" b="1">
                <a:latin typeface="+mn-ea"/>
                <a:ea typeface="+mn-ea"/>
                <a:cs typeface="+mn-cs"/>
              </a:rPr>
              <a:t>1</a:t>
            </a:r>
            <a:r>
              <a:rPr lang="ja-JP" altLang="en-US" b="1">
                <a:latin typeface="+mn-ea"/>
                <a:ea typeface="+mn-ea"/>
                <a:cs typeface="+mn-cs"/>
              </a:rPr>
              <a:t>～</a:t>
            </a:r>
            <a:r>
              <a:rPr lang="en-US" altLang="ja-JP" b="1">
                <a:latin typeface="+mn-ea"/>
                <a:ea typeface="+mn-ea"/>
                <a:cs typeface="+mn-cs"/>
              </a:rPr>
              <a:t>2</a:t>
            </a:r>
            <a:r>
              <a:rPr lang="ja-JP" altLang="en-US" b="1">
                <a:latin typeface="+mn-ea"/>
                <a:ea typeface="+mn-ea"/>
                <a:cs typeface="+mn-cs"/>
              </a:rPr>
              <a:t>ヵ月後、</a:t>
            </a:r>
            <a:r>
              <a:rPr lang="en-US" altLang="ja-JP" b="1">
                <a:latin typeface="+mn-ea"/>
                <a:ea typeface="+mn-ea"/>
                <a:cs typeface="+mn-cs"/>
              </a:rPr>
              <a:t>6</a:t>
            </a:r>
            <a:r>
              <a:rPr lang="ja-JP" altLang="en-US" b="1">
                <a:latin typeface="+mn-ea"/>
                <a:ea typeface="+mn-ea"/>
                <a:cs typeface="+mn-cs"/>
              </a:rPr>
              <a:t>ヵ月後＞</a:t>
            </a:r>
            <a:endParaRPr lang="ja-JP" altLang="en-US" b="1">
              <a:latin typeface="+mn-ea"/>
              <a:ea typeface="+mn-ea"/>
              <a:cs typeface="+mn-cs"/>
            </a:endParaRPr>
          </a:p>
        </p:txBody>
      </p:sp>
      <p:sp>
        <p:nvSpPr>
          <p:cNvPr id="27655" name="正方形/長方形 5"/>
          <p:cNvSpPr>
            <a:spLocks noChangeArrowheads="1"/>
          </p:cNvSpPr>
          <p:nvPr/>
        </p:nvSpPr>
        <p:spPr>
          <a:xfrm>
            <a:off x="1971474" y="6101470"/>
            <a:ext cx="8249053" cy="687950"/>
          </a:xfrm>
          <a:prstGeom prst="rect">
            <a:avLst/>
          </a:prstGeom>
          <a:noFill/>
          <a:ln>
            <a:noFill/>
          </a:ln>
        </p:spPr>
        <p:txBody>
          <a:bodyPr wrap="square">
            <a:spAutoFit/>
          </a:bodyPr>
          <a:lstStyle>
            <a:lvl1pPr eaLnBrk="0" hangingPunct="0">
              <a:defRPr kumimoji="1">
                <a:solidFill>
                  <a:schemeClr val="tx1"/>
                </a:solidFill>
                <a:latin typeface="Arial"/>
                <a:ea typeface="ＭＳ Ｐゴシック"/>
              </a:defRPr>
            </a:lvl1pPr>
            <a:lvl2pPr marL="742950" indent="-285750" eaLnBrk="0" hangingPunct="0">
              <a:defRPr kumimoji="1">
                <a:solidFill>
                  <a:schemeClr val="tx1"/>
                </a:solidFill>
                <a:latin typeface="Arial"/>
                <a:ea typeface="ＭＳ Ｐゴシック"/>
              </a:defRPr>
            </a:lvl2pPr>
            <a:lvl3pPr marL="1143000" indent="-228600" eaLnBrk="0" hangingPunct="0">
              <a:defRPr kumimoji="1">
                <a:solidFill>
                  <a:schemeClr val="tx1"/>
                </a:solidFill>
                <a:latin typeface="Arial"/>
                <a:ea typeface="ＭＳ Ｐゴシック"/>
              </a:defRPr>
            </a:lvl3pPr>
            <a:lvl4pPr marL="1600200" indent="-228600" eaLnBrk="0" hangingPunct="0">
              <a:defRPr kumimoji="1">
                <a:solidFill>
                  <a:schemeClr val="tx1"/>
                </a:solidFill>
                <a:latin typeface="Arial"/>
                <a:ea typeface="ＭＳ Ｐゴシック"/>
              </a:defRPr>
            </a:lvl4pPr>
            <a:lvl5pPr marL="2057400" indent="-228600" eaLnBrk="0" hangingPunct="0">
              <a:defRPr kumimoji="1">
                <a:solidFill>
                  <a:schemeClr val="tx1"/>
                </a:solidFill>
                <a:latin typeface="Arial"/>
                <a:ea typeface="ＭＳ Ｐゴシック"/>
              </a:defRPr>
            </a:lvl5pPr>
            <a:lvl6pPr marL="2514600" indent="-228600" eaLnBrk="0" fontAlgn="base" hangingPunct="0">
              <a:spcBef>
                <a:spcPct val="0"/>
              </a:spcBef>
              <a:spcAft>
                <a:spcPct val="0"/>
              </a:spcAft>
              <a:defRPr kumimoji="1">
                <a:solidFill>
                  <a:schemeClr val="tx1"/>
                </a:solidFill>
                <a:latin typeface="Arial"/>
                <a:ea typeface="ＭＳ Ｐゴシック"/>
              </a:defRPr>
            </a:lvl6pPr>
            <a:lvl7pPr marL="2971800" indent="-228600" eaLnBrk="0" fontAlgn="base" hangingPunct="0">
              <a:spcBef>
                <a:spcPct val="0"/>
              </a:spcBef>
              <a:spcAft>
                <a:spcPct val="0"/>
              </a:spcAft>
              <a:defRPr kumimoji="1">
                <a:solidFill>
                  <a:schemeClr val="tx1"/>
                </a:solidFill>
                <a:latin typeface="Arial"/>
                <a:ea typeface="ＭＳ Ｐゴシック"/>
              </a:defRPr>
            </a:lvl7pPr>
            <a:lvl8pPr marL="3429000" indent="-228600" eaLnBrk="0" fontAlgn="base" hangingPunct="0">
              <a:spcBef>
                <a:spcPct val="0"/>
              </a:spcBef>
              <a:spcAft>
                <a:spcPct val="0"/>
              </a:spcAft>
              <a:defRPr kumimoji="1">
                <a:solidFill>
                  <a:schemeClr val="tx1"/>
                </a:solidFill>
                <a:latin typeface="Arial"/>
                <a:ea typeface="ＭＳ Ｐゴシック"/>
              </a:defRPr>
            </a:lvl8pPr>
            <a:lvl9pPr marL="3886200" indent="-228600" eaLnBrk="0" fontAlgn="base" hangingPunct="0">
              <a:spcBef>
                <a:spcPct val="0"/>
              </a:spcBef>
              <a:spcAft>
                <a:spcPct val="0"/>
              </a:spcAft>
              <a:defRPr kumimoji="1">
                <a:solidFill>
                  <a:schemeClr val="tx1"/>
                </a:solidFill>
                <a:latin typeface="Arial"/>
                <a:ea typeface="ＭＳ Ｐゴシック"/>
              </a:defRPr>
            </a:lvl9pPr>
          </a:lstStyle>
          <a:p>
            <a:pPr eaLnBrk="1" hangingPunct="1">
              <a:lnSpc>
                <a:spcPct val="110000"/>
              </a:lnSpc>
              <a:spcBef>
                <a:spcPct val="0"/>
              </a:spcBef>
              <a:spcAft>
                <a:spcPct val="0"/>
              </a:spcAft>
            </a:pPr>
            <a:r>
              <a:rPr lang="ja-JP" altLang="en-US">
                <a:solidFill>
                  <a:srgbClr val="000000"/>
                </a:solidFill>
                <a:latin typeface="+mn-ea"/>
                <a:ea typeface="+mn-ea"/>
              </a:rPr>
              <a:t>また、十分な予防効果を得るために必ず同じ種類のワクチンを</a:t>
            </a:r>
            <a:r>
              <a:rPr lang="en-US" altLang="ja-JP">
                <a:solidFill>
                  <a:srgbClr val="000000"/>
                </a:solidFill>
                <a:latin typeface="+mn-ea"/>
                <a:ea typeface="+mn-ea"/>
              </a:rPr>
              <a:t>3</a:t>
            </a:r>
            <a:r>
              <a:rPr lang="ja-JP" altLang="en-US">
                <a:solidFill>
                  <a:srgbClr val="000000"/>
                </a:solidFill>
                <a:latin typeface="+mn-ea"/>
                <a:ea typeface="+mn-ea"/>
              </a:rPr>
              <a:t>回接種することが必要です。</a:t>
            </a:r>
            <a:endParaRPr lang="en-US" altLang="ja-JP">
              <a:solidFill>
                <a:srgbClr val="000000"/>
              </a:solidFill>
              <a:latin typeface="+mn-ea"/>
              <a:ea typeface="+mn-ea"/>
            </a:endParaRPr>
          </a:p>
        </p:txBody>
      </p:sp>
      <p:grpSp>
        <p:nvGrpSpPr>
          <p:cNvPr id="4" name="グループ化 3"/>
          <p:cNvGrpSpPr/>
          <p:nvPr/>
        </p:nvGrpSpPr>
        <p:grpSpPr>
          <a:xfrm rot="0">
            <a:off x="2816188" y="3381004"/>
            <a:ext cx="6559644" cy="2604750"/>
            <a:chOff x="2002087" y="3708000"/>
            <a:chExt cx="5139826" cy="2040960"/>
          </a:xfrm>
        </p:grpSpPr>
        <p:sp>
          <p:nvSpPr>
            <p:cNvPr id="7" name="円/楕円 6"/>
            <p:cNvSpPr/>
            <p:nvPr/>
          </p:nvSpPr>
          <p:spPr>
            <a:xfrm>
              <a:off x="2404553" y="4788000"/>
              <a:ext cx="360000" cy="36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sp>
          <p:nvSpPr>
            <p:cNvPr id="21" name="円/楕円 20"/>
            <p:cNvSpPr/>
            <p:nvPr/>
          </p:nvSpPr>
          <p:spPr>
            <a:xfrm>
              <a:off x="3163035" y="4860000"/>
              <a:ext cx="216000" cy="21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sp>
          <p:nvSpPr>
            <p:cNvPr id="22" name="円/楕円 21"/>
            <p:cNvSpPr/>
            <p:nvPr/>
          </p:nvSpPr>
          <p:spPr>
            <a:xfrm>
              <a:off x="3777517" y="4788000"/>
              <a:ext cx="360000" cy="36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sp>
          <p:nvSpPr>
            <p:cNvPr id="23" name="円/楕円 22"/>
            <p:cNvSpPr/>
            <p:nvPr/>
          </p:nvSpPr>
          <p:spPr>
            <a:xfrm>
              <a:off x="6379447" y="4788000"/>
              <a:ext cx="360000" cy="36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sp>
          <p:nvSpPr>
            <p:cNvPr id="24" name="円/楕円 23"/>
            <p:cNvSpPr/>
            <p:nvPr/>
          </p:nvSpPr>
          <p:spPr>
            <a:xfrm>
              <a:off x="4535999" y="4860000"/>
              <a:ext cx="216000" cy="21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sp>
          <p:nvSpPr>
            <p:cNvPr id="25" name="円/楕円 24"/>
            <p:cNvSpPr/>
            <p:nvPr/>
          </p:nvSpPr>
          <p:spPr>
            <a:xfrm>
              <a:off x="5150481" y="4860000"/>
              <a:ext cx="216000" cy="21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sp>
          <p:nvSpPr>
            <p:cNvPr id="26" name="円/楕円 25"/>
            <p:cNvSpPr/>
            <p:nvPr/>
          </p:nvSpPr>
          <p:spPr>
            <a:xfrm>
              <a:off x="5764963" y="4860000"/>
              <a:ext cx="216000" cy="21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sp>
          <p:nvSpPr>
            <p:cNvPr id="6" name="Freeform 6"/>
            <p:cNvSpPr>
              <a:spLocks noChangeAspect="1"/>
            </p:cNvSpPr>
            <p:nvPr/>
          </p:nvSpPr>
          <p:spPr>
            <a:xfrm>
              <a:off x="2002087" y="3708000"/>
              <a:ext cx="1164932" cy="1008000"/>
            </a:xfrm>
            <a:custGeom>
              <a:avLst/>
              <a:gdLst>
                <a:gd name="T0" fmla="*/ 182 w 327"/>
                <a:gd name="T1" fmla="*/ 269 h 283"/>
                <a:gd name="T2" fmla="*/ 319 w 327"/>
                <a:gd name="T3" fmla="*/ 31 h 283"/>
                <a:gd name="T4" fmla="*/ 301 w 327"/>
                <a:gd name="T5" fmla="*/ 0 h 283"/>
                <a:gd name="T6" fmla="*/ 26 w 327"/>
                <a:gd name="T7" fmla="*/ 0 h 283"/>
                <a:gd name="T8" fmla="*/ 8 w 327"/>
                <a:gd name="T9" fmla="*/ 31 h 283"/>
                <a:gd name="T10" fmla="*/ 146 w 327"/>
                <a:gd name="T11" fmla="*/ 269 h 283"/>
                <a:gd name="T12" fmla="*/ 182 w 327"/>
                <a:gd name="T13" fmla="*/ 269 h 283"/>
              </a:gdLst>
              <a:cxnLst>
                <a:cxn ang="0">
                  <a:pos x="T0" y="T1"/>
                </a:cxn>
                <a:cxn ang="0">
                  <a:pos x="T2" y="T3"/>
                </a:cxn>
                <a:cxn ang="0">
                  <a:pos x="T4" y="T5"/>
                </a:cxn>
                <a:cxn ang="0">
                  <a:pos x="T6" y="T7"/>
                </a:cxn>
                <a:cxn ang="0">
                  <a:pos x="T8" y="T9"/>
                </a:cxn>
                <a:cxn ang="0">
                  <a:pos x="T10" y="T11"/>
                </a:cxn>
                <a:cxn ang="0">
                  <a:pos x="T12" y="T13"/>
                </a:cxn>
              </a:cxnLst>
              <a:rect l="0" t="0" r="r" b="b"/>
              <a:pathLst>
                <a:path w="327" h="283">
                  <a:moveTo>
                    <a:pt x="182" y="269"/>
                  </a:moveTo>
                  <a:quadBezTo>
                    <a:pt x="319" y="31"/>
                    <a:pt x="319" y="31"/>
                  </a:quadBezTo>
                  <a:cubicBezTo>
                    <a:pt x="327" y="17"/>
                    <a:pt x="317" y="0"/>
                    <a:pt x="301" y="0"/>
                  </a:cubicBezTo>
                  <a:quadBezTo>
                    <a:pt x="26" y="0"/>
                    <a:pt x="26" y="0"/>
                  </a:quadBezTo>
                  <a:cubicBezTo>
                    <a:pt x="10" y="0"/>
                    <a:pt x="0" y="17"/>
                    <a:pt x="8" y="31"/>
                  </a:cubicBezTo>
                  <a:quadBezTo>
                    <a:pt x="146" y="269"/>
                    <a:pt x="146" y="269"/>
                  </a:quadBezTo>
                  <a:cubicBezTo>
                    <a:pt x="154" y="283"/>
                    <a:pt x="174" y="283"/>
                    <a:pt x="182" y="269"/>
                  </a:cubicBezTo>
                  <a:close/>
                </a:path>
              </a:pathLst>
            </a:cu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72000" anchor="t"/>
            <a:lstStyle/>
            <a:p>
              <a:pPr algn="ctr">
                <a:lnSpc>
                  <a:spcPct val="90000"/>
                </a:lnSpc>
              </a:pPr>
              <a:r>
                <a:rPr lang="en-US" altLang="ja-JP" sz="2800" b="1">
                  <a:latin typeface="+mn-ea"/>
                  <a:ea typeface="+mn-ea"/>
                  <a:cs typeface="+mn-cs"/>
                </a:rPr>
                <a:t>1</a:t>
              </a:r>
              <a:br>
                <a:rPr lang="en-US" altLang="ja-JP" sz="1600" b="1">
                  <a:latin typeface="+mn-ea"/>
                  <a:ea typeface="+mn-ea"/>
                  <a:cs typeface="+mn-cs"/>
                </a:rPr>
              </a:br>
              <a:r>
                <a:rPr lang="ja-JP" altLang="en-US" sz="1600" b="1">
                  <a:latin typeface="+mn-ea"/>
                  <a:ea typeface="+mn-ea"/>
                  <a:cs typeface="+mn-cs"/>
                </a:rPr>
                <a:t>回目</a:t>
              </a:r>
              <a:endParaRPr lang="ja-JP" altLang="en-US" sz="1600" b="1">
                <a:latin typeface="+mn-ea"/>
                <a:ea typeface="+mn-ea"/>
                <a:cs typeface="+mn-cs"/>
              </a:endParaRPr>
            </a:p>
          </p:txBody>
        </p:sp>
        <p:sp>
          <p:nvSpPr>
            <p:cNvPr id="19" name="Freeform 6"/>
            <p:cNvSpPr>
              <a:spLocks noChangeAspect="1"/>
            </p:cNvSpPr>
            <p:nvPr/>
          </p:nvSpPr>
          <p:spPr>
            <a:xfrm>
              <a:off x="3375051" y="3708000"/>
              <a:ext cx="1164932" cy="1008000"/>
            </a:xfrm>
            <a:custGeom>
              <a:avLst/>
              <a:gdLst>
                <a:gd name="T0" fmla="*/ 182 w 327"/>
                <a:gd name="T1" fmla="*/ 269 h 283"/>
                <a:gd name="T2" fmla="*/ 319 w 327"/>
                <a:gd name="T3" fmla="*/ 31 h 283"/>
                <a:gd name="T4" fmla="*/ 301 w 327"/>
                <a:gd name="T5" fmla="*/ 0 h 283"/>
                <a:gd name="T6" fmla="*/ 26 w 327"/>
                <a:gd name="T7" fmla="*/ 0 h 283"/>
                <a:gd name="T8" fmla="*/ 8 w 327"/>
                <a:gd name="T9" fmla="*/ 31 h 283"/>
                <a:gd name="T10" fmla="*/ 146 w 327"/>
                <a:gd name="T11" fmla="*/ 269 h 283"/>
                <a:gd name="T12" fmla="*/ 182 w 327"/>
                <a:gd name="T13" fmla="*/ 269 h 283"/>
              </a:gdLst>
              <a:cxnLst>
                <a:cxn ang="0">
                  <a:pos x="T0" y="T1"/>
                </a:cxn>
                <a:cxn ang="0">
                  <a:pos x="T2" y="T3"/>
                </a:cxn>
                <a:cxn ang="0">
                  <a:pos x="T4" y="T5"/>
                </a:cxn>
                <a:cxn ang="0">
                  <a:pos x="T6" y="T7"/>
                </a:cxn>
                <a:cxn ang="0">
                  <a:pos x="T8" y="T9"/>
                </a:cxn>
                <a:cxn ang="0">
                  <a:pos x="T10" y="T11"/>
                </a:cxn>
                <a:cxn ang="0">
                  <a:pos x="T12" y="T13"/>
                </a:cxn>
              </a:cxnLst>
              <a:rect l="0" t="0" r="r" b="b"/>
              <a:pathLst>
                <a:path w="327" h="283">
                  <a:moveTo>
                    <a:pt x="182" y="269"/>
                  </a:moveTo>
                  <a:quadBezTo>
                    <a:pt x="319" y="31"/>
                    <a:pt x="319" y="31"/>
                  </a:quadBezTo>
                  <a:cubicBezTo>
                    <a:pt x="327" y="17"/>
                    <a:pt x="317" y="0"/>
                    <a:pt x="301" y="0"/>
                  </a:cubicBezTo>
                  <a:quadBezTo>
                    <a:pt x="26" y="0"/>
                    <a:pt x="26" y="0"/>
                  </a:quadBezTo>
                  <a:cubicBezTo>
                    <a:pt x="10" y="0"/>
                    <a:pt x="0" y="17"/>
                    <a:pt x="8" y="31"/>
                  </a:cubicBezTo>
                  <a:quadBezTo>
                    <a:pt x="146" y="269"/>
                    <a:pt x="146" y="269"/>
                  </a:quadBezTo>
                  <a:cubicBezTo>
                    <a:pt x="154" y="283"/>
                    <a:pt x="174" y="283"/>
                    <a:pt x="182" y="269"/>
                  </a:cubicBezTo>
                  <a:close/>
                </a:path>
              </a:pathLst>
            </a:cu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72000" anchor="t"/>
            <a:lstStyle/>
            <a:p>
              <a:pPr algn="ctr">
                <a:lnSpc>
                  <a:spcPct val="90000"/>
                </a:lnSpc>
              </a:pPr>
              <a:r>
                <a:rPr lang="en-US" altLang="ja-JP" sz="2800" b="1">
                  <a:latin typeface="+mn-ea"/>
                  <a:ea typeface="+mn-ea"/>
                  <a:cs typeface="+mn-cs"/>
                </a:rPr>
                <a:t>2</a:t>
              </a:r>
              <a:br>
                <a:rPr lang="en-US" altLang="ja-JP" sz="1600" b="1">
                  <a:latin typeface="+mn-ea"/>
                  <a:ea typeface="+mn-ea"/>
                  <a:cs typeface="+mn-cs"/>
                </a:rPr>
              </a:br>
              <a:r>
                <a:rPr lang="ja-JP" altLang="en-US" sz="1600" b="1">
                  <a:latin typeface="+mn-ea"/>
                  <a:ea typeface="+mn-ea"/>
                  <a:cs typeface="+mn-cs"/>
                </a:rPr>
                <a:t>回目</a:t>
              </a:r>
              <a:endParaRPr lang="ja-JP" altLang="en-US" sz="1600" b="1">
                <a:latin typeface="+mn-ea"/>
                <a:ea typeface="+mn-ea"/>
                <a:cs typeface="+mn-cs"/>
              </a:endParaRPr>
            </a:p>
          </p:txBody>
        </p:sp>
        <p:sp>
          <p:nvSpPr>
            <p:cNvPr id="20" name="Freeform 6"/>
            <p:cNvSpPr>
              <a:spLocks noChangeAspect="1"/>
            </p:cNvSpPr>
            <p:nvPr/>
          </p:nvSpPr>
          <p:spPr>
            <a:xfrm>
              <a:off x="5976981" y="3708000"/>
              <a:ext cx="1164932" cy="1008000"/>
            </a:xfrm>
            <a:custGeom>
              <a:avLst/>
              <a:gdLst>
                <a:gd name="T0" fmla="*/ 182 w 327"/>
                <a:gd name="T1" fmla="*/ 269 h 283"/>
                <a:gd name="T2" fmla="*/ 319 w 327"/>
                <a:gd name="T3" fmla="*/ 31 h 283"/>
                <a:gd name="T4" fmla="*/ 301 w 327"/>
                <a:gd name="T5" fmla="*/ 0 h 283"/>
                <a:gd name="T6" fmla="*/ 26 w 327"/>
                <a:gd name="T7" fmla="*/ 0 h 283"/>
                <a:gd name="T8" fmla="*/ 8 w 327"/>
                <a:gd name="T9" fmla="*/ 31 h 283"/>
                <a:gd name="T10" fmla="*/ 146 w 327"/>
                <a:gd name="T11" fmla="*/ 269 h 283"/>
                <a:gd name="T12" fmla="*/ 182 w 327"/>
                <a:gd name="T13" fmla="*/ 269 h 283"/>
              </a:gdLst>
              <a:cxnLst>
                <a:cxn ang="0">
                  <a:pos x="T0" y="T1"/>
                </a:cxn>
                <a:cxn ang="0">
                  <a:pos x="T2" y="T3"/>
                </a:cxn>
                <a:cxn ang="0">
                  <a:pos x="T4" y="T5"/>
                </a:cxn>
                <a:cxn ang="0">
                  <a:pos x="T6" y="T7"/>
                </a:cxn>
                <a:cxn ang="0">
                  <a:pos x="T8" y="T9"/>
                </a:cxn>
                <a:cxn ang="0">
                  <a:pos x="T10" y="T11"/>
                </a:cxn>
                <a:cxn ang="0">
                  <a:pos x="T12" y="T13"/>
                </a:cxn>
              </a:cxnLst>
              <a:rect l="0" t="0" r="r" b="b"/>
              <a:pathLst>
                <a:path w="327" h="283">
                  <a:moveTo>
                    <a:pt x="182" y="269"/>
                  </a:moveTo>
                  <a:quadBezTo>
                    <a:pt x="319" y="31"/>
                    <a:pt x="319" y="31"/>
                  </a:quadBezTo>
                  <a:cubicBezTo>
                    <a:pt x="327" y="17"/>
                    <a:pt x="317" y="0"/>
                    <a:pt x="301" y="0"/>
                  </a:cubicBezTo>
                  <a:quadBezTo>
                    <a:pt x="26" y="0"/>
                    <a:pt x="26" y="0"/>
                  </a:quadBezTo>
                  <a:cubicBezTo>
                    <a:pt x="10" y="0"/>
                    <a:pt x="0" y="17"/>
                    <a:pt x="8" y="31"/>
                  </a:cubicBezTo>
                  <a:quadBezTo>
                    <a:pt x="146" y="269"/>
                    <a:pt x="146" y="269"/>
                  </a:quadBezTo>
                  <a:cubicBezTo>
                    <a:pt x="154" y="283"/>
                    <a:pt x="174" y="283"/>
                    <a:pt x="182" y="269"/>
                  </a:cubicBezTo>
                  <a:close/>
                </a:path>
              </a:pathLst>
            </a:cu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72000" anchor="t"/>
            <a:lstStyle/>
            <a:p>
              <a:pPr algn="ctr">
                <a:lnSpc>
                  <a:spcPct val="90000"/>
                </a:lnSpc>
              </a:pPr>
              <a:r>
                <a:rPr lang="en-US" altLang="ja-JP" sz="2800" b="1">
                  <a:latin typeface="+mn-ea"/>
                  <a:ea typeface="+mn-ea"/>
                  <a:cs typeface="+mn-cs"/>
                </a:rPr>
                <a:t>3</a:t>
              </a:r>
              <a:br>
                <a:rPr lang="en-US" altLang="ja-JP" sz="1600" b="1">
                  <a:latin typeface="+mn-ea"/>
                  <a:ea typeface="+mn-ea"/>
                  <a:cs typeface="+mn-cs"/>
                </a:rPr>
              </a:br>
              <a:r>
                <a:rPr lang="ja-JP" altLang="en-US" sz="1600" b="1">
                  <a:latin typeface="+mn-ea"/>
                  <a:ea typeface="+mn-ea"/>
                  <a:cs typeface="+mn-cs"/>
                </a:rPr>
                <a:t>回目</a:t>
              </a:r>
              <a:endParaRPr lang="ja-JP" altLang="en-US" sz="1600" b="1">
                <a:latin typeface="+mn-ea"/>
                <a:ea typeface="+mn-ea"/>
                <a:cs typeface="+mn-cs"/>
              </a:endParaRPr>
            </a:p>
          </p:txBody>
        </p:sp>
        <p:sp>
          <p:nvSpPr>
            <p:cNvPr id="8" name="二等辺三角形 7"/>
            <p:cNvSpPr/>
            <p:nvPr/>
          </p:nvSpPr>
          <p:spPr>
            <a:xfrm>
              <a:off x="2512553" y="5184000"/>
              <a:ext cx="144000" cy="180000"/>
            </a:xfrm>
            <a:prstGeom prst="triangle">
              <a:avLst>
                <a:gd name="adj" fmla="val 50000"/>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sp>
          <p:nvSpPr>
            <p:cNvPr id="28" name="二等辺三角形 27"/>
            <p:cNvSpPr/>
            <p:nvPr/>
          </p:nvSpPr>
          <p:spPr>
            <a:xfrm>
              <a:off x="3885517" y="5184000"/>
              <a:ext cx="144000" cy="180000"/>
            </a:xfrm>
            <a:prstGeom prst="triangle">
              <a:avLst>
                <a:gd name="adj" fmla="val 50000"/>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sp>
          <p:nvSpPr>
            <p:cNvPr id="29" name="二等辺三角形 28"/>
            <p:cNvSpPr/>
            <p:nvPr/>
          </p:nvSpPr>
          <p:spPr>
            <a:xfrm>
              <a:off x="6487447" y="5184000"/>
              <a:ext cx="144000" cy="180000"/>
            </a:xfrm>
            <a:prstGeom prst="triangle">
              <a:avLst>
                <a:gd name="adj" fmla="val 50000"/>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sp>
          <p:nvSpPr>
            <p:cNvPr id="27657" name="角丸四角形 2"/>
            <p:cNvSpPr>
              <a:spLocks noChangeArrowheads="1"/>
            </p:cNvSpPr>
            <p:nvPr/>
          </p:nvSpPr>
          <p:spPr>
            <a:xfrm>
              <a:off x="2026553" y="5352960"/>
              <a:ext cx="1116000" cy="396000"/>
            </a:xfrm>
            <a:prstGeom prst="roundRect">
              <a:avLst>
                <a:gd name="adj" fmla="val 16667"/>
              </a:avLst>
            </a:prstGeom>
            <a:solidFill>
              <a:srgbClr val="ff6699"/>
            </a:solidFill>
            <a:ln w="9525">
              <a:noFill/>
              <a:round/>
            </a:ln>
          </p:spPr>
          <p:txBody>
            <a:bodyPr wrap="none" anchor="ctr"/>
            <a:lstStyle>
              <a:lvl1pPr eaLnBrk="0" hangingPunct="0">
                <a:defRPr kumimoji="1">
                  <a:solidFill>
                    <a:schemeClr val="tx1"/>
                  </a:solidFill>
                  <a:latin typeface="Arial"/>
                  <a:ea typeface="ＭＳ Ｐゴシック"/>
                </a:defRPr>
              </a:lvl1pPr>
              <a:lvl2pPr marL="742950" indent="-285750" eaLnBrk="0" hangingPunct="0">
                <a:defRPr kumimoji="1">
                  <a:solidFill>
                    <a:schemeClr val="tx1"/>
                  </a:solidFill>
                  <a:latin typeface="Arial"/>
                  <a:ea typeface="ＭＳ Ｐゴシック"/>
                </a:defRPr>
              </a:lvl2pPr>
              <a:lvl3pPr marL="1143000" indent="-228600" eaLnBrk="0" hangingPunct="0">
                <a:defRPr kumimoji="1">
                  <a:solidFill>
                    <a:schemeClr val="tx1"/>
                  </a:solidFill>
                  <a:latin typeface="Arial"/>
                  <a:ea typeface="ＭＳ Ｐゴシック"/>
                </a:defRPr>
              </a:lvl3pPr>
              <a:lvl4pPr marL="1600200" indent="-228600" eaLnBrk="0" hangingPunct="0">
                <a:defRPr kumimoji="1">
                  <a:solidFill>
                    <a:schemeClr val="tx1"/>
                  </a:solidFill>
                  <a:latin typeface="Arial"/>
                  <a:ea typeface="ＭＳ Ｐゴシック"/>
                </a:defRPr>
              </a:lvl4pPr>
              <a:lvl5pPr marL="2057400" indent="-228600" eaLnBrk="0" hangingPunct="0">
                <a:defRPr kumimoji="1">
                  <a:solidFill>
                    <a:schemeClr val="tx1"/>
                  </a:solidFill>
                  <a:latin typeface="Arial"/>
                  <a:ea typeface="ＭＳ Ｐゴシック"/>
                </a:defRPr>
              </a:lvl5pPr>
              <a:lvl6pPr marL="2514600" indent="-228600" eaLnBrk="0" fontAlgn="base" hangingPunct="0">
                <a:spcBef>
                  <a:spcPct val="0"/>
                </a:spcBef>
                <a:spcAft>
                  <a:spcPct val="0"/>
                </a:spcAft>
                <a:defRPr kumimoji="1">
                  <a:solidFill>
                    <a:schemeClr val="tx1"/>
                  </a:solidFill>
                  <a:latin typeface="Arial"/>
                  <a:ea typeface="ＭＳ Ｐゴシック"/>
                </a:defRPr>
              </a:lvl6pPr>
              <a:lvl7pPr marL="2971800" indent="-228600" eaLnBrk="0" fontAlgn="base" hangingPunct="0">
                <a:spcBef>
                  <a:spcPct val="0"/>
                </a:spcBef>
                <a:spcAft>
                  <a:spcPct val="0"/>
                </a:spcAft>
                <a:defRPr kumimoji="1">
                  <a:solidFill>
                    <a:schemeClr val="tx1"/>
                  </a:solidFill>
                  <a:latin typeface="Arial"/>
                  <a:ea typeface="ＭＳ Ｐゴシック"/>
                </a:defRPr>
              </a:lvl7pPr>
              <a:lvl8pPr marL="3429000" indent="-228600" eaLnBrk="0" fontAlgn="base" hangingPunct="0">
                <a:spcBef>
                  <a:spcPct val="0"/>
                </a:spcBef>
                <a:spcAft>
                  <a:spcPct val="0"/>
                </a:spcAft>
                <a:defRPr kumimoji="1">
                  <a:solidFill>
                    <a:schemeClr val="tx1"/>
                  </a:solidFill>
                  <a:latin typeface="Arial"/>
                  <a:ea typeface="ＭＳ Ｐゴシック"/>
                </a:defRPr>
              </a:lvl8pPr>
              <a:lvl9pPr marL="3886200" indent="-228600" eaLnBrk="0" fontAlgn="base" hangingPunct="0">
                <a:spcBef>
                  <a:spcPct val="0"/>
                </a:spcBef>
                <a:spcAft>
                  <a:spcPct val="0"/>
                </a:spcAft>
                <a:defRPr kumimoji="1">
                  <a:solidFill>
                    <a:schemeClr val="tx1"/>
                  </a:solidFill>
                  <a:latin typeface="Arial"/>
                  <a:ea typeface="ＭＳ Ｐゴシック"/>
                </a:defRPr>
              </a:lvl9pPr>
            </a:lstStyle>
            <a:p>
              <a:pPr algn="ctr" eaLnBrk="1" hangingPunct="1">
                <a:spcBef>
                  <a:spcPct val="0"/>
                </a:spcBef>
                <a:spcAft>
                  <a:spcPct val="0"/>
                </a:spcAft>
              </a:pPr>
              <a:r>
                <a:rPr lang="ja-JP" altLang="en-US" sz="1200" b="1">
                  <a:solidFill>
                    <a:srgbClr val="ffffff"/>
                  </a:solidFill>
                  <a:latin typeface="+mn-ea"/>
                  <a:ea typeface="+mn-ea"/>
                </a:rPr>
                <a:t>初回接種</a:t>
              </a:r>
              <a:endParaRPr lang="ja-JP" altLang="en-US" sz="1200" b="1">
                <a:solidFill>
                  <a:srgbClr val="ffffff"/>
                </a:solidFill>
                <a:latin typeface="+mn-ea"/>
                <a:ea typeface="+mn-ea"/>
              </a:endParaRPr>
            </a:p>
          </p:txBody>
        </p:sp>
        <p:sp>
          <p:nvSpPr>
            <p:cNvPr id="27658" name="角丸四角形 13"/>
            <p:cNvSpPr>
              <a:spLocks noChangeArrowheads="1"/>
            </p:cNvSpPr>
            <p:nvPr/>
          </p:nvSpPr>
          <p:spPr>
            <a:xfrm>
              <a:off x="3399517" y="5352960"/>
              <a:ext cx="1116000" cy="396000"/>
            </a:xfrm>
            <a:prstGeom prst="roundRect">
              <a:avLst>
                <a:gd name="adj" fmla="val 16667"/>
              </a:avLst>
            </a:prstGeom>
            <a:solidFill>
              <a:srgbClr val="ff6699"/>
            </a:solidFill>
            <a:ln w="9525">
              <a:noFill/>
              <a:round/>
            </a:ln>
          </p:spPr>
          <p:txBody>
            <a:bodyPr wrap="none" anchor="ctr"/>
            <a:lstStyle>
              <a:lvl1pPr eaLnBrk="0" hangingPunct="0">
                <a:defRPr kumimoji="1">
                  <a:solidFill>
                    <a:schemeClr val="tx1"/>
                  </a:solidFill>
                  <a:latin typeface="Arial"/>
                  <a:ea typeface="ＭＳ Ｐゴシック"/>
                </a:defRPr>
              </a:lvl1pPr>
              <a:lvl2pPr marL="742950" indent="-285750" eaLnBrk="0" hangingPunct="0">
                <a:defRPr kumimoji="1">
                  <a:solidFill>
                    <a:schemeClr val="tx1"/>
                  </a:solidFill>
                  <a:latin typeface="Arial"/>
                  <a:ea typeface="ＭＳ Ｐゴシック"/>
                </a:defRPr>
              </a:lvl2pPr>
              <a:lvl3pPr marL="1143000" indent="-228600" eaLnBrk="0" hangingPunct="0">
                <a:defRPr kumimoji="1">
                  <a:solidFill>
                    <a:schemeClr val="tx1"/>
                  </a:solidFill>
                  <a:latin typeface="Arial"/>
                  <a:ea typeface="ＭＳ Ｐゴシック"/>
                </a:defRPr>
              </a:lvl3pPr>
              <a:lvl4pPr marL="1600200" indent="-228600" eaLnBrk="0" hangingPunct="0">
                <a:defRPr kumimoji="1">
                  <a:solidFill>
                    <a:schemeClr val="tx1"/>
                  </a:solidFill>
                  <a:latin typeface="Arial"/>
                  <a:ea typeface="ＭＳ Ｐゴシック"/>
                </a:defRPr>
              </a:lvl4pPr>
              <a:lvl5pPr marL="2057400" indent="-228600" eaLnBrk="0" hangingPunct="0">
                <a:defRPr kumimoji="1">
                  <a:solidFill>
                    <a:schemeClr val="tx1"/>
                  </a:solidFill>
                  <a:latin typeface="Arial"/>
                  <a:ea typeface="ＭＳ Ｐゴシック"/>
                </a:defRPr>
              </a:lvl5pPr>
              <a:lvl6pPr marL="2514600" indent="-228600" eaLnBrk="0" fontAlgn="base" hangingPunct="0">
                <a:spcBef>
                  <a:spcPct val="0"/>
                </a:spcBef>
                <a:spcAft>
                  <a:spcPct val="0"/>
                </a:spcAft>
                <a:defRPr kumimoji="1">
                  <a:solidFill>
                    <a:schemeClr val="tx1"/>
                  </a:solidFill>
                  <a:latin typeface="Arial"/>
                  <a:ea typeface="ＭＳ Ｐゴシック"/>
                </a:defRPr>
              </a:lvl6pPr>
              <a:lvl7pPr marL="2971800" indent="-228600" eaLnBrk="0" fontAlgn="base" hangingPunct="0">
                <a:spcBef>
                  <a:spcPct val="0"/>
                </a:spcBef>
                <a:spcAft>
                  <a:spcPct val="0"/>
                </a:spcAft>
                <a:defRPr kumimoji="1">
                  <a:solidFill>
                    <a:schemeClr val="tx1"/>
                  </a:solidFill>
                  <a:latin typeface="Arial"/>
                  <a:ea typeface="ＭＳ Ｐゴシック"/>
                </a:defRPr>
              </a:lvl7pPr>
              <a:lvl8pPr marL="3429000" indent="-228600" eaLnBrk="0" fontAlgn="base" hangingPunct="0">
                <a:spcBef>
                  <a:spcPct val="0"/>
                </a:spcBef>
                <a:spcAft>
                  <a:spcPct val="0"/>
                </a:spcAft>
                <a:defRPr kumimoji="1">
                  <a:solidFill>
                    <a:schemeClr val="tx1"/>
                  </a:solidFill>
                  <a:latin typeface="Arial"/>
                  <a:ea typeface="ＭＳ Ｐゴシック"/>
                </a:defRPr>
              </a:lvl8pPr>
              <a:lvl9pPr marL="3886200" indent="-228600" eaLnBrk="0" fontAlgn="base" hangingPunct="0">
                <a:spcBef>
                  <a:spcPct val="0"/>
                </a:spcBef>
                <a:spcAft>
                  <a:spcPct val="0"/>
                </a:spcAft>
                <a:defRPr kumimoji="1">
                  <a:solidFill>
                    <a:schemeClr val="tx1"/>
                  </a:solidFill>
                  <a:latin typeface="Arial"/>
                  <a:ea typeface="ＭＳ Ｐゴシック"/>
                </a:defRPr>
              </a:lvl9pPr>
            </a:lstStyle>
            <a:p>
              <a:pPr algn="ctr" eaLnBrk="1" hangingPunct="1">
                <a:spcBef>
                  <a:spcPct val="0"/>
                </a:spcBef>
                <a:spcAft>
                  <a:spcPct val="0"/>
                </a:spcAft>
              </a:pPr>
              <a:r>
                <a:rPr lang="ja-JP" altLang="en-US" sz="1200" b="1">
                  <a:solidFill>
                    <a:srgbClr val="ffffff"/>
                  </a:solidFill>
                  <a:latin typeface="+mn-ea"/>
                  <a:ea typeface="+mn-ea"/>
                </a:rPr>
                <a:t>初回接種から</a:t>
              </a:r>
              <a:endParaRPr lang="ja-JP" altLang="en-US" sz="1200" b="1">
                <a:solidFill>
                  <a:srgbClr val="ffffff"/>
                </a:solidFill>
                <a:latin typeface="+mn-ea"/>
                <a:ea typeface="+mn-ea"/>
              </a:endParaRPr>
            </a:p>
            <a:p>
              <a:pPr algn="ctr" eaLnBrk="1" hangingPunct="1">
                <a:spcBef>
                  <a:spcPct val="0"/>
                </a:spcBef>
                <a:spcAft>
                  <a:spcPct val="0"/>
                </a:spcAft>
              </a:pPr>
              <a:r>
                <a:rPr lang="en-US" altLang="ja-JP" sz="1200" b="1">
                  <a:solidFill>
                    <a:srgbClr val="ffffff"/>
                  </a:solidFill>
                  <a:latin typeface="+mn-ea"/>
                  <a:ea typeface="+mn-ea"/>
                </a:rPr>
                <a:t>1</a:t>
              </a:r>
              <a:r>
                <a:rPr lang="ja-JP" altLang="en-US" sz="1200" b="1">
                  <a:solidFill>
                    <a:srgbClr val="ffffff"/>
                  </a:solidFill>
                  <a:latin typeface="+mn-ea"/>
                  <a:ea typeface="+mn-ea"/>
                </a:rPr>
                <a:t>～２ヵ月後</a:t>
              </a:r>
              <a:endParaRPr lang="ja-JP" altLang="en-US" sz="1200" b="1">
                <a:solidFill>
                  <a:srgbClr val="ffffff"/>
                </a:solidFill>
                <a:latin typeface="+mn-ea"/>
                <a:ea typeface="+mn-ea"/>
              </a:endParaRPr>
            </a:p>
          </p:txBody>
        </p:sp>
        <p:sp>
          <p:nvSpPr>
            <p:cNvPr id="27659" name="角丸四角形 14"/>
            <p:cNvSpPr>
              <a:spLocks noChangeArrowheads="1"/>
            </p:cNvSpPr>
            <p:nvPr/>
          </p:nvSpPr>
          <p:spPr>
            <a:xfrm>
              <a:off x="6001447" y="5352960"/>
              <a:ext cx="1116000" cy="396000"/>
            </a:xfrm>
            <a:prstGeom prst="roundRect">
              <a:avLst>
                <a:gd name="adj" fmla="val 16667"/>
              </a:avLst>
            </a:prstGeom>
            <a:solidFill>
              <a:srgbClr val="ff6699"/>
            </a:solidFill>
            <a:ln w="9525">
              <a:noFill/>
              <a:round/>
            </a:ln>
          </p:spPr>
          <p:txBody>
            <a:bodyPr wrap="none" anchor="ctr"/>
            <a:lstStyle>
              <a:lvl1pPr eaLnBrk="0" hangingPunct="0">
                <a:defRPr kumimoji="1">
                  <a:solidFill>
                    <a:schemeClr val="tx1"/>
                  </a:solidFill>
                  <a:latin typeface="Arial"/>
                  <a:ea typeface="ＭＳ Ｐゴシック"/>
                </a:defRPr>
              </a:lvl1pPr>
              <a:lvl2pPr marL="742950" indent="-285750" eaLnBrk="0" hangingPunct="0">
                <a:defRPr kumimoji="1">
                  <a:solidFill>
                    <a:schemeClr val="tx1"/>
                  </a:solidFill>
                  <a:latin typeface="Arial"/>
                  <a:ea typeface="ＭＳ Ｐゴシック"/>
                </a:defRPr>
              </a:lvl2pPr>
              <a:lvl3pPr marL="1143000" indent="-228600" eaLnBrk="0" hangingPunct="0">
                <a:defRPr kumimoji="1">
                  <a:solidFill>
                    <a:schemeClr val="tx1"/>
                  </a:solidFill>
                  <a:latin typeface="Arial"/>
                  <a:ea typeface="ＭＳ Ｐゴシック"/>
                </a:defRPr>
              </a:lvl3pPr>
              <a:lvl4pPr marL="1600200" indent="-228600" eaLnBrk="0" hangingPunct="0">
                <a:defRPr kumimoji="1">
                  <a:solidFill>
                    <a:schemeClr val="tx1"/>
                  </a:solidFill>
                  <a:latin typeface="Arial"/>
                  <a:ea typeface="ＭＳ Ｐゴシック"/>
                </a:defRPr>
              </a:lvl4pPr>
              <a:lvl5pPr marL="2057400" indent="-228600" eaLnBrk="0" hangingPunct="0">
                <a:defRPr kumimoji="1">
                  <a:solidFill>
                    <a:schemeClr val="tx1"/>
                  </a:solidFill>
                  <a:latin typeface="Arial"/>
                  <a:ea typeface="ＭＳ Ｐゴシック"/>
                </a:defRPr>
              </a:lvl5pPr>
              <a:lvl6pPr marL="2514600" indent="-228600" eaLnBrk="0" fontAlgn="base" hangingPunct="0">
                <a:spcBef>
                  <a:spcPct val="0"/>
                </a:spcBef>
                <a:spcAft>
                  <a:spcPct val="0"/>
                </a:spcAft>
                <a:defRPr kumimoji="1">
                  <a:solidFill>
                    <a:schemeClr val="tx1"/>
                  </a:solidFill>
                  <a:latin typeface="Arial"/>
                  <a:ea typeface="ＭＳ Ｐゴシック"/>
                </a:defRPr>
              </a:lvl6pPr>
              <a:lvl7pPr marL="2971800" indent="-228600" eaLnBrk="0" fontAlgn="base" hangingPunct="0">
                <a:spcBef>
                  <a:spcPct val="0"/>
                </a:spcBef>
                <a:spcAft>
                  <a:spcPct val="0"/>
                </a:spcAft>
                <a:defRPr kumimoji="1">
                  <a:solidFill>
                    <a:schemeClr val="tx1"/>
                  </a:solidFill>
                  <a:latin typeface="Arial"/>
                  <a:ea typeface="ＭＳ Ｐゴシック"/>
                </a:defRPr>
              </a:lvl7pPr>
              <a:lvl8pPr marL="3429000" indent="-228600" eaLnBrk="0" fontAlgn="base" hangingPunct="0">
                <a:spcBef>
                  <a:spcPct val="0"/>
                </a:spcBef>
                <a:spcAft>
                  <a:spcPct val="0"/>
                </a:spcAft>
                <a:defRPr kumimoji="1">
                  <a:solidFill>
                    <a:schemeClr val="tx1"/>
                  </a:solidFill>
                  <a:latin typeface="Arial"/>
                  <a:ea typeface="ＭＳ Ｐゴシック"/>
                </a:defRPr>
              </a:lvl8pPr>
              <a:lvl9pPr marL="3886200" indent="-228600" eaLnBrk="0" fontAlgn="base" hangingPunct="0">
                <a:spcBef>
                  <a:spcPct val="0"/>
                </a:spcBef>
                <a:spcAft>
                  <a:spcPct val="0"/>
                </a:spcAft>
                <a:defRPr kumimoji="1">
                  <a:solidFill>
                    <a:schemeClr val="tx1"/>
                  </a:solidFill>
                  <a:latin typeface="Arial"/>
                  <a:ea typeface="ＭＳ Ｐゴシック"/>
                </a:defRPr>
              </a:lvl9pPr>
            </a:lstStyle>
            <a:p>
              <a:pPr algn="ctr" eaLnBrk="1" hangingPunct="1">
                <a:spcBef>
                  <a:spcPct val="0"/>
                </a:spcBef>
                <a:spcAft>
                  <a:spcPct val="0"/>
                </a:spcAft>
              </a:pPr>
              <a:r>
                <a:rPr lang="ja-JP" altLang="en-US" sz="1200" b="1">
                  <a:solidFill>
                    <a:srgbClr val="ffffff"/>
                  </a:solidFill>
                  <a:latin typeface="+mn-ea"/>
                  <a:ea typeface="+mn-ea"/>
                </a:rPr>
                <a:t>初回接種から</a:t>
              </a:r>
              <a:endParaRPr lang="ja-JP" altLang="en-US" sz="1200" b="1">
                <a:solidFill>
                  <a:srgbClr val="ffffff"/>
                </a:solidFill>
                <a:latin typeface="+mn-ea"/>
                <a:ea typeface="+mn-ea"/>
              </a:endParaRPr>
            </a:p>
            <a:p>
              <a:pPr algn="ctr" eaLnBrk="1" hangingPunct="1">
                <a:spcBef>
                  <a:spcPct val="0"/>
                </a:spcBef>
                <a:spcAft>
                  <a:spcPct val="0"/>
                </a:spcAft>
              </a:pPr>
              <a:r>
                <a:rPr lang="en-US" altLang="ja-JP" sz="1200" b="1">
                  <a:solidFill>
                    <a:srgbClr val="ffffff"/>
                  </a:solidFill>
                  <a:latin typeface="+mn-ea"/>
                  <a:ea typeface="+mn-ea"/>
                </a:rPr>
                <a:t>6</a:t>
              </a:r>
              <a:r>
                <a:rPr lang="ja-JP" altLang="en-US" sz="1200" b="1">
                  <a:solidFill>
                    <a:srgbClr val="ffffff"/>
                  </a:solidFill>
                  <a:latin typeface="+mn-ea"/>
                  <a:ea typeface="+mn-ea"/>
                </a:rPr>
                <a:t>ヵ月後</a:t>
              </a:r>
              <a:endParaRPr lang="ja-JP" altLang="en-US" sz="1200" b="1">
                <a:solidFill>
                  <a:srgbClr val="ffffff"/>
                </a:solidFill>
                <a:latin typeface="+mn-ea"/>
                <a:ea typeface="+mn-ea"/>
              </a:endParaRPr>
            </a:p>
          </p:txBody>
        </p:sp>
      </p:grpSp>
      <p:sp>
        <p:nvSpPr>
          <p:cNvPr id="3" name="タイトル 2"/>
          <p:cNvSpPr>
            <a:spLocks noGrp="1"/>
          </p:cNvSpPr>
          <p:nvPr>
            <p:ph type="title" idx="0"/>
          </p:nvPr>
        </p:nvSpPr>
        <p:spPr>
          <a:xfrm>
            <a:off x="1920000" y="297180"/>
            <a:ext cx="8489068" cy="903803"/>
          </a:xfrm>
        </p:spPr>
        <p:txBody>
          <a:bodyPr/>
          <a:lstStyle/>
          <a:p>
            <a:pPr>
              <a:lnSpc>
                <a:spcPct val="100000"/>
              </a:lnSpc>
            </a:pPr>
            <a:r>
              <a:rPr lang="en-US" altLang="ja-JP"/>
              <a:t>HPV</a:t>
            </a:r>
            <a:r>
              <a:rPr lang="ja-JP" altLang="en-US"/>
              <a:t>ワクチンの十分な効果を</a:t>
            </a:r>
            <a:br>
              <a:rPr lang="ja-JP" altLang="en-US"/>
            </a:br>
            <a:r>
              <a:rPr lang="ja-JP" altLang="en-US"/>
              <a:t>得るためには、必ずワクチンを</a:t>
            </a:r>
            <a:r>
              <a:rPr lang="en-US" altLang="ja-JP"/>
              <a:t>3</a:t>
            </a:r>
            <a:r>
              <a:rPr lang="ja-JP" altLang="en-US"/>
              <a:t>回接種してください。</a:t>
            </a:r>
            <a:endParaRPr lang="ja-JP" altLang="en-US"/>
          </a:p>
        </p:txBody>
      </p:sp>
      <p:pic>
        <p:nvPicPr>
          <p:cNvPr id="32" name="図 31"/>
          <p:cNvPicPr>
            <a:picLocks noChangeAspect="1"/>
          </p:cNvPicPr>
          <p:nvPr/>
        </p:nvPicPr>
        <p:blipFill rotWithShape="1">
          <a:blip r:embed="rId2"/>
          <a:stretch>
            <a:fillRect/>
          </a:stretch>
        </p:blipFill>
        <p:spPr>
          <a:xfrm>
            <a:off x="10721164" y="303652"/>
            <a:ext cx="844943" cy="1008000"/>
          </a:xfrm>
          <a:prstGeom prst="rect">
            <a:avLst/>
          </a:prstGeom>
        </p:spPr>
      </p:pic>
    </p:spTree>
  </p:cSld>
  <p:clrMapOvr>
    <a:masterClrMapping/>
  </p:clrMapOvr>
  <p:transition xmlns:mc="http://schemas.openxmlformats.org/markup-compatibility/2006" xmlns:hp="http://schemas.haansoft.com/office/presentation/8.0" mc:Ignorable="hp" hp:hslDur="500">
    <p:fade/>
  </p:transition>
</p:sld>
</file>

<file path=ppt/slides/slide27.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8675" name="正方形/長方形 3"/>
          <p:cNvSpPr>
            <a:spLocks noChangeArrowheads="1"/>
          </p:cNvSpPr>
          <p:nvPr/>
        </p:nvSpPr>
        <p:spPr>
          <a:xfrm>
            <a:off x="1011677" y="1584000"/>
            <a:ext cx="10212449" cy="2909895"/>
          </a:xfrm>
          <a:prstGeom prst="rect">
            <a:avLst/>
          </a:prstGeom>
          <a:noFill/>
          <a:ln>
            <a:noFill/>
          </a:ln>
          <a:effectLst/>
        </p:spPr>
        <p:txBody>
          <a:bodyPr wrap="square">
            <a:spAutoFit/>
          </a:bodyPr>
          <a:lstStyle/>
          <a:p>
            <a:pPr marL="287971" indent="-287971" eaLnBrk="0" hangingPunct="0">
              <a:lnSpc>
                <a:spcPct val="110000"/>
              </a:lnSpc>
              <a:spcBef>
                <a:spcPct val="12000"/>
              </a:spcBef>
              <a:buFont typeface="Wingdings"/>
              <a:buChar char="l"/>
            </a:pPr>
            <a:r>
              <a:rPr lang="en-US" altLang="ja-JP" sz="2500">
                <a:solidFill>
                  <a:srgbClr val="000000">
                    <a:lumMod val="95000"/>
                    <a:lumOff val="5000"/>
                  </a:srgbClr>
                </a:solidFill>
                <a:latin typeface="+mn-ea"/>
                <a:ea typeface="+mn-ea"/>
                <a:cs typeface="Meiryo UI"/>
              </a:rPr>
              <a:t>HPV</a:t>
            </a:r>
            <a:r>
              <a:rPr lang="ja-JP" altLang="en-US" sz="2500">
                <a:solidFill>
                  <a:srgbClr val="000000">
                    <a:lumMod val="95000"/>
                    <a:lumOff val="5000"/>
                  </a:srgbClr>
                </a:solidFill>
                <a:latin typeface="+mn-ea"/>
                <a:ea typeface="+mn-ea"/>
                <a:cs typeface="Meiryo UI"/>
              </a:rPr>
              <a:t>ワクチンを接種してもワクチンに含まれる</a:t>
            </a:r>
            <a:r>
              <a:rPr lang="en-US" altLang="ja-JP" sz="2500">
                <a:solidFill>
                  <a:srgbClr val="000000">
                    <a:lumMod val="95000"/>
                    <a:lumOff val="5000"/>
                  </a:srgbClr>
                </a:solidFill>
                <a:latin typeface="+mn-ea"/>
                <a:ea typeface="+mn-ea"/>
                <a:cs typeface="Meiryo UI"/>
              </a:rPr>
              <a:t>HPV</a:t>
            </a:r>
            <a:r>
              <a:rPr lang="ja-JP" altLang="en-US" sz="2500">
                <a:solidFill>
                  <a:srgbClr val="000000">
                    <a:lumMod val="95000"/>
                    <a:lumOff val="5000"/>
                  </a:srgbClr>
                </a:solidFill>
                <a:latin typeface="+mn-ea"/>
                <a:ea typeface="+mn-ea"/>
                <a:cs typeface="Meiryo UI"/>
              </a:rPr>
              <a:t>型以外の</a:t>
            </a:r>
            <a:r>
              <a:rPr lang="en-US" altLang="ja-JP" sz="2500">
                <a:solidFill>
                  <a:srgbClr val="000000">
                    <a:lumMod val="95000"/>
                    <a:lumOff val="5000"/>
                  </a:srgbClr>
                </a:solidFill>
                <a:latin typeface="+mn-ea"/>
                <a:ea typeface="+mn-ea"/>
                <a:cs typeface="Meiryo UI"/>
              </a:rPr>
              <a:t>HPV</a:t>
            </a:r>
            <a:r>
              <a:rPr lang="ja-JP" altLang="en-US" sz="2500">
                <a:solidFill>
                  <a:srgbClr val="000000">
                    <a:lumMod val="95000"/>
                    <a:lumOff val="5000"/>
                  </a:srgbClr>
                </a:solidFill>
                <a:latin typeface="+mn-ea"/>
                <a:ea typeface="+mn-ea"/>
                <a:cs typeface="Meiryo UI"/>
              </a:rPr>
              <a:t>感染</a:t>
            </a:r>
            <a:br>
              <a:rPr lang="en-US" altLang="ja-JP" sz="2500">
                <a:solidFill>
                  <a:srgbClr val="000000">
                    <a:lumMod val="95000"/>
                    <a:lumOff val="5000"/>
                  </a:srgbClr>
                </a:solidFill>
                <a:latin typeface="+mn-ea"/>
                <a:ea typeface="+mn-ea"/>
                <a:cs typeface="Meiryo UI"/>
              </a:rPr>
            </a:br>
            <a:r>
              <a:rPr lang="ja-JP" altLang="en-US" sz="2500">
                <a:solidFill>
                  <a:srgbClr val="000000">
                    <a:lumMod val="95000"/>
                    <a:lumOff val="5000"/>
                  </a:srgbClr>
                </a:solidFill>
                <a:latin typeface="+mn-ea"/>
                <a:ea typeface="+mn-ea"/>
                <a:cs typeface="Meiryo UI"/>
              </a:rPr>
              <a:t>およびこれらによる病変発症の予防は期待できません。</a:t>
            </a:r>
            <a:endParaRPr lang="ja-JP" altLang="en-US" sz="2500">
              <a:solidFill>
                <a:srgbClr val="000000">
                  <a:lumMod val="95000"/>
                  <a:lumOff val="5000"/>
                </a:srgbClr>
              </a:solidFill>
              <a:latin typeface="+mn-ea"/>
              <a:ea typeface="+mn-ea"/>
              <a:cs typeface="Meiryo UI"/>
            </a:endParaRPr>
          </a:p>
          <a:p>
            <a:pPr marL="287971" indent="-287971" eaLnBrk="0" hangingPunct="0">
              <a:lnSpc>
                <a:spcPct val="110000"/>
              </a:lnSpc>
              <a:spcBef>
                <a:spcPct val="40000"/>
              </a:spcBef>
              <a:buFont typeface="Wingdings"/>
              <a:buChar char="l"/>
            </a:pPr>
            <a:r>
              <a:rPr lang="ja-JP" altLang="en-US" sz="2500">
                <a:solidFill>
                  <a:srgbClr val="000000">
                    <a:lumMod val="95000"/>
                    <a:lumOff val="5000"/>
                  </a:srgbClr>
                </a:solidFill>
                <a:latin typeface="+mn-ea"/>
                <a:ea typeface="+mn-ea"/>
                <a:cs typeface="Meiryo UI"/>
              </a:rPr>
              <a:t>接種前に感染している</a:t>
            </a:r>
            <a:r>
              <a:rPr lang="en-US" altLang="ja-JP" sz="2500">
                <a:solidFill>
                  <a:srgbClr val="000000">
                    <a:lumMod val="95000"/>
                    <a:lumOff val="5000"/>
                  </a:srgbClr>
                </a:solidFill>
                <a:latin typeface="+mn-ea"/>
                <a:ea typeface="+mn-ea"/>
                <a:cs typeface="Meiryo UI"/>
              </a:rPr>
              <a:t>HPV</a:t>
            </a:r>
            <a:r>
              <a:rPr lang="ja-JP" altLang="en-US" sz="2500">
                <a:solidFill>
                  <a:srgbClr val="000000">
                    <a:lumMod val="95000"/>
                    <a:lumOff val="5000"/>
                  </a:srgbClr>
                </a:solidFill>
                <a:latin typeface="+mn-ea"/>
                <a:ea typeface="+mn-ea"/>
                <a:cs typeface="Meiryo UI"/>
              </a:rPr>
              <a:t>を排除したり、すでに生じた病変の進行予防効果は期待できません。</a:t>
            </a:r>
            <a:endParaRPr lang="ja-JP" altLang="en-US" sz="2500">
              <a:solidFill>
                <a:srgbClr val="000000">
                  <a:lumMod val="95000"/>
                  <a:lumOff val="5000"/>
                </a:srgbClr>
              </a:solidFill>
              <a:latin typeface="+mn-ea"/>
              <a:ea typeface="+mn-ea"/>
              <a:cs typeface="Meiryo UI"/>
            </a:endParaRPr>
          </a:p>
          <a:p>
            <a:pPr marL="287971" indent="-287971" eaLnBrk="0" hangingPunct="0">
              <a:lnSpc>
                <a:spcPct val="110000"/>
              </a:lnSpc>
              <a:spcBef>
                <a:spcPct val="40000"/>
              </a:spcBef>
              <a:buFont typeface="Wingdings"/>
              <a:buChar char="l"/>
            </a:pPr>
            <a:r>
              <a:rPr lang="ja-JP" altLang="en-US" sz="2500">
                <a:solidFill>
                  <a:srgbClr val="000000">
                    <a:lumMod val="95000"/>
                    <a:lumOff val="5000"/>
                  </a:srgbClr>
                </a:solidFill>
                <a:latin typeface="+mn-ea"/>
                <a:ea typeface="+mn-ea"/>
                <a:cs typeface="Meiryo UI"/>
              </a:rPr>
              <a:t>ワクチンの有効性が示されている期間は限定されています。</a:t>
            </a:r>
            <a:br>
              <a:rPr lang="en-US" altLang="ja-JP" sz="2500">
                <a:solidFill>
                  <a:srgbClr val="000000">
                    <a:lumMod val="95000"/>
                    <a:lumOff val="5000"/>
                  </a:srgbClr>
                </a:solidFill>
                <a:latin typeface="+mn-ea"/>
                <a:ea typeface="+mn-ea"/>
                <a:cs typeface="Meiryo UI"/>
              </a:rPr>
            </a:br>
            <a:r>
              <a:rPr lang="ja-JP" altLang="en-US" sz="2500">
                <a:solidFill>
                  <a:srgbClr val="000000">
                    <a:lumMod val="95000"/>
                    <a:lumOff val="5000"/>
                  </a:srgbClr>
                </a:solidFill>
                <a:latin typeface="+mn-ea"/>
                <a:ea typeface="+mn-ea"/>
                <a:cs typeface="Meiryo UI"/>
              </a:rPr>
              <a:t>追加接種が必要になるかどうか明確な判断基準は設定されていません。</a:t>
            </a:r>
            <a:endParaRPr lang="en-US" altLang="ja-JP" sz="2500">
              <a:solidFill>
                <a:srgbClr val="000000">
                  <a:lumMod val="95000"/>
                  <a:lumOff val="5000"/>
                </a:srgbClr>
              </a:solidFill>
              <a:latin typeface="+mn-ea"/>
              <a:ea typeface="+mn-ea"/>
              <a:cs typeface="Meiryo UI"/>
            </a:endParaRPr>
          </a:p>
        </p:txBody>
      </p:sp>
      <p:sp>
        <p:nvSpPr>
          <p:cNvPr id="14" name="テキスト ボックス 9"/>
          <p:cNvSpPr txBox="1"/>
          <p:nvPr/>
        </p:nvSpPr>
        <p:spPr>
          <a:xfrm>
            <a:off x="7155553" y="6386443"/>
            <a:ext cx="4710498" cy="282573"/>
          </a:xfrm>
          <a:prstGeom prst="rect">
            <a:avLst/>
          </a:prstGeom>
          <a:noFill/>
        </p:spPr>
        <p:txBody>
          <a:bodyPr wrap="none" lIns="0" tIns="0" rIns="36000" bIns="36000" anchor="b">
            <a:spAutoFit/>
          </a:bodyPr>
          <a:lstStyle/>
          <a:p>
            <a:pPr lvl="0"/>
            <a:r>
              <a:rPr lang="ja-JP" altLang="en-US" sz="800">
                <a:solidFill>
                  <a:srgbClr val="000000"/>
                </a:solidFill>
                <a:latin typeface="+mn-ea"/>
                <a:ea typeface="+mn-ea"/>
                <a:cs typeface="+mn-cs"/>
              </a:rPr>
              <a:t>日本産婦人科学会　日本産婦人科医会 編集・監修：産婦人科診療ガイドライン 婦人科外来編</a:t>
            </a:r>
            <a:r>
              <a:rPr lang="en-US" altLang="ja-JP" sz="800">
                <a:solidFill>
                  <a:srgbClr val="000000"/>
                </a:solidFill>
                <a:latin typeface="+mn-ea"/>
                <a:ea typeface="+mn-ea"/>
                <a:cs typeface="+mn-cs"/>
              </a:rPr>
              <a:t>2017</a:t>
            </a:r>
            <a:r>
              <a:rPr lang="ja-JP" altLang="en-US" sz="800">
                <a:solidFill>
                  <a:srgbClr val="000000"/>
                </a:solidFill>
                <a:latin typeface="+mn-ea"/>
                <a:ea typeface="+mn-ea"/>
                <a:cs typeface="+mn-cs"/>
              </a:rPr>
              <a:t> </a:t>
            </a:r>
            <a:r>
              <a:rPr lang="en-US" altLang="ja-JP" sz="800">
                <a:solidFill>
                  <a:srgbClr val="000000"/>
                </a:solidFill>
                <a:latin typeface="+mn-ea"/>
                <a:ea typeface="+mn-ea"/>
                <a:cs typeface="+mn-cs"/>
              </a:rPr>
              <a:t>p.68-73</a:t>
            </a:r>
            <a:endParaRPr lang="en-US" altLang="ja-JP" sz="800">
              <a:solidFill>
                <a:srgbClr val="000000"/>
              </a:solidFill>
              <a:latin typeface="+mn-ea"/>
              <a:ea typeface="+mn-ea"/>
              <a:cs typeface="+mn-cs"/>
            </a:endParaRPr>
          </a:p>
          <a:p>
            <a:pPr lvl="0"/>
            <a:r>
              <a:rPr lang="ja-JP" altLang="en-US" sz="800">
                <a:solidFill>
                  <a:srgbClr val="000000"/>
                </a:solidFill>
                <a:latin typeface="+mn-ea"/>
                <a:ea typeface="+mn-ea"/>
                <a:cs typeface="+mn-cs"/>
              </a:rPr>
              <a:t>ガーダシル、サーバリックス　インタビューフォーム</a:t>
            </a:r>
            <a:endParaRPr lang="en-US" altLang="ja-JP" sz="800">
              <a:solidFill>
                <a:srgbClr val="000000"/>
              </a:solidFill>
              <a:latin typeface="+mn-ea"/>
              <a:ea typeface="+mn-ea"/>
              <a:cs typeface="+mn-cs"/>
            </a:endParaRPr>
          </a:p>
        </p:txBody>
      </p:sp>
      <p:sp>
        <p:nvSpPr>
          <p:cNvPr id="3" name="タイトル 2"/>
          <p:cNvSpPr>
            <a:spLocks noGrp="1"/>
          </p:cNvSpPr>
          <p:nvPr>
            <p:ph type="title" idx="0"/>
          </p:nvPr>
        </p:nvSpPr>
        <p:spPr>
          <a:xfrm>
            <a:off x="1920003" y="259080"/>
            <a:ext cx="6816396" cy="988695"/>
          </a:xfrm>
        </p:spPr>
        <p:txBody>
          <a:bodyPr/>
          <a:lstStyle/>
          <a:p>
            <a:pPr lvl="0"/>
            <a:r>
              <a:rPr lang="en-US" altLang="ja-JP"/>
              <a:t>HPV</a:t>
            </a:r>
            <a:r>
              <a:rPr lang="ja-JP" altLang="en-US"/>
              <a:t>ワクチンは</a:t>
            </a:r>
            <a:r>
              <a:rPr lang="en-US" altLang="ja-JP"/>
              <a:t>100</a:t>
            </a:r>
            <a:r>
              <a:rPr lang="ja-JP" altLang="en-US"/>
              <a:t>％</a:t>
            </a:r>
            <a:br>
              <a:rPr lang="en-US" altLang="ja-JP"/>
            </a:br>
            <a:r>
              <a:rPr lang="ja-JP" altLang="en-US"/>
              <a:t>子宮頸がんを予防できるわけではありません。</a:t>
            </a:r>
            <a:endParaRPr lang="ja-JP" altLang="en-US"/>
          </a:p>
        </p:txBody>
      </p:sp>
      <p:pic>
        <p:nvPicPr>
          <p:cNvPr id="6" name="図 5"/>
          <p:cNvPicPr>
            <a:picLocks noChangeAspect="1"/>
          </p:cNvPicPr>
          <p:nvPr/>
        </p:nvPicPr>
        <p:blipFill rotWithShape="1">
          <a:blip r:embed="rId2"/>
          <a:stretch>
            <a:fillRect/>
          </a:stretch>
        </p:blipFill>
        <p:spPr>
          <a:xfrm>
            <a:off x="10721164" y="303652"/>
            <a:ext cx="844943" cy="1008000"/>
          </a:xfrm>
          <a:prstGeom prst="rect">
            <a:avLst/>
          </a:prstGeom>
        </p:spPr>
      </p:pic>
      <p:sp>
        <p:nvSpPr>
          <p:cNvPr id="8" name="テキスト ボックス 7"/>
          <p:cNvSpPr txBox="1"/>
          <p:nvPr/>
        </p:nvSpPr>
        <p:spPr>
          <a:xfrm>
            <a:off x="2676695" y="631124"/>
            <a:ext cx="450764" cy="276999"/>
          </a:xfrm>
          <a:prstGeom prst="rect">
            <a:avLst/>
          </a:prstGeom>
          <a:noFill/>
        </p:spPr>
        <p:txBody>
          <a:bodyPr wrap="none">
            <a:spAutoFit/>
          </a:bodyPr>
          <a:lstStyle/>
          <a:p>
            <a:pPr algn="ctr"/>
            <a:r>
              <a:rPr lang="ja-JP" altLang="en-US" sz="1200" b="1">
                <a:solidFill>
                  <a:srgbClr val="00b0f0"/>
                </a:solidFill>
                <a:latin typeface="+mn-ea"/>
                <a:ea typeface="+mn-ea"/>
                <a:cs typeface="+mn-cs"/>
              </a:rPr>
              <a:t>けい</a:t>
            </a:r>
            <a:endParaRPr lang="ja-JP" altLang="en-US" sz="1200" b="1">
              <a:solidFill>
                <a:srgbClr val="00b0f0"/>
              </a:solidFill>
              <a:latin typeface="+mn-ea"/>
              <a:ea typeface="+mn-ea"/>
              <a:cs typeface="+mn-cs"/>
            </a:endParaRPr>
          </a:p>
        </p:txBody>
      </p:sp>
    </p:spTree>
  </p:cSld>
  <p:clrMapOvr>
    <a:masterClrMapping/>
  </p:clrMapOvr>
  <p:transition xmlns:mc="http://schemas.openxmlformats.org/markup-compatibility/2006" xmlns:hp="http://schemas.haansoft.com/office/presentation/8.0" mc:Ignorable="hp" hp:hslDur="500">
    <p:fade/>
  </p:transition>
</p:sld>
</file>

<file path=ppt/slides/slide28.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33795" name="正方形/長方形 3"/>
          <p:cNvSpPr>
            <a:spLocks noChangeArrowheads="1"/>
          </p:cNvSpPr>
          <p:nvPr/>
        </p:nvSpPr>
        <p:spPr>
          <a:xfrm>
            <a:off x="1011677" y="1584004"/>
            <a:ext cx="10168646" cy="1566866"/>
          </a:xfrm>
          <a:prstGeom prst="rect">
            <a:avLst/>
          </a:prstGeom>
          <a:noFill/>
          <a:ln>
            <a:noFill/>
          </a:ln>
          <a:effectLst/>
        </p:spPr>
        <p:txBody>
          <a:bodyPr wrap="square">
            <a:spAutoFit/>
          </a:bodyPr>
          <a:lstStyle/>
          <a:p>
            <a:pPr marL="287971" indent="-287971" eaLnBrk="0" hangingPunct="0">
              <a:lnSpc>
                <a:spcPct val="110000"/>
              </a:lnSpc>
              <a:spcBef>
                <a:spcPct val="12000"/>
              </a:spcBef>
              <a:buFont typeface="Wingdings"/>
              <a:buChar char="l"/>
            </a:pPr>
            <a:r>
              <a:rPr lang="en-US" altLang="ja-JP" sz="2200">
                <a:solidFill>
                  <a:srgbClr val="000000">
                    <a:lumMod val="95000"/>
                    <a:lumOff val="5000"/>
                  </a:srgbClr>
                </a:solidFill>
                <a:latin typeface="+mn-ea"/>
                <a:ea typeface="+mn-ea"/>
                <a:cs typeface="Meiryo UI"/>
              </a:rPr>
              <a:t>HPV</a:t>
            </a:r>
            <a:r>
              <a:rPr lang="ja-JP" altLang="en-US" sz="2200">
                <a:solidFill>
                  <a:srgbClr val="000000">
                    <a:lumMod val="95000"/>
                    <a:lumOff val="5000"/>
                  </a:srgbClr>
                </a:solidFill>
                <a:latin typeface="+mn-ea"/>
                <a:ea typeface="+mn-ea"/>
                <a:cs typeface="Meiryo UI"/>
              </a:rPr>
              <a:t>ワクチンを接種したいと思っても、実際にどうすればいいか、</a:t>
            </a:r>
            <a:br>
              <a:rPr lang="en-US" altLang="ja-JP" sz="2200">
                <a:solidFill>
                  <a:srgbClr val="000000">
                    <a:lumMod val="95000"/>
                    <a:lumOff val="5000"/>
                  </a:srgbClr>
                </a:solidFill>
                <a:latin typeface="+mn-ea"/>
                <a:ea typeface="+mn-ea"/>
                <a:cs typeface="Meiryo UI"/>
              </a:rPr>
            </a:br>
            <a:r>
              <a:rPr lang="ja-JP" altLang="en-US" sz="2200">
                <a:solidFill>
                  <a:srgbClr val="000000">
                    <a:lumMod val="95000"/>
                    <a:lumOff val="5000"/>
                  </a:srgbClr>
                </a:solidFill>
                <a:latin typeface="+mn-ea"/>
                <a:ea typeface="+mn-ea"/>
                <a:cs typeface="Meiryo UI"/>
              </a:rPr>
              <a:t>不安なことが多いと思います。</a:t>
            </a:r>
            <a:br>
              <a:rPr lang="en-US" altLang="ja-JP" sz="2200">
                <a:solidFill>
                  <a:srgbClr val="000000">
                    <a:lumMod val="95000"/>
                    <a:lumOff val="5000"/>
                  </a:srgbClr>
                </a:solidFill>
                <a:latin typeface="+mn-ea"/>
                <a:ea typeface="+mn-ea"/>
                <a:cs typeface="Meiryo UI"/>
              </a:rPr>
            </a:br>
            <a:r>
              <a:rPr lang="ja-JP" altLang="en-US" sz="2200" b="1">
                <a:solidFill>
                  <a:srgbClr val="ff6699"/>
                </a:solidFill>
                <a:latin typeface="+mn-ea"/>
                <a:ea typeface="+mn-ea"/>
                <a:cs typeface="Meiryo UI"/>
              </a:rPr>
              <a:t>「もっと守ろう</a:t>
            </a:r>
            <a:r>
              <a:rPr lang="en-US" altLang="ja-JP" sz="2200" b="1">
                <a:solidFill>
                  <a:srgbClr val="ff6699"/>
                </a:solidFill>
                <a:latin typeface="+mn-ea"/>
                <a:ea typeface="+mn-ea"/>
                <a:cs typeface="Meiryo UI"/>
              </a:rPr>
              <a:t>.jp</a:t>
            </a:r>
            <a:r>
              <a:rPr lang="ja-JP" altLang="en-US" sz="2200" b="1">
                <a:solidFill>
                  <a:srgbClr val="ff6699"/>
                </a:solidFill>
                <a:latin typeface="+mn-ea"/>
                <a:ea typeface="+mn-ea"/>
                <a:cs typeface="Meiryo UI"/>
              </a:rPr>
              <a:t>」</a:t>
            </a:r>
            <a:r>
              <a:rPr lang="ja-JP" altLang="en-US" sz="2200">
                <a:solidFill>
                  <a:srgbClr val="000000">
                    <a:lumMod val="95000"/>
                    <a:lumOff val="5000"/>
                  </a:srgbClr>
                </a:solidFill>
                <a:latin typeface="+mn-ea"/>
                <a:ea typeface="+mn-ea"/>
                <a:cs typeface="Meiryo UI"/>
              </a:rPr>
              <a:t>では、子宮頸がんについての詳しい解説から、医療機関で</a:t>
            </a:r>
            <a:r>
              <a:rPr lang="en-US" altLang="ja-JP" sz="2200">
                <a:solidFill>
                  <a:srgbClr val="000000">
                    <a:lumMod val="95000"/>
                    <a:lumOff val="5000"/>
                  </a:srgbClr>
                </a:solidFill>
                <a:latin typeface="+mn-ea"/>
                <a:ea typeface="+mn-ea"/>
                <a:cs typeface="Meiryo UI"/>
              </a:rPr>
              <a:t>HPV</a:t>
            </a:r>
            <a:r>
              <a:rPr lang="ja-JP" altLang="en-US" sz="2200">
                <a:solidFill>
                  <a:srgbClr val="000000">
                    <a:lumMod val="95000"/>
                    <a:lumOff val="5000"/>
                  </a:srgbClr>
                </a:solidFill>
                <a:latin typeface="+mn-ea"/>
                <a:ea typeface="+mn-ea"/>
                <a:cs typeface="Meiryo UI"/>
              </a:rPr>
              <a:t>ワクチンを接種するための具体的な方法まで詳しく紹介しています。</a:t>
            </a:r>
            <a:endParaRPr lang="en-US" altLang="ja-JP" sz="2200">
              <a:solidFill>
                <a:srgbClr val="000000">
                  <a:lumMod val="95000"/>
                  <a:lumOff val="5000"/>
                </a:srgbClr>
              </a:solidFill>
              <a:latin typeface="+mn-ea"/>
              <a:ea typeface="+mn-ea"/>
              <a:cs typeface="Meiryo UI"/>
            </a:endParaRPr>
          </a:p>
        </p:txBody>
      </p:sp>
      <p:sp>
        <p:nvSpPr>
          <p:cNvPr id="5" name="タイトル 4"/>
          <p:cNvSpPr>
            <a:spLocks noGrp="1"/>
          </p:cNvSpPr>
          <p:nvPr>
            <p:ph type="title" idx="0"/>
          </p:nvPr>
        </p:nvSpPr>
        <p:spPr>
          <a:xfrm>
            <a:off x="1920000" y="297180"/>
            <a:ext cx="8657744" cy="902970"/>
          </a:xfrm>
        </p:spPr>
        <p:txBody>
          <a:bodyPr/>
          <a:lstStyle/>
          <a:p>
            <a:pPr>
              <a:lnSpc>
                <a:spcPct val="100000"/>
              </a:lnSpc>
            </a:pPr>
            <a:r>
              <a:rPr lang="ja-JP" altLang="en-US"/>
              <a:t>子宮頸がんについて詳しく紹介したホームページがあります。</a:t>
            </a:r>
            <a:endParaRPr lang="ja-JP" altLang="en-US"/>
          </a:p>
        </p:txBody>
      </p:sp>
      <p:grpSp>
        <p:nvGrpSpPr>
          <p:cNvPr id="4" name="グループ化 3"/>
          <p:cNvGrpSpPr/>
          <p:nvPr/>
        </p:nvGrpSpPr>
        <p:grpSpPr>
          <a:xfrm rot="0">
            <a:off x="1309992" y="3236483"/>
            <a:ext cx="4755862" cy="3063826"/>
            <a:chOff x="2172014" y="3791815"/>
            <a:chExt cx="3893839" cy="2508493"/>
          </a:xfrm>
        </p:grpSpPr>
        <p:sp>
          <p:nvSpPr>
            <p:cNvPr id="29" name="正方形/長方形 28"/>
            <p:cNvSpPr/>
            <p:nvPr/>
          </p:nvSpPr>
          <p:spPr>
            <a:xfrm>
              <a:off x="2358150" y="3935400"/>
              <a:ext cx="1647053" cy="651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lnSpc>
                  <a:spcPct val="110000"/>
                </a:lnSpc>
              </a:pPr>
              <a:r>
                <a:rPr lang="ja-JP" altLang="en-US" sz="1400">
                  <a:solidFill>
                    <a:srgbClr val="000000"/>
                  </a:solidFill>
                  <a:latin typeface="+mn-ea"/>
                  <a:ea typeface="+mn-ea"/>
                  <a:cs typeface="+mn-cs"/>
                </a:rPr>
                <a:t>「子宮頸がん」の</a:t>
              </a:r>
              <a:br>
                <a:rPr lang="en-US" altLang="ja-JP" sz="1400">
                  <a:solidFill>
                    <a:srgbClr val="000000"/>
                  </a:solidFill>
                  <a:latin typeface="+mn-ea"/>
                  <a:ea typeface="+mn-ea"/>
                  <a:cs typeface="+mn-cs"/>
                </a:rPr>
              </a:br>
              <a:r>
                <a:rPr lang="ja-JP" altLang="en-US" sz="1400">
                  <a:solidFill>
                    <a:srgbClr val="000000"/>
                  </a:solidFill>
                  <a:latin typeface="+mn-ea"/>
                  <a:ea typeface="+mn-ea"/>
                  <a:cs typeface="+mn-cs"/>
                </a:rPr>
                <a:t>予防接種を受けたいけど、</a:t>
              </a:r>
              <a:endParaRPr lang="ja-JP" altLang="en-US" sz="1400">
                <a:solidFill>
                  <a:srgbClr val="000000"/>
                </a:solidFill>
                <a:latin typeface="+mn-ea"/>
                <a:ea typeface="+mn-ea"/>
                <a:cs typeface="+mn-cs"/>
              </a:endParaRPr>
            </a:p>
            <a:p>
              <a:pPr algn="ctr">
                <a:lnSpc>
                  <a:spcPct val="110000"/>
                </a:lnSpc>
              </a:pPr>
              <a:r>
                <a:rPr lang="ja-JP" altLang="en-US" sz="1400">
                  <a:solidFill>
                    <a:srgbClr val="000000"/>
                  </a:solidFill>
                  <a:latin typeface="+mn-ea"/>
                  <a:ea typeface="+mn-ea"/>
                  <a:cs typeface="+mn-cs"/>
                </a:rPr>
                <a:t>どうすればいいの？</a:t>
              </a:r>
              <a:endParaRPr lang="en-US" altLang="ja-JP" sz="1400">
                <a:solidFill>
                  <a:srgbClr val="000000"/>
                </a:solidFill>
                <a:latin typeface="+mn-ea"/>
                <a:ea typeface="+mn-ea"/>
                <a:cs typeface="+mn-cs"/>
              </a:endParaRPr>
            </a:p>
          </p:txBody>
        </p:sp>
        <p:sp>
          <p:nvSpPr>
            <p:cNvPr id="3" name="正方形/長方形 2"/>
            <p:cNvSpPr/>
            <p:nvPr/>
          </p:nvSpPr>
          <p:spPr>
            <a:xfrm>
              <a:off x="4323383" y="3849616"/>
              <a:ext cx="1561269" cy="651958"/>
            </a:xfrm>
            <a:prstGeom prst="rect">
              <a:avLst/>
            </a:prstGeom>
            <a:noFill/>
          </p:spPr>
          <p:txBody>
            <a:bodyPr wrap="none" anchor="ctr">
              <a:spAutoFit/>
            </a:bodyPr>
            <a:lstStyle/>
            <a:p>
              <a:pPr lvl="0" algn="ctr">
                <a:lnSpc>
                  <a:spcPct val="110000"/>
                </a:lnSpc>
              </a:pPr>
              <a:r>
                <a:rPr lang="ja-JP" altLang="en-US" sz="1400">
                  <a:solidFill>
                    <a:srgbClr val="000000"/>
                  </a:solidFill>
                  <a:latin typeface="+mn-ea"/>
                  <a:ea typeface="+mn-ea"/>
                  <a:cs typeface="+mn-cs"/>
                </a:rPr>
                <a:t>予防接種を</a:t>
              </a:r>
              <a:br>
                <a:rPr lang="en-US" altLang="ja-JP" sz="1400">
                  <a:solidFill>
                    <a:srgbClr val="000000"/>
                  </a:solidFill>
                  <a:latin typeface="+mn-ea"/>
                  <a:ea typeface="+mn-ea"/>
                  <a:cs typeface="+mn-cs"/>
                </a:rPr>
              </a:br>
              <a:r>
                <a:rPr lang="ja-JP" altLang="en-US" sz="1400">
                  <a:solidFill>
                    <a:srgbClr val="000000"/>
                  </a:solidFill>
                  <a:latin typeface="+mn-ea"/>
                  <a:ea typeface="+mn-ea"/>
                  <a:cs typeface="+mn-cs"/>
                </a:rPr>
                <a:t>受けるための病院は</a:t>
              </a:r>
              <a:endParaRPr lang="ja-JP" altLang="en-US" sz="1400">
                <a:solidFill>
                  <a:srgbClr val="000000"/>
                </a:solidFill>
                <a:latin typeface="+mn-ea"/>
                <a:ea typeface="+mn-ea"/>
                <a:cs typeface="+mn-cs"/>
              </a:endParaRPr>
            </a:p>
            <a:p>
              <a:pPr lvl="0" algn="ctr">
                <a:lnSpc>
                  <a:spcPct val="110000"/>
                </a:lnSpc>
              </a:pPr>
              <a:r>
                <a:rPr lang="ja-JP" altLang="en-US" sz="1400">
                  <a:solidFill>
                    <a:srgbClr val="000000"/>
                  </a:solidFill>
                  <a:latin typeface="+mn-ea"/>
                  <a:ea typeface="+mn-ea"/>
                  <a:cs typeface="+mn-cs"/>
                </a:rPr>
                <a:t>どうやって探せばいいの？</a:t>
              </a:r>
              <a:endParaRPr lang="ja-JP" altLang="en-US" sz="1400">
                <a:solidFill>
                  <a:srgbClr val="000000"/>
                </a:solidFill>
                <a:latin typeface="+mn-ea"/>
                <a:ea typeface="+mn-ea"/>
                <a:cs typeface="+mn-cs"/>
              </a:endParaRPr>
            </a:p>
          </p:txBody>
        </p:sp>
        <p:sp>
          <p:nvSpPr>
            <p:cNvPr id="15" name="フリーフォーム 14"/>
            <p:cNvSpPr/>
            <p:nvPr/>
          </p:nvSpPr>
          <p:spPr>
            <a:xfrm>
              <a:off x="2423579" y="4572624"/>
              <a:ext cx="1547907" cy="406400"/>
            </a:xfrm>
            <a:custGeom>
              <a:avLst/>
              <a:gdLst>
                <a:gd name="connsiteX0" fmla="*/ 0 w 1547906"/>
                <a:gd name="connsiteY0" fmla="*/ 77694 h 406400"/>
                <a:gd name="connsiteX1" fmla="*/ 848659 w 1547906"/>
                <a:gd name="connsiteY1" fmla="*/ 131482 h 406400"/>
                <a:gd name="connsiteX2" fmla="*/ 992094 w 1547906"/>
                <a:gd name="connsiteY2" fmla="*/ 406400 h 406400"/>
                <a:gd name="connsiteX3" fmla="*/ 1010024 w 1547906"/>
                <a:gd name="connsiteY3" fmla="*/ 131482 h 406400"/>
                <a:gd name="connsiteX4" fmla="*/ 1547906 w 1547906"/>
                <a:gd name="connsiteY4" fmla="*/ 0 h 4064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547906" h="406400">
                  <a:moveTo>
                    <a:pt x="0" y="77694"/>
                  </a:moveTo>
                  <a:lnTo>
                    <a:pt x="848659" y="131482"/>
                  </a:lnTo>
                  <a:lnTo>
                    <a:pt x="992094" y="406400"/>
                  </a:lnTo>
                  <a:lnTo>
                    <a:pt x="1010024" y="131482"/>
                  </a:lnTo>
                  <a:lnTo>
                    <a:pt x="1547906"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sp>
          <p:nvSpPr>
            <p:cNvPr id="16" name="フリーフォーム 15"/>
            <p:cNvSpPr/>
            <p:nvPr/>
          </p:nvSpPr>
          <p:spPr>
            <a:xfrm>
              <a:off x="4234451" y="4572637"/>
              <a:ext cx="1661459" cy="389311"/>
            </a:xfrm>
            <a:custGeom>
              <a:avLst/>
              <a:gdLst>
                <a:gd name="connsiteX0" fmla="*/ 0 w 1715247"/>
                <a:gd name="connsiteY0" fmla="*/ 0 h 298823"/>
                <a:gd name="connsiteX1" fmla="*/ 406400 w 1715247"/>
                <a:gd name="connsiteY1" fmla="*/ 41835 h 298823"/>
                <a:gd name="connsiteX2" fmla="*/ 370541 w 1715247"/>
                <a:gd name="connsiteY2" fmla="*/ 298823 h 298823"/>
                <a:gd name="connsiteX3" fmla="*/ 591671 w 1715247"/>
                <a:gd name="connsiteY3" fmla="*/ 59765 h 298823"/>
                <a:gd name="connsiteX4" fmla="*/ 1715247 w 1715247"/>
                <a:gd name="connsiteY4" fmla="*/ 29882 h 298823"/>
                <a:gd name="connsiteX0" fmla="*/ 0 w 1715247"/>
                <a:gd name="connsiteY0" fmla="*/ 0 h 389310"/>
                <a:gd name="connsiteX1" fmla="*/ 406400 w 1715247"/>
                <a:gd name="connsiteY1" fmla="*/ 41835 h 389310"/>
                <a:gd name="connsiteX2" fmla="*/ 355790 w 1715247"/>
                <a:gd name="connsiteY2" fmla="*/ 389310 h 389310"/>
                <a:gd name="connsiteX3" fmla="*/ 591671 w 1715247"/>
                <a:gd name="connsiteY3" fmla="*/ 59765 h 389310"/>
                <a:gd name="connsiteX4" fmla="*/ 1715247 w 1715247"/>
                <a:gd name="connsiteY4" fmla="*/ 29882 h 38931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715247" h="389310">
                  <a:moveTo>
                    <a:pt x="0" y="0"/>
                  </a:moveTo>
                  <a:lnTo>
                    <a:pt x="406400" y="41835"/>
                  </a:lnTo>
                  <a:lnTo>
                    <a:pt x="355790" y="389310"/>
                  </a:lnTo>
                  <a:lnTo>
                    <a:pt x="591671" y="59765"/>
                  </a:lnTo>
                  <a:lnTo>
                    <a:pt x="1715247" y="29882"/>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pic>
          <p:nvPicPr>
            <p:cNvPr id="14" name="図 10"/>
            <p:cNvPicPr>
              <a:picLocks noChangeAspect="1"/>
            </p:cNvPicPr>
            <p:nvPr/>
          </p:nvPicPr>
          <p:blipFill rotWithShape="1">
            <a:blip r:embed="rId2"/>
            <a:srcRect l="25520" r="51780" b="8830"/>
            <a:stretch>
              <a:fillRect/>
            </a:stretch>
          </p:blipFill>
          <p:spPr>
            <a:xfrm>
              <a:off x="4020421" y="5040308"/>
              <a:ext cx="986087" cy="1260000"/>
            </a:xfrm>
            <a:prstGeom prst="rect">
              <a:avLst/>
            </a:prstGeom>
            <a:noFill/>
            <a:ln>
              <a:noFill/>
            </a:ln>
          </p:spPr>
        </p:pic>
        <p:pic>
          <p:nvPicPr>
            <p:cNvPr id="17" name="図 10"/>
            <p:cNvPicPr>
              <a:picLocks noChangeAspect="1"/>
            </p:cNvPicPr>
            <p:nvPr/>
          </p:nvPicPr>
          <p:blipFill rotWithShape="1">
            <a:blip r:embed="rId2"/>
            <a:srcRect r="82340" b="10820"/>
            <a:stretch>
              <a:fillRect/>
            </a:stretch>
          </p:blipFill>
          <p:spPr>
            <a:xfrm>
              <a:off x="3185259" y="5040308"/>
              <a:ext cx="784000" cy="1260000"/>
            </a:xfrm>
            <a:prstGeom prst="rect">
              <a:avLst/>
            </a:prstGeom>
            <a:noFill/>
            <a:ln>
              <a:noFill/>
            </a:ln>
          </p:spPr>
        </p:pic>
      </p:grpSp>
      <p:pic>
        <p:nvPicPr>
          <p:cNvPr id="2" name="図 1"/>
          <p:cNvPicPr>
            <a:picLocks noChangeAspect="1"/>
          </p:cNvPicPr>
          <p:nvPr/>
        </p:nvPicPr>
        <p:blipFill rotWithShape="1">
          <a:blip r:embed="rId3"/>
          <a:srcRect/>
          <a:stretch>
            <a:fillRect/>
          </a:stretch>
        </p:blipFill>
        <p:spPr>
          <a:xfrm>
            <a:off x="6564406" y="5647032"/>
            <a:ext cx="3792836" cy="686844"/>
          </a:xfrm>
          <a:prstGeom prst="rect">
            <a:avLst/>
          </a:prstGeom>
        </p:spPr>
      </p:pic>
      <p:pic>
        <p:nvPicPr>
          <p:cNvPr id="13" name="図 12"/>
          <p:cNvPicPr>
            <a:picLocks noChangeAspect="1"/>
          </p:cNvPicPr>
          <p:nvPr/>
        </p:nvPicPr>
        <p:blipFill rotWithShape="1">
          <a:blip r:embed="rId4"/>
          <a:stretch>
            <a:fillRect/>
          </a:stretch>
        </p:blipFill>
        <p:spPr>
          <a:xfrm>
            <a:off x="10721164" y="303652"/>
            <a:ext cx="844943" cy="1008000"/>
          </a:xfrm>
          <a:prstGeom prst="rect">
            <a:avLst/>
          </a:prstGeom>
        </p:spPr>
      </p:pic>
      <p:sp>
        <p:nvSpPr>
          <p:cNvPr id="18" name="テキスト ボックス 17"/>
          <p:cNvSpPr txBox="1"/>
          <p:nvPr/>
        </p:nvSpPr>
        <p:spPr>
          <a:xfrm>
            <a:off x="2675933" y="388849"/>
            <a:ext cx="450764" cy="266471"/>
          </a:xfrm>
          <a:prstGeom prst="rect">
            <a:avLst/>
          </a:prstGeom>
          <a:noFill/>
        </p:spPr>
        <p:txBody>
          <a:bodyPr wrap="none">
            <a:spAutoFit/>
          </a:bodyPr>
          <a:lstStyle/>
          <a:p>
            <a:pPr algn="ctr"/>
            <a:r>
              <a:rPr lang="ja-JP" altLang="en-US" sz="1200" b="1">
                <a:solidFill>
                  <a:srgbClr val="00b0f0"/>
                </a:solidFill>
                <a:latin typeface="+mn-ea"/>
                <a:ea typeface="+mn-ea"/>
                <a:cs typeface="+mn-cs"/>
              </a:rPr>
              <a:t>けい</a:t>
            </a:r>
            <a:endParaRPr lang="ja-JP" altLang="en-US" sz="1200" b="1">
              <a:solidFill>
                <a:srgbClr val="00b0f0"/>
              </a:solidFill>
              <a:latin typeface="+mn-ea"/>
              <a:ea typeface="+mn-ea"/>
              <a:cs typeface="+mn-cs"/>
            </a:endParaRPr>
          </a:p>
        </p:txBody>
      </p:sp>
      <p:pic>
        <p:nvPicPr>
          <p:cNvPr id="8" name="図 7" descr="スクリーンショットの画面  自動的に生成された説明"/>
          <p:cNvPicPr>
            <a:picLocks noChangeAspect="1"/>
          </p:cNvPicPr>
          <p:nvPr/>
        </p:nvPicPr>
        <p:blipFill rotWithShape="1">
          <a:blip r:embed="rId5"/>
          <a:stretch>
            <a:fillRect/>
          </a:stretch>
        </p:blipFill>
        <p:spPr>
          <a:xfrm>
            <a:off x="6880486" y="3105968"/>
            <a:ext cx="3226040" cy="2431876"/>
          </a:xfrm>
          <a:prstGeom prst="rect">
            <a:avLst/>
          </a:prstGeom>
        </p:spPr>
      </p:pic>
      <p:sp>
        <p:nvSpPr>
          <p:cNvPr id="22" name="テキスト ボックス 21"/>
          <p:cNvSpPr txBox="1"/>
          <p:nvPr/>
        </p:nvSpPr>
        <p:spPr>
          <a:xfrm>
            <a:off x="2340307" y="3359063"/>
            <a:ext cx="332408" cy="200055"/>
          </a:xfrm>
          <a:prstGeom prst="rect">
            <a:avLst/>
          </a:prstGeom>
          <a:noFill/>
        </p:spPr>
        <p:txBody>
          <a:bodyPr wrap="none">
            <a:spAutoFit/>
          </a:bodyPr>
          <a:lstStyle/>
          <a:p>
            <a:pPr algn="ctr"/>
            <a:r>
              <a:rPr lang="ja-JP" altLang="en-US" sz="700">
                <a:latin typeface="+mn-ea"/>
                <a:ea typeface="+mn-ea"/>
                <a:cs typeface="+mn-cs"/>
              </a:rPr>
              <a:t>けい</a:t>
            </a:r>
            <a:endParaRPr lang="ja-JP" altLang="en-US" sz="700">
              <a:latin typeface="+mn-ea"/>
              <a:ea typeface="+mn-ea"/>
              <a:cs typeface="+mn-cs"/>
            </a:endParaRPr>
          </a:p>
        </p:txBody>
      </p:sp>
      <p:sp>
        <p:nvSpPr>
          <p:cNvPr id="23" name="テキスト ボックス 22"/>
          <p:cNvSpPr txBox="1"/>
          <p:nvPr/>
        </p:nvSpPr>
        <p:spPr>
          <a:xfrm>
            <a:off x="4540630" y="2209729"/>
            <a:ext cx="393056" cy="236290"/>
          </a:xfrm>
          <a:prstGeom prst="rect">
            <a:avLst/>
          </a:prstGeom>
          <a:noFill/>
        </p:spPr>
        <p:txBody>
          <a:bodyPr wrap="none">
            <a:spAutoFit/>
          </a:bodyPr>
          <a:lstStyle/>
          <a:p>
            <a:pPr algn="ctr"/>
            <a:r>
              <a:rPr lang="ja-JP" altLang="en-US" sz="1000">
                <a:latin typeface="+mn-ea"/>
                <a:ea typeface="+mn-ea"/>
                <a:cs typeface="+mn-cs"/>
              </a:rPr>
              <a:t>けい</a:t>
            </a:r>
            <a:endParaRPr lang="ja-JP" altLang="en-US" sz="1000">
              <a:latin typeface="+mn-ea"/>
              <a:ea typeface="+mn-ea"/>
              <a:cs typeface="+mn-cs"/>
            </a:endParaRPr>
          </a:p>
        </p:txBody>
      </p:sp>
    </p:spTree>
  </p:cSld>
  <p:clrMapOvr>
    <a:masterClrMapping/>
  </p:clrMapOvr>
  <p:transition xmlns:mc="http://schemas.openxmlformats.org/markup-compatibility/2006" xmlns:hp="http://schemas.haansoft.com/office/presentation/8.0" mc:Ignorable="hp" hp:hslDur="500">
    <p:fade/>
  </p:transition>
</p:sld>
</file>

<file path=ppt/slides/slide29.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7" name="円/楕円 1"/>
          <p:cNvSpPr>
            <a:spLocks noChangeArrowheads="1"/>
          </p:cNvSpPr>
          <p:nvPr/>
        </p:nvSpPr>
        <p:spPr>
          <a:xfrm>
            <a:off x="1127125" y="2215047"/>
            <a:ext cx="9937750" cy="720000"/>
          </a:xfrm>
          <a:prstGeom prst="rect">
            <a:avLst/>
          </a:prstGeom>
          <a:solidFill>
            <a:srgbClr val="ccecff"/>
          </a:solidFill>
          <a:ln>
            <a:noFill/>
          </a:ln>
        </p:spPr>
        <p:txBody>
          <a:bodyPr wrap="none" lIns="179999" anchor="ctr">
            <a:noAutofit/>
          </a:bodyPr>
          <a:lstStyle>
            <a:lvl1pPr>
              <a:spcBef>
                <a:spcPct val="20000"/>
              </a:spcBef>
              <a:buClr>
                <a:srgbClr val="ff6699"/>
              </a:buClr>
              <a:buFont typeface="Wingdings"/>
              <a:buChar char="l"/>
              <a:defRPr kumimoji="1" sz="3200">
                <a:solidFill>
                  <a:schemeClr val="tx1"/>
                </a:solidFill>
                <a:latin typeface="Meiryo UI"/>
                <a:ea typeface="Meiryo UI"/>
                <a:cs typeface="ＭＳ Ｐゴシック"/>
              </a:defRPr>
            </a:lvl1pPr>
            <a:lvl2pPr marL="742950" indent="-285750">
              <a:spcBef>
                <a:spcPct val="20000"/>
              </a:spcBef>
              <a:buClr>
                <a:srgbClr val="ff6699"/>
              </a:buClr>
              <a:buFont typeface="Arial"/>
              <a:buChar char="–"/>
              <a:defRPr kumimoji="1" sz="2800">
                <a:solidFill>
                  <a:schemeClr val="tx1"/>
                </a:solidFill>
                <a:latin typeface="Meiryo UI"/>
                <a:ea typeface="Meiryo UI"/>
                <a:cs typeface="Meiryo UI"/>
              </a:defRPr>
            </a:lvl2pPr>
            <a:lvl3pPr marL="1143000" indent="-228600">
              <a:spcBef>
                <a:spcPct val="20000"/>
              </a:spcBef>
              <a:buClr>
                <a:srgbClr val="ff6699"/>
              </a:buClr>
              <a:buChar char="•"/>
              <a:defRPr kumimoji="1" sz="2400">
                <a:solidFill>
                  <a:schemeClr val="tx1"/>
                </a:solidFill>
                <a:latin typeface="Meiryo UI"/>
                <a:ea typeface="Meiryo UI"/>
                <a:cs typeface="Meiryo UI"/>
              </a:defRPr>
            </a:lvl3pPr>
            <a:lvl4pPr marL="1600200" indent="-228600">
              <a:spcBef>
                <a:spcPct val="20000"/>
              </a:spcBef>
              <a:buChar char="–"/>
              <a:defRPr kumimoji="1" sz="2000">
                <a:solidFill>
                  <a:schemeClr val="tx1"/>
                </a:solidFill>
                <a:latin typeface="Meiryo UI"/>
                <a:ea typeface="Meiryo UI"/>
                <a:cs typeface="Meiryo UI"/>
              </a:defRPr>
            </a:lvl4pPr>
            <a:lvl5pPr marL="2057400" indent="-228600">
              <a:spcBef>
                <a:spcPct val="20000"/>
              </a:spcBef>
              <a:buChar char="»"/>
              <a:defRPr kumimoji="1" sz="2000">
                <a:solidFill>
                  <a:schemeClr val="tx1"/>
                </a:solidFill>
                <a:latin typeface="Meiryo UI"/>
                <a:ea typeface="Meiryo UI"/>
                <a:cs typeface="Meiryo UI"/>
              </a:defRPr>
            </a:lvl5pPr>
            <a:lvl6pPr marL="2514600" indent="-228600" eaLnBrk="0" fontAlgn="base" hangingPunct="0">
              <a:spcBef>
                <a:spcPct val="20000"/>
              </a:spcBef>
              <a:spcAft>
                <a:spcPct val="0"/>
              </a:spcAft>
              <a:buChar char="»"/>
              <a:defRPr kumimoji="1" sz="2000">
                <a:solidFill>
                  <a:schemeClr val="tx1"/>
                </a:solidFill>
                <a:latin typeface="Meiryo UI"/>
                <a:ea typeface="Meiryo UI"/>
                <a:cs typeface="Meiryo UI"/>
              </a:defRPr>
            </a:lvl6pPr>
            <a:lvl7pPr marL="2971800" indent="-228600" eaLnBrk="0" fontAlgn="base" hangingPunct="0">
              <a:spcBef>
                <a:spcPct val="20000"/>
              </a:spcBef>
              <a:spcAft>
                <a:spcPct val="0"/>
              </a:spcAft>
              <a:buChar char="»"/>
              <a:defRPr kumimoji="1" sz="2000">
                <a:solidFill>
                  <a:schemeClr val="tx1"/>
                </a:solidFill>
                <a:latin typeface="Meiryo UI"/>
                <a:ea typeface="Meiryo UI"/>
                <a:cs typeface="Meiryo UI"/>
              </a:defRPr>
            </a:lvl7pPr>
            <a:lvl8pPr marL="3429000" indent="-228600" eaLnBrk="0" fontAlgn="base" hangingPunct="0">
              <a:spcBef>
                <a:spcPct val="20000"/>
              </a:spcBef>
              <a:spcAft>
                <a:spcPct val="0"/>
              </a:spcAft>
              <a:buChar char="»"/>
              <a:defRPr kumimoji="1" sz="2000">
                <a:solidFill>
                  <a:schemeClr val="tx1"/>
                </a:solidFill>
                <a:latin typeface="Meiryo UI"/>
                <a:ea typeface="Meiryo UI"/>
                <a:cs typeface="Meiryo UI"/>
              </a:defRPr>
            </a:lvl8pPr>
            <a:lvl9pPr marL="3886200" indent="-228600" eaLnBrk="0" fontAlgn="base" hangingPunct="0">
              <a:spcBef>
                <a:spcPct val="20000"/>
              </a:spcBef>
              <a:spcAft>
                <a:spcPct val="0"/>
              </a:spcAft>
              <a:buChar char="»"/>
              <a:defRPr kumimoji="1" sz="2000">
                <a:solidFill>
                  <a:schemeClr val="tx1"/>
                </a:solidFill>
                <a:latin typeface="Meiryo UI"/>
                <a:ea typeface="Meiryo UI"/>
                <a:cs typeface="Meiryo UI"/>
              </a:defRPr>
            </a:lvl9pPr>
          </a:lstStyle>
          <a:p>
            <a:pPr eaLnBrk="0" hangingPunct="0">
              <a:spcBef>
                <a:spcPct val="6000"/>
              </a:spcBef>
              <a:spcAft>
                <a:spcPct val="0"/>
              </a:spcAft>
              <a:buClrTx/>
              <a:buNone/>
            </a:pPr>
            <a:r>
              <a:rPr lang="ja-JP" altLang="en-US" b="1">
                <a:solidFill>
                  <a:srgbClr val="00b0f0"/>
                </a:solidFill>
                <a:latin typeface="+mn-ea"/>
                <a:ea typeface="+mn-ea"/>
              </a:rPr>
              <a:t>性感染症 </a:t>
            </a:r>
            <a:r>
              <a:rPr lang="en-US" altLang="ja-JP" b="1">
                <a:solidFill>
                  <a:srgbClr val="00b0f0"/>
                </a:solidFill>
                <a:latin typeface="+mn-ea"/>
                <a:ea typeface="+mn-ea"/>
              </a:rPr>
              <a:t>(STI)</a:t>
            </a:r>
            <a:r>
              <a:rPr lang="ja-JP" altLang="en-US" sz="2000" b="1">
                <a:solidFill>
                  <a:srgbClr val="00b0f0"/>
                </a:solidFill>
                <a:latin typeface="+mn-ea"/>
                <a:ea typeface="+mn-ea"/>
              </a:rPr>
              <a:t>　性的な接触によって感染する病気の総称</a:t>
            </a:r>
            <a:endParaRPr lang="ja-JP" altLang="en-US" sz="2000" b="1">
              <a:solidFill>
                <a:srgbClr val="00b0f0"/>
              </a:solidFill>
              <a:latin typeface="+mn-ea"/>
              <a:ea typeface="+mn-ea"/>
            </a:endParaRPr>
          </a:p>
        </p:txBody>
      </p:sp>
      <p:sp>
        <p:nvSpPr>
          <p:cNvPr id="2" name="正方形/長方形 1"/>
          <p:cNvSpPr/>
          <p:nvPr/>
        </p:nvSpPr>
        <p:spPr>
          <a:xfrm>
            <a:off x="1011677" y="3115051"/>
            <a:ext cx="10142706" cy="2236094"/>
          </a:xfrm>
          <a:prstGeom prst="rect">
            <a:avLst/>
          </a:prstGeom>
          <a:noFill/>
          <a:ln>
            <a:noFill/>
          </a:ln>
        </p:spPr>
        <p:txBody>
          <a:bodyPr wrap="square" anchor="t">
            <a:spAutoFit/>
          </a:bodyPr>
          <a:lstStyle/>
          <a:p>
            <a:pPr marL="323968" indent="-323968">
              <a:lnSpc>
                <a:spcPct val="110000"/>
              </a:lnSpc>
              <a:spcBef>
                <a:spcPct val="12000"/>
              </a:spcBef>
              <a:buClr>
                <a:srgbClr val="00b0f0"/>
              </a:buClr>
              <a:buSzPct val="100000"/>
              <a:buFont typeface="Wingdings"/>
              <a:buChar char="l"/>
            </a:pPr>
            <a:r>
              <a:rPr lang="ja-JP" altLang="en-US" sz="2200">
                <a:latin typeface="+mn-ea"/>
                <a:ea typeface="+mn-ea"/>
                <a:cs typeface="+mn-cs"/>
              </a:rPr>
              <a:t>性器や咽頭</a:t>
            </a:r>
            <a:r>
              <a:rPr lang="en-US" altLang="ja-JP" sz="2200">
                <a:latin typeface="+mn-ea"/>
                <a:ea typeface="+mn-ea"/>
                <a:cs typeface="+mn-cs"/>
              </a:rPr>
              <a:t>(</a:t>
            </a:r>
            <a:r>
              <a:rPr lang="ja-JP" altLang="en-US" sz="2200">
                <a:latin typeface="+mn-ea"/>
                <a:ea typeface="+mn-ea"/>
                <a:cs typeface="+mn-cs"/>
              </a:rPr>
              <a:t>のど</a:t>
            </a:r>
            <a:r>
              <a:rPr lang="en-US" altLang="ja-JP" sz="2200">
                <a:latin typeface="+mn-ea"/>
                <a:ea typeface="+mn-ea"/>
                <a:cs typeface="+mn-cs"/>
              </a:rPr>
              <a:t>)</a:t>
            </a:r>
            <a:r>
              <a:rPr lang="ja-JP" altLang="en-US" sz="2200">
                <a:latin typeface="+mn-ea"/>
                <a:ea typeface="+mn-ea"/>
                <a:cs typeface="+mn-cs"/>
              </a:rPr>
              <a:t>などの粘膜や周辺の皮膚に、血液・精液・分泌液などの体液が直接触れることによって感染が起こります。</a:t>
            </a:r>
            <a:endParaRPr lang="ja-JP" altLang="en-US" sz="2200">
              <a:latin typeface="+mn-ea"/>
              <a:ea typeface="+mn-ea"/>
              <a:cs typeface="+mn-cs"/>
            </a:endParaRPr>
          </a:p>
          <a:p>
            <a:pPr marL="323968" indent="-323968">
              <a:lnSpc>
                <a:spcPct val="110000"/>
              </a:lnSpc>
              <a:spcBef>
                <a:spcPct val="45000"/>
              </a:spcBef>
              <a:buClr>
                <a:srgbClr val="00b0f0"/>
              </a:buClr>
              <a:buSzPct val="100000"/>
              <a:buFont typeface="Wingdings"/>
              <a:buChar char="l"/>
            </a:pPr>
            <a:r>
              <a:rPr lang="ja-JP" altLang="en-US" sz="2200">
                <a:latin typeface="+mn-ea"/>
                <a:ea typeface="+mn-ea"/>
                <a:cs typeface="+mn-cs"/>
              </a:rPr>
              <a:t>多くの性感染症には自覚症状がありません。</a:t>
            </a:r>
            <a:endParaRPr lang="ja-JP" altLang="en-US" sz="2200">
              <a:latin typeface="+mn-ea"/>
              <a:ea typeface="+mn-ea"/>
              <a:cs typeface="+mn-cs"/>
            </a:endParaRPr>
          </a:p>
          <a:p>
            <a:pPr marL="323968" indent="-323968">
              <a:lnSpc>
                <a:spcPct val="110000"/>
              </a:lnSpc>
              <a:spcBef>
                <a:spcPct val="45000"/>
              </a:spcBef>
              <a:buClr>
                <a:srgbClr val="00b0f0"/>
              </a:buClr>
              <a:buSzPct val="100000"/>
              <a:buFont typeface="Wingdings"/>
              <a:buChar char="l"/>
            </a:pPr>
            <a:r>
              <a:rPr lang="ja-JP" altLang="en-US" sz="2200">
                <a:latin typeface="+mn-ea"/>
                <a:ea typeface="+mn-ea"/>
                <a:cs typeface="+mn-cs"/>
              </a:rPr>
              <a:t>性感染症の中には、不妊症の原因になるもの、妊娠中や出産のときに胎児にうつして</a:t>
            </a:r>
            <a:br>
              <a:rPr lang="en-US" altLang="ja-JP" sz="2200">
                <a:latin typeface="+mn-ea"/>
                <a:ea typeface="+mn-ea"/>
                <a:cs typeface="+mn-cs"/>
              </a:rPr>
            </a:br>
            <a:r>
              <a:rPr lang="ja-JP" altLang="en-US" sz="2200">
                <a:latin typeface="+mn-ea"/>
                <a:ea typeface="+mn-ea"/>
                <a:cs typeface="+mn-cs"/>
              </a:rPr>
              <a:t>しまうもの、現在の治療では完全に治すことのできないものもあるので注意が必要です。</a:t>
            </a:r>
            <a:endParaRPr lang="ja-JP" altLang="en-US" sz="2200">
              <a:latin typeface="+mn-ea"/>
              <a:ea typeface="+mn-ea"/>
              <a:cs typeface="+mn-cs"/>
            </a:endParaRPr>
          </a:p>
        </p:txBody>
      </p:sp>
      <p:sp>
        <p:nvSpPr>
          <p:cNvPr id="10" name="Text Box 28"/>
          <p:cNvSpPr txBox="1">
            <a:spLocks noChangeArrowheads="1"/>
          </p:cNvSpPr>
          <p:nvPr/>
        </p:nvSpPr>
        <p:spPr>
          <a:xfrm>
            <a:off x="8743273" y="6386443"/>
            <a:ext cx="3113253" cy="282573"/>
          </a:xfrm>
          <a:prstGeom prst="rect">
            <a:avLst/>
          </a:prstGeom>
          <a:noFill/>
          <a:ln>
            <a:noFill/>
          </a:ln>
          <a:effectLst/>
        </p:spPr>
        <p:txBody>
          <a:bodyPr wrap="none" lIns="0" tIns="0" rIns="36000" bIns="36000" anchor="b">
            <a:spAutoFit/>
          </a:bodyPr>
          <a:lstStyle>
            <a:lvl1pPr>
              <a:spcBef>
                <a:spcPct val="20000"/>
              </a:spcBef>
              <a:buClr>
                <a:srgbClr val="ff6699"/>
              </a:buClr>
              <a:buFont typeface="Wingdings"/>
              <a:buChar char="l"/>
              <a:defRPr kumimoji="1" sz="3200">
                <a:solidFill>
                  <a:schemeClr val="tx1"/>
                </a:solidFill>
                <a:latin typeface="Meiryo UI"/>
                <a:ea typeface="Meiryo UI"/>
                <a:cs typeface="ＭＳ Ｐゴシック"/>
              </a:defRPr>
            </a:lvl1pPr>
            <a:lvl2pPr marL="742950" indent="-285750">
              <a:spcBef>
                <a:spcPct val="20000"/>
              </a:spcBef>
              <a:buClr>
                <a:srgbClr val="ff6699"/>
              </a:buClr>
              <a:buFont typeface="Arial"/>
              <a:buChar char="–"/>
              <a:defRPr kumimoji="1" sz="2800">
                <a:solidFill>
                  <a:schemeClr val="tx1"/>
                </a:solidFill>
                <a:latin typeface="Meiryo UI"/>
                <a:ea typeface="Meiryo UI"/>
                <a:cs typeface="Meiryo UI"/>
              </a:defRPr>
            </a:lvl2pPr>
            <a:lvl3pPr marL="1143000" indent="-228600">
              <a:spcBef>
                <a:spcPct val="20000"/>
              </a:spcBef>
              <a:buClr>
                <a:srgbClr val="ff6699"/>
              </a:buClr>
              <a:buChar char="•"/>
              <a:defRPr kumimoji="1" sz="2400">
                <a:solidFill>
                  <a:schemeClr val="tx1"/>
                </a:solidFill>
                <a:latin typeface="Meiryo UI"/>
                <a:ea typeface="Meiryo UI"/>
                <a:cs typeface="Meiryo UI"/>
              </a:defRPr>
            </a:lvl3pPr>
            <a:lvl4pPr marL="1600200" indent="-228600">
              <a:spcBef>
                <a:spcPct val="20000"/>
              </a:spcBef>
              <a:buChar char="–"/>
              <a:defRPr kumimoji="1" sz="2000">
                <a:solidFill>
                  <a:schemeClr val="tx1"/>
                </a:solidFill>
                <a:latin typeface="Meiryo UI"/>
                <a:ea typeface="Meiryo UI"/>
                <a:cs typeface="Meiryo UI"/>
              </a:defRPr>
            </a:lvl4pPr>
            <a:lvl5pPr marL="2057400" indent="-228600">
              <a:spcBef>
                <a:spcPct val="20000"/>
              </a:spcBef>
              <a:buChar char="»"/>
              <a:defRPr kumimoji="1" sz="2000">
                <a:solidFill>
                  <a:schemeClr val="tx1"/>
                </a:solidFill>
                <a:latin typeface="Meiryo UI"/>
                <a:ea typeface="Meiryo UI"/>
                <a:cs typeface="Meiryo UI"/>
              </a:defRPr>
            </a:lvl5pPr>
            <a:lvl6pPr marL="2514600" indent="-228600" eaLnBrk="0" fontAlgn="base" hangingPunct="0">
              <a:spcBef>
                <a:spcPct val="20000"/>
              </a:spcBef>
              <a:spcAft>
                <a:spcPct val="0"/>
              </a:spcAft>
              <a:buChar char="»"/>
              <a:defRPr kumimoji="1" sz="2000">
                <a:solidFill>
                  <a:schemeClr val="tx1"/>
                </a:solidFill>
                <a:latin typeface="Meiryo UI"/>
                <a:ea typeface="Meiryo UI"/>
                <a:cs typeface="Meiryo UI"/>
              </a:defRPr>
            </a:lvl6pPr>
            <a:lvl7pPr marL="2971800" indent="-228600" eaLnBrk="0" fontAlgn="base" hangingPunct="0">
              <a:spcBef>
                <a:spcPct val="20000"/>
              </a:spcBef>
              <a:spcAft>
                <a:spcPct val="0"/>
              </a:spcAft>
              <a:buChar char="»"/>
              <a:defRPr kumimoji="1" sz="2000">
                <a:solidFill>
                  <a:schemeClr val="tx1"/>
                </a:solidFill>
                <a:latin typeface="Meiryo UI"/>
                <a:ea typeface="Meiryo UI"/>
                <a:cs typeface="Meiryo UI"/>
              </a:defRPr>
            </a:lvl7pPr>
            <a:lvl8pPr marL="3429000" indent="-228600" eaLnBrk="0" fontAlgn="base" hangingPunct="0">
              <a:spcBef>
                <a:spcPct val="20000"/>
              </a:spcBef>
              <a:spcAft>
                <a:spcPct val="0"/>
              </a:spcAft>
              <a:buChar char="»"/>
              <a:defRPr kumimoji="1" sz="2000">
                <a:solidFill>
                  <a:schemeClr val="tx1"/>
                </a:solidFill>
                <a:latin typeface="Meiryo UI"/>
                <a:ea typeface="Meiryo UI"/>
                <a:cs typeface="Meiryo UI"/>
              </a:defRPr>
            </a:lvl8pPr>
            <a:lvl9pPr marL="3886200" indent="-228600" eaLnBrk="0" fontAlgn="base" hangingPunct="0">
              <a:spcBef>
                <a:spcPct val="20000"/>
              </a:spcBef>
              <a:spcAft>
                <a:spcPct val="0"/>
              </a:spcAft>
              <a:buChar char="»"/>
              <a:defRPr kumimoji="1" sz="2000">
                <a:solidFill>
                  <a:schemeClr val="tx1"/>
                </a:solidFill>
                <a:latin typeface="Meiryo UI"/>
                <a:ea typeface="Meiryo UI"/>
                <a:cs typeface="Meiryo UI"/>
              </a:defRPr>
            </a:lvl9pPr>
          </a:lstStyle>
          <a:p>
            <a:pPr lvl="0">
              <a:spcBef>
                <a:spcPct val="0"/>
              </a:spcBef>
              <a:spcAft>
                <a:spcPct val="0"/>
              </a:spcAft>
              <a:buClrTx/>
              <a:buNone/>
            </a:pPr>
            <a:r>
              <a:rPr lang="ja-JP" altLang="en-US" sz="800">
                <a:latin typeface="+mn-ea"/>
                <a:ea typeface="+mn-ea"/>
              </a:rPr>
              <a:t>「健康な生活を送るために」 </a:t>
            </a:r>
            <a:r>
              <a:rPr lang="en-US" altLang="ja-JP" sz="800">
                <a:latin typeface="+mn-ea"/>
                <a:ea typeface="+mn-ea"/>
              </a:rPr>
              <a:t>(</a:t>
            </a:r>
            <a:r>
              <a:rPr lang="ja-JP" altLang="en-US" sz="800">
                <a:latin typeface="+mn-ea"/>
                <a:ea typeface="+mn-ea"/>
              </a:rPr>
              <a:t>文部科学省</a:t>
            </a:r>
            <a:r>
              <a:rPr lang="en-US" altLang="ja-JP" sz="800">
                <a:latin typeface="+mn-ea"/>
                <a:ea typeface="+mn-ea"/>
              </a:rPr>
              <a:t>)</a:t>
            </a:r>
            <a:endParaRPr lang="en-US" altLang="ja-JP" sz="800">
              <a:latin typeface="+mn-ea"/>
              <a:ea typeface="+mn-ea"/>
            </a:endParaRPr>
          </a:p>
          <a:p>
            <a:pPr lvl="0">
              <a:spcBef>
                <a:spcPct val="0"/>
              </a:spcBef>
              <a:spcAft>
                <a:spcPct val="0"/>
              </a:spcAft>
              <a:buClrTx/>
              <a:buNone/>
            </a:pPr>
            <a:r>
              <a:rPr lang="en-US" altLang="ja-JP" sz="800">
                <a:latin typeface="+mn-ea"/>
                <a:ea typeface="+mn-ea"/>
              </a:rPr>
              <a:t>http://www.mext.go.jp/a_menu/kenko/hoken/08111805.htm</a:t>
            </a:r>
            <a:endParaRPr lang="en-US" altLang="ja-JP" sz="800">
              <a:latin typeface="+mn-ea"/>
              <a:ea typeface="+mn-ea"/>
            </a:endParaRPr>
          </a:p>
        </p:txBody>
      </p:sp>
      <p:sp>
        <p:nvSpPr>
          <p:cNvPr id="4" name="タイトル 3"/>
          <p:cNvSpPr>
            <a:spLocks noGrp="1"/>
          </p:cNvSpPr>
          <p:nvPr>
            <p:ph type="title" idx="0"/>
          </p:nvPr>
        </p:nvSpPr>
        <p:spPr>
          <a:xfrm>
            <a:off x="1920004" y="502879"/>
            <a:ext cx="3265851" cy="506771"/>
          </a:xfrm>
        </p:spPr>
        <p:txBody>
          <a:bodyPr/>
          <a:lstStyle/>
          <a:p>
            <a:pPr lvl="0"/>
            <a:r>
              <a:rPr lang="ja-JP" altLang="en-US"/>
              <a:t>性感染症</a:t>
            </a:r>
            <a:r>
              <a:rPr lang="en-US" altLang="ja-JP"/>
              <a:t>(STI)</a:t>
            </a:r>
            <a:r>
              <a:rPr lang="ja-JP" altLang="en-US"/>
              <a:t>とは</a:t>
            </a:r>
            <a:endParaRPr lang="ja-JP" altLang="en-US"/>
          </a:p>
        </p:txBody>
      </p:sp>
      <p:pic>
        <p:nvPicPr>
          <p:cNvPr id="8" name="図 7"/>
          <p:cNvPicPr>
            <a:picLocks noChangeAspect="1"/>
          </p:cNvPicPr>
          <p:nvPr/>
        </p:nvPicPr>
        <p:blipFill rotWithShape="1">
          <a:blip r:embed="rId2"/>
          <a:srcRect b="16760"/>
          <a:stretch>
            <a:fillRect/>
          </a:stretch>
        </p:blipFill>
        <p:spPr>
          <a:xfrm>
            <a:off x="10573091" y="231652"/>
            <a:ext cx="823233" cy="1080000"/>
          </a:xfrm>
          <a:prstGeom prst="rect">
            <a:avLst/>
          </a:prstGeom>
        </p:spPr>
      </p:pic>
    </p:spTree>
  </p:cSld>
  <p:clrMapOvr>
    <a:masterClrMapping/>
  </p:clrMapOvr>
  <p:transition xmlns:mc="http://schemas.openxmlformats.org/markup-compatibility/2006" xmlns:hp="http://schemas.haansoft.com/office/presentation/8.0" mc:Ignorable="hp" hp:hslDur="500">
    <p:fade/>
  </p:transition>
</p:sld>
</file>

<file path=ppt/slides/slide3.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997201" y="1843094"/>
            <a:ext cx="5447413" cy="831525"/>
          </a:xfrm>
          <a:prstGeom prst="rect">
            <a:avLst/>
          </a:prstGeom>
        </p:spPr>
        <p:txBody>
          <a:bodyPr wrap="none">
            <a:spAutoFit/>
          </a:bodyPr>
          <a:lstStyle/>
          <a:p>
            <a:pPr>
              <a:lnSpc>
                <a:spcPct val="110000"/>
              </a:lnSpc>
            </a:pPr>
            <a:r>
              <a:rPr lang="ja-JP" altLang="en-US" sz="2200">
                <a:latin typeface="+mn-ea"/>
                <a:ea typeface="+mn-ea"/>
                <a:cs typeface="+mn-cs"/>
              </a:rPr>
              <a:t>がん罹患数予測</a:t>
            </a:r>
            <a:r>
              <a:rPr lang="en-US" altLang="ja-JP" sz="2200">
                <a:latin typeface="+mn-ea"/>
                <a:ea typeface="+mn-ea"/>
                <a:cs typeface="+mn-cs"/>
              </a:rPr>
              <a:t>(2016</a:t>
            </a:r>
            <a:r>
              <a:rPr lang="ja-JP" altLang="en-US" sz="2200">
                <a:latin typeface="+mn-ea"/>
                <a:ea typeface="+mn-ea"/>
                <a:cs typeface="+mn-cs"/>
              </a:rPr>
              <a:t>年</a:t>
            </a:r>
            <a:r>
              <a:rPr lang="en-US" altLang="ja-JP" sz="2200">
                <a:latin typeface="+mn-ea"/>
                <a:ea typeface="+mn-ea"/>
                <a:cs typeface="+mn-cs"/>
              </a:rPr>
              <a:t>)</a:t>
            </a:r>
            <a:endParaRPr lang="en-US" altLang="ja-JP" sz="2200">
              <a:latin typeface="+mn-ea"/>
              <a:ea typeface="+mn-ea"/>
              <a:cs typeface="+mn-cs"/>
            </a:endParaRPr>
          </a:p>
          <a:p>
            <a:pPr>
              <a:lnSpc>
                <a:spcPct val="110000"/>
              </a:lnSpc>
            </a:pPr>
            <a:r>
              <a:rPr lang="ja-JP" altLang="en-US" sz="2200">
                <a:latin typeface="+mn-ea"/>
                <a:ea typeface="+mn-ea"/>
                <a:cs typeface="+mn-cs"/>
              </a:rPr>
              <a:t>約</a:t>
            </a:r>
            <a:r>
              <a:rPr lang="en-US" altLang="ja-JP" sz="2200">
                <a:latin typeface="+mn-ea"/>
                <a:ea typeface="+mn-ea"/>
                <a:cs typeface="+mn-cs"/>
              </a:rPr>
              <a:t>101</a:t>
            </a:r>
            <a:r>
              <a:rPr lang="ja-JP" altLang="en-US" sz="2200">
                <a:latin typeface="+mn-ea"/>
                <a:ea typeface="+mn-ea"/>
                <a:cs typeface="+mn-cs"/>
              </a:rPr>
              <a:t>万例</a:t>
            </a:r>
            <a:r>
              <a:rPr lang="en-US" altLang="ja-JP" sz="2200">
                <a:latin typeface="+mn-ea"/>
                <a:ea typeface="+mn-ea"/>
                <a:cs typeface="+mn-cs"/>
              </a:rPr>
              <a:t>(</a:t>
            </a:r>
            <a:r>
              <a:rPr lang="ja-JP" altLang="en-US" sz="2200">
                <a:latin typeface="+mn-ea"/>
                <a:ea typeface="+mn-ea"/>
                <a:cs typeface="+mn-cs"/>
              </a:rPr>
              <a:t>男性</a:t>
            </a:r>
            <a:r>
              <a:rPr lang="en-US" altLang="ja-JP" sz="2200">
                <a:latin typeface="+mn-ea"/>
                <a:ea typeface="+mn-ea"/>
                <a:cs typeface="+mn-cs"/>
              </a:rPr>
              <a:t>57.6</a:t>
            </a:r>
            <a:r>
              <a:rPr lang="ja-JP" altLang="en-US" sz="2200">
                <a:latin typeface="+mn-ea"/>
                <a:ea typeface="+mn-ea"/>
                <a:cs typeface="+mn-cs"/>
              </a:rPr>
              <a:t>万例、女性</a:t>
            </a:r>
            <a:r>
              <a:rPr lang="en-US" altLang="ja-JP" sz="2200">
                <a:latin typeface="+mn-ea"/>
                <a:ea typeface="+mn-ea"/>
                <a:cs typeface="+mn-cs"/>
              </a:rPr>
              <a:t>43.4</a:t>
            </a:r>
            <a:r>
              <a:rPr lang="ja-JP" altLang="en-US" sz="2200">
                <a:latin typeface="+mn-ea"/>
                <a:ea typeface="+mn-ea"/>
                <a:cs typeface="+mn-cs"/>
              </a:rPr>
              <a:t>万例</a:t>
            </a:r>
            <a:r>
              <a:rPr lang="en-US" altLang="ja-JP" sz="2200">
                <a:latin typeface="+mn-ea"/>
                <a:ea typeface="+mn-ea"/>
                <a:cs typeface="+mn-cs"/>
              </a:rPr>
              <a:t>)</a:t>
            </a:r>
            <a:endParaRPr lang="en-US" altLang="ja-JP" sz="2200">
              <a:latin typeface="+mn-ea"/>
              <a:ea typeface="+mn-ea"/>
              <a:cs typeface="+mn-cs"/>
            </a:endParaRPr>
          </a:p>
        </p:txBody>
      </p:sp>
      <p:sp>
        <p:nvSpPr>
          <p:cNvPr id="5" name="テキスト ボックス 4"/>
          <p:cNvSpPr txBox="1"/>
          <p:nvPr/>
        </p:nvSpPr>
        <p:spPr>
          <a:xfrm>
            <a:off x="4499610" y="2895388"/>
            <a:ext cx="3183255" cy="445982"/>
          </a:xfrm>
          <a:prstGeom prst="rect">
            <a:avLst/>
          </a:prstGeom>
          <a:noFill/>
        </p:spPr>
        <p:txBody>
          <a:bodyPr wrap="none">
            <a:spAutoFit/>
          </a:bodyPr>
          <a:lstStyle/>
          <a:p>
            <a:pPr algn="ctr"/>
            <a:r>
              <a:rPr lang="ja-JP" altLang="en-US" sz="2400" b="1">
                <a:latin typeface="+mn-ea"/>
                <a:ea typeface="+mn-ea"/>
                <a:cs typeface="+mn-cs"/>
              </a:rPr>
              <a:t>＜罹患数が多い部位＞</a:t>
            </a:r>
            <a:endParaRPr lang="en-US" altLang="ja-JP" sz="2400" b="1">
              <a:latin typeface="+mn-ea"/>
              <a:ea typeface="+mn-ea"/>
              <a:cs typeface="+mn-cs"/>
            </a:endParaRPr>
          </a:p>
        </p:txBody>
      </p:sp>
      <p:graphicFrame>
        <p:nvGraphicFramePr>
          <p:cNvPr id="9" name="表 8"/>
          <p:cNvGraphicFramePr>
            <a:graphicFrameLocks noGrp="1"/>
          </p:cNvGraphicFramePr>
          <p:nvPr/>
        </p:nvGraphicFramePr>
        <p:xfrm>
          <a:off x="1123244" y="3327388"/>
          <a:ext cx="9945511" cy="2181205"/>
        </p:xfrm>
        <a:graphic>
          <a:graphicData uri="http://schemas.openxmlformats.org/drawingml/2006/table">
            <a:tbl>
              <a:tblPr firstRow="1" bandRow="1">
                <a:effectLst/>
                <a:tableStyleId>{5940675A-B579-460E-94D1-54222C63F5DA}</a:tableStyleId>
              </a:tblPr>
              <a:tblGrid>
                <a:gridCol w="1582241"/>
                <a:gridCol w="1672654"/>
                <a:gridCol w="1672654"/>
                <a:gridCol w="1672654"/>
                <a:gridCol w="1672654"/>
                <a:gridCol w="1672654"/>
              </a:tblGrid>
              <a:tr h="641531">
                <a:tc>
                  <a:txBody>
                    <a:bodyPr vert="horz" lIns="72000" tIns="0" rIns="72000" bIns="0" anchor="ctr" anchorCtr="0"/>
                    <a:p>
                      <a:pPr algn="ctr"/>
                      <a:endParaRPr lang="ja-JP" altLang="en-US" sz="2800">
                        <a:solidFill>
                          <a:schemeClr val="bg1"/>
                        </a:solidFill>
                        <a:latin typeface="+mn-ea"/>
                        <a:ea typeface="+mn-ea"/>
                      </a:endParaRPr>
                    </a:p>
                  </a:txBody>
                  <a:tcPr marL="72000" marR="72000" marT="0" marB="0" anchor="ctr">
                    <a:lnL w="28575" cap="flat" cmpd="sng" algn="ctr">
                      <a:solidFill>
                        <a:schemeClr val="bg1"/>
                      </a:solidFill>
                      <a:prstDash val="solid"/>
                      <a:round/>
                    </a:lnL>
                    <a:lnR w="28575" cap="flat" cmpd="sng" algn="ctr">
                      <a:solidFill>
                        <a:schemeClr val="bg1"/>
                      </a:solidFill>
                      <a:prstDash val="solid"/>
                      <a:round/>
                    </a:lnR>
                    <a:lnT w="28575" cap="flat" cmpd="sng" algn="ctr">
                      <a:solidFill>
                        <a:schemeClr val="bg1"/>
                      </a:solidFill>
                      <a:prstDash val="solid"/>
                      <a:round/>
                    </a:lnT>
                    <a:lnB w="28575" cap="flat" cmpd="sng" algn="ctr">
                      <a:solidFill>
                        <a:schemeClr val="bg1"/>
                      </a:solidFill>
                      <a:prstDash val="solid"/>
                      <a:round/>
                    </a:lnB>
                    <a:solidFill>
                      <a:schemeClr val="bg1">
                        <a:lumMod val="50000"/>
                      </a:schemeClr>
                    </a:solidFill>
                  </a:tcPr>
                </a:tc>
                <a:tc>
                  <a:txBody>
                    <a:bodyPr vert="horz" lIns="72000" tIns="0" rIns="72000" bIns="0" anchor="ctr" anchorCtr="0"/>
                    <a:p>
                      <a:pPr algn="ctr"/>
                      <a:r>
                        <a:rPr lang="en-US" altLang="ja-JP" sz="2800">
                          <a:solidFill>
                            <a:schemeClr val="bg1"/>
                          </a:solidFill>
                          <a:latin typeface="+mn-ea"/>
                          <a:ea typeface="+mn-ea"/>
                        </a:rPr>
                        <a:t>1</a:t>
                      </a:r>
                      <a:r>
                        <a:rPr lang="ja-JP" altLang="en-US" sz="2800">
                          <a:solidFill>
                            <a:schemeClr val="bg1"/>
                          </a:solidFill>
                          <a:latin typeface="+mn-ea"/>
                          <a:ea typeface="+mn-ea"/>
                        </a:rPr>
                        <a:t>位</a:t>
                      </a:r>
                      <a:endParaRPr lang="ja-JP" altLang="en-US" sz="2800">
                        <a:solidFill>
                          <a:schemeClr val="bg1"/>
                        </a:solidFill>
                        <a:latin typeface="+mn-ea"/>
                        <a:ea typeface="+mn-ea"/>
                      </a:endParaRPr>
                    </a:p>
                  </a:txBody>
                  <a:tcPr marL="72000" marR="72000" marT="0" marB="0" anchor="ctr">
                    <a:lnL w="28575" cap="flat" cmpd="sng" algn="ctr">
                      <a:solidFill>
                        <a:schemeClr val="bg1"/>
                      </a:solidFill>
                      <a:prstDash val="solid"/>
                      <a:round/>
                    </a:lnL>
                    <a:lnR w="28575" cap="flat" cmpd="sng" algn="ctr">
                      <a:solidFill>
                        <a:schemeClr val="bg1"/>
                      </a:solidFill>
                      <a:prstDash val="solid"/>
                      <a:round/>
                    </a:lnR>
                    <a:lnT w="28575" cap="flat" cmpd="sng" algn="ctr">
                      <a:solidFill>
                        <a:schemeClr val="bg1"/>
                      </a:solidFill>
                      <a:prstDash val="solid"/>
                      <a:round/>
                    </a:lnT>
                    <a:lnB w="28575" cap="flat" cmpd="sng" algn="ctr">
                      <a:solidFill>
                        <a:schemeClr val="bg1"/>
                      </a:solidFill>
                      <a:prstDash val="solid"/>
                      <a:round/>
                    </a:lnB>
                    <a:solidFill>
                      <a:schemeClr val="bg1">
                        <a:lumMod val="50000"/>
                      </a:schemeClr>
                    </a:solidFill>
                  </a:tcPr>
                </a:tc>
                <a:tc>
                  <a:txBody>
                    <a:bodyPr vert="horz" lIns="72000" tIns="0" rIns="72000" bIns="0" anchor="ctr" anchorCtr="0"/>
                    <a:p>
                      <a:pPr algn="ctr"/>
                      <a:r>
                        <a:rPr lang="en-US" altLang="ja-JP" sz="2800">
                          <a:solidFill>
                            <a:schemeClr val="bg1"/>
                          </a:solidFill>
                          <a:latin typeface="+mn-ea"/>
                          <a:ea typeface="+mn-ea"/>
                        </a:rPr>
                        <a:t>2</a:t>
                      </a:r>
                      <a:r>
                        <a:rPr lang="ja-JP" altLang="en-US" sz="2800">
                          <a:solidFill>
                            <a:schemeClr val="bg1"/>
                          </a:solidFill>
                          <a:latin typeface="+mn-ea"/>
                          <a:ea typeface="+mn-ea"/>
                        </a:rPr>
                        <a:t>位</a:t>
                      </a:r>
                      <a:endParaRPr lang="ja-JP" altLang="en-US" sz="2800">
                        <a:solidFill>
                          <a:schemeClr val="bg1"/>
                        </a:solidFill>
                        <a:latin typeface="+mn-ea"/>
                        <a:ea typeface="+mn-ea"/>
                      </a:endParaRPr>
                    </a:p>
                  </a:txBody>
                  <a:tcPr marL="72000" marR="72000" marT="0" marB="0" anchor="ctr">
                    <a:lnL w="28575" cap="flat" cmpd="sng" algn="ctr">
                      <a:solidFill>
                        <a:schemeClr val="bg1"/>
                      </a:solidFill>
                      <a:prstDash val="solid"/>
                      <a:round/>
                    </a:lnL>
                    <a:lnR w="28575" cap="flat" cmpd="sng" algn="ctr">
                      <a:solidFill>
                        <a:schemeClr val="bg1"/>
                      </a:solidFill>
                      <a:prstDash val="solid"/>
                      <a:round/>
                    </a:lnR>
                    <a:lnT w="28575" cap="flat" cmpd="sng" algn="ctr">
                      <a:solidFill>
                        <a:schemeClr val="bg1"/>
                      </a:solidFill>
                      <a:prstDash val="solid"/>
                      <a:round/>
                    </a:lnT>
                    <a:lnB w="28575" cap="flat" cmpd="sng" algn="ctr">
                      <a:solidFill>
                        <a:schemeClr val="bg1"/>
                      </a:solidFill>
                      <a:prstDash val="solid"/>
                      <a:round/>
                    </a:lnB>
                    <a:solidFill>
                      <a:schemeClr val="bg1">
                        <a:lumMod val="50000"/>
                      </a:schemeClr>
                    </a:solidFill>
                  </a:tcPr>
                </a:tc>
                <a:tc>
                  <a:txBody>
                    <a:bodyPr vert="horz" lIns="72000" tIns="0" rIns="72000" bIns="0" anchor="ctr" anchorCtr="0"/>
                    <a:p>
                      <a:pPr algn="ctr"/>
                      <a:r>
                        <a:rPr lang="en-US" altLang="ja-JP" sz="2800">
                          <a:solidFill>
                            <a:schemeClr val="bg1"/>
                          </a:solidFill>
                          <a:latin typeface="+mn-ea"/>
                          <a:ea typeface="+mn-ea"/>
                        </a:rPr>
                        <a:t>3</a:t>
                      </a:r>
                      <a:r>
                        <a:rPr lang="ja-JP" altLang="en-US" sz="2800">
                          <a:solidFill>
                            <a:schemeClr val="bg1"/>
                          </a:solidFill>
                          <a:latin typeface="+mn-ea"/>
                          <a:ea typeface="+mn-ea"/>
                        </a:rPr>
                        <a:t>位</a:t>
                      </a:r>
                      <a:endParaRPr lang="ja-JP" altLang="en-US" sz="2800">
                        <a:solidFill>
                          <a:schemeClr val="bg1"/>
                        </a:solidFill>
                        <a:latin typeface="+mn-ea"/>
                        <a:ea typeface="+mn-ea"/>
                      </a:endParaRPr>
                    </a:p>
                  </a:txBody>
                  <a:tcPr marL="72000" marR="72000" marT="0" marB="0" anchor="ctr">
                    <a:lnL w="28575" cap="flat" cmpd="sng" algn="ctr">
                      <a:solidFill>
                        <a:schemeClr val="bg1"/>
                      </a:solidFill>
                      <a:prstDash val="solid"/>
                      <a:round/>
                    </a:lnL>
                    <a:lnR w="28575" cap="flat" cmpd="sng" algn="ctr">
                      <a:solidFill>
                        <a:schemeClr val="bg1"/>
                      </a:solidFill>
                      <a:prstDash val="solid"/>
                      <a:round/>
                    </a:lnR>
                    <a:lnT w="28575" cap="flat" cmpd="sng" algn="ctr">
                      <a:solidFill>
                        <a:schemeClr val="bg1"/>
                      </a:solidFill>
                      <a:prstDash val="solid"/>
                      <a:round/>
                    </a:lnT>
                    <a:lnB w="28575" cap="flat" cmpd="sng" algn="ctr">
                      <a:solidFill>
                        <a:schemeClr val="bg1"/>
                      </a:solidFill>
                      <a:prstDash val="solid"/>
                      <a:round/>
                    </a:lnB>
                    <a:solidFill>
                      <a:schemeClr val="bg1">
                        <a:lumMod val="50000"/>
                      </a:schemeClr>
                    </a:solidFill>
                  </a:tcPr>
                </a:tc>
                <a:tc>
                  <a:txBody>
                    <a:bodyPr vert="horz" lIns="72000" tIns="0" rIns="72000" bIns="0" anchor="ctr" anchorCtr="0"/>
                    <a:p>
                      <a:pPr algn="ctr"/>
                      <a:r>
                        <a:rPr lang="en-US" altLang="ja-JP" sz="2800">
                          <a:solidFill>
                            <a:schemeClr val="bg1"/>
                          </a:solidFill>
                          <a:latin typeface="+mn-ea"/>
                          <a:ea typeface="+mn-ea"/>
                        </a:rPr>
                        <a:t>4</a:t>
                      </a:r>
                      <a:r>
                        <a:rPr lang="ja-JP" altLang="en-US" sz="2800">
                          <a:solidFill>
                            <a:schemeClr val="bg1"/>
                          </a:solidFill>
                          <a:latin typeface="+mn-ea"/>
                          <a:ea typeface="+mn-ea"/>
                        </a:rPr>
                        <a:t>位</a:t>
                      </a:r>
                      <a:endParaRPr lang="ja-JP" altLang="en-US" sz="2800">
                        <a:solidFill>
                          <a:schemeClr val="bg1"/>
                        </a:solidFill>
                        <a:latin typeface="+mn-ea"/>
                        <a:ea typeface="+mn-ea"/>
                      </a:endParaRPr>
                    </a:p>
                  </a:txBody>
                  <a:tcPr marL="72000" marR="72000" marT="0" marB="0" anchor="ctr">
                    <a:lnL w="28575" cap="flat" cmpd="sng" algn="ctr">
                      <a:solidFill>
                        <a:schemeClr val="bg1"/>
                      </a:solidFill>
                      <a:prstDash val="solid"/>
                      <a:round/>
                    </a:lnL>
                    <a:lnR w="28575" cap="flat" cmpd="sng" algn="ctr">
                      <a:solidFill>
                        <a:schemeClr val="bg1"/>
                      </a:solidFill>
                      <a:prstDash val="solid"/>
                      <a:round/>
                    </a:lnR>
                    <a:lnT w="28575" cap="flat" cmpd="sng" algn="ctr">
                      <a:solidFill>
                        <a:schemeClr val="bg1"/>
                      </a:solidFill>
                      <a:prstDash val="solid"/>
                      <a:round/>
                    </a:lnT>
                    <a:lnB w="28575" cap="flat" cmpd="sng" algn="ctr">
                      <a:solidFill>
                        <a:schemeClr val="bg1"/>
                      </a:solidFill>
                      <a:prstDash val="solid"/>
                      <a:round/>
                    </a:lnB>
                    <a:solidFill>
                      <a:schemeClr val="bg1">
                        <a:lumMod val="50000"/>
                      </a:schemeClr>
                    </a:solidFill>
                  </a:tcPr>
                </a:tc>
                <a:tc>
                  <a:txBody>
                    <a:bodyPr vert="horz" lIns="72000" tIns="0" rIns="72000" bIns="0" anchor="ctr" anchorCtr="0"/>
                    <a:p>
                      <a:pPr algn="ctr"/>
                      <a:r>
                        <a:rPr lang="en-US" altLang="ja-JP" sz="2800">
                          <a:solidFill>
                            <a:schemeClr val="bg1"/>
                          </a:solidFill>
                          <a:latin typeface="+mn-ea"/>
                          <a:ea typeface="+mn-ea"/>
                        </a:rPr>
                        <a:t>5</a:t>
                      </a:r>
                      <a:r>
                        <a:rPr lang="ja-JP" altLang="en-US" sz="2800">
                          <a:solidFill>
                            <a:schemeClr val="bg1"/>
                          </a:solidFill>
                          <a:latin typeface="+mn-ea"/>
                          <a:ea typeface="+mn-ea"/>
                        </a:rPr>
                        <a:t>位</a:t>
                      </a:r>
                      <a:endParaRPr lang="ja-JP" altLang="en-US" sz="2800">
                        <a:solidFill>
                          <a:schemeClr val="bg1"/>
                        </a:solidFill>
                        <a:latin typeface="+mn-ea"/>
                        <a:ea typeface="+mn-ea"/>
                      </a:endParaRPr>
                    </a:p>
                  </a:txBody>
                  <a:tcPr marL="72000" marR="72000" marT="0" marB="0" anchor="ctr">
                    <a:lnL w="28575" cap="flat" cmpd="sng" algn="ctr">
                      <a:solidFill>
                        <a:schemeClr val="bg1"/>
                      </a:solidFill>
                      <a:prstDash val="solid"/>
                      <a:round/>
                    </a:lnL>
                    <a:lnR w="28575" cap="flat" cmpd="sng" algn="ctr">
                      <a:solidFill>
                        <a:schemeClr val="bg1"/>
                      </a:solidFill>
                      <a:prstDash val="solid"/>
                      <a:round/>
                    </a:lnR>
                    <a:lnT w="28575" cap="flat" cmpd="sng" algn="ctr">
                      <a:solidFill>
                        <a:schemeClr val="bg1"/>
                      </a:solidFill>
                      <a:prstDash val="solid"/>
                      <a:round/>
                    </a:lnT>
                    <a:lnB w="28575" cap="flat" cmpd="sng" algn="ctr">
                      <a:solidFill>
                        <a:schemeClr val="bg1"/>
                      </a:solidFill>
                      <a:prstDash val="solid"/>
                      <a:round/>
                    </a:lnB>
                    <a:solidFill>
                      <a:schemeClr val="bg1">
                        <a:lumMod val="50000"/>
                      </a:schemeClr>
                    </a:solidFill>
                  </a:tcPr>
                </a:tc>
              </a:tr>
              <a:tr h="769837">
                <a:tc>
                  <a:txBody>
                    <a:bodyPr vert="horz" lIns="72000" tIns="0" rIns="72000" bIns="0" anchor="ctr" anchorCtr="0"/>
                    <a:p>
                      <a:pPr algn="ctr"/>
                      <a:r>
                        <a:rPr lang="ja-JP" altLang="en-US" sz="2800">
                          <a:latin typeface="+mn-ea"/>
                          <a:ea typeface="+mn-ea"/>
                        </a:rPr>
                        <a:t>男性</a:t>
                      </a:r>
                      <a:endParaRPr lang="en-US" altLang="ja-JP" sz="2800">
                        <a:latin typeface="+mn-ea"/>
                        <a:ea typeface="+mn-ea"/>
                      </a:endParaRPr>
                    </a:p>
                  </a:txBody>
                  <a:tcPr marL="72000" marR="72000" marT="0" marB="0" anchor="ctr">
                    <a:lnL w="28575" cap="flat" cmpd="sng" algn="ctr">
                      <a:solidFill>
                        <a:schemeClr val="bg1"/>
                      </a:solidFill>
                      <a:prstDash val="solid"/>
                      <a:round/>
                    </a:lnL>
                    <a:lnR w="28575" cap="flat" cmpd="sng" algn="ctr">
                      <a:solidFill>
                        <a:schemeClr val="bg1"/>
                      </a:solidFill>
                      <a:prstDash val="solid"/>
                      <a:round/>
                    </a:lnR>
                    <a:lnT w="28575" cap="flat" cmpd="sng" algn="ctr">
                      <a:solidFill>
                        <a:schemeClr val="bg1"/>
                      </a:solidFill>
                      <a:prstDash val="solid"/>
                      <a:round/>
                    </a:lnT>
                    <a:lnB w="28575" cap="flat" cmpd="sng" algn="ctr">
                      <a:solidFill>
                        <a:schemeClr val="bg1"/>
                      </a:solidFill>
                      <a:prstDash val="solid"/>
                      <a:round/>
                    </a:lnB>
                    <a:solidFill>
                      <a:schemeClr val="bg1">
                        <a:lumMod val="85000"/>
                      </a:schemeClr>
                    </a:solidFill>
                  </a:tcPr>
                </a:tc>
                <a:tc>
                  <a:txBody>
                    <a:bodyPr vert="horz" lIns="72000" tIns="0" rIns="72000" bIns="0" anchor="ctr" anchorCtr="0"/>
                    <a:p>
                      <a:pPr algn="ctr"/>
                      <a:r>
                        <a:rPr lang="ja-JP" altLang="en-US" sz="2800" b="1">
                          <a:latin typeface="+mn-ea"/>
                          <a:ea typeface="+mn-ea"/>
                        </a:rPr>
                        <a:t>前立腺</a:t>
                      </a:r>
                      <a:endParaRPr lang="ja-JP" altLang="en-US" sz="2800" b="1">
                        <a:latin typeface="+mn-ea"/>
                        <a:ea typeface="+mn-ea"/>
                      </a:endParaRPr>
                    </a:p>
                  </a:txBody>
                  <a:tcPr marL="72000" marR="72000" marT="0" marB="0" anchor="ctr">
                    <a:lnL w="28575" cap="flat" cmpd="sng" algn="ctr">
                      <a:solidFill>
                        <a:schemeClr val="bg1"/>
                      </a:solidFill>
                      <a:prstDash val="solid"/>
                      <a:round/>
                    </a:lnL>
                    <a:lnR w="28575" cap="flat" cmpd="sng" algn="ctr">
                      <a:solidFill>
                        <a:schemeClr val="bg1"/>
                      </a:solidFill>
                      <a:prstDash val="solid"/>
                      <a:round/>
                    </a:lnR>
                    <a:lnT w="28575" cap="flat" cmpd="sng" algn="ctr">
                      <a:solidFill>
                        <a:schemeClr val="bg1"/>
                      </a:solidFill>
                      <a:prstDash val="solid"/>
                      <a:round/>
                    </a:lnT>
                    <a:lnB w="28575" cap="flat" cmpd="sng" algn="ctr">
                      <a:solidFill>
                        <a:schemeClr val="bg1"/>
                      </a:solidFill>
                      <a:prstDash val="solid"/>
                      <a:round/>
                    </a:lnB>
                    <a:solidFill>
                      <a:srgbClr val="9fdaff"/>
                    </a:solidFill>
                  </a:tcPr>
                </a:tc>
                <a:tc>
                  <a:txBody>
                    <a:bodyPr vert="horz" lIns="72000" tIns="0" rIns="72000" bIns="0" anchor="ctr" anchorCtr="0"/>
                    <a:p>
                      <a:pPr algn="ctr"/>
                      <a:r>
                        <a:rPr lang="ja-JP" altLang="en-US" sz="2800">
                          <a:latin typeface="+mn-ea"/>
                          <a:ea typeface="+mn-ea"/>
                        </a:rPr>
                        <a:t>胃</a:t>
                      </a:r>
                      <a:endParaRPr lang="ja-JP" altLang="en-US" sz="2800">
                        <a:latin typeface="+mn-ea"/>
                        <a:ea typeface="+mn-ea"/>
                      </a:endParaRPr>
                    </a:p>
                  </a:txBody>
                  <a:tcPr marL="72000" marR="72000" marT="0" marB="0" anchor="ctr">
                    <a:lnL w="28575" cap="flat" cmpd="sng" algn="ctr">
                      <a:solidFill>
                        <a:schemeClr val="bg1"/>
                      </a:solidFill>
                      <a:prstDash val="solid"/>
                      <a:round/>
                    </a:lnL>
                    <a:lnR w="28575" cap="flat" cmpd="sng" algn="ctr">
                      <a:solidFill>
                        <a:schemeClr val="bg1"/>
                      </a:solidFill>
                      <a:prstDash val="solid"/>
                      <a:round/>
                    </a:lnR>
                    <a:lnT w="28575" cap="flat" cmpd="sng" algn="ctr">
                      <a:solidFill>
                        <a:schemeClr val="bg1"/>
                      </a:solidFill>
                      <a:prstDash val="solid"/>
                      <a:round/>
                    </a:lnT>
                    <a:lnB w="28575" cap="flat" cmpd="sng" algn="ctr">
                      <a:solidFill>
                        <a:schemeClr val="bg1"/>
                      </a:solidFill>
                      <a:prstDash val="solid"/>
                      <a:round/>
                    </a:lnB>
                    <a:solidFill>
                      <a:schemeClr val="bg2"/>
                    </a:solidFill>
                  </a:tcPr>
                </a:tc>
                <a:tc>
                  <a:txBody>
                    <a:bodyPr vert="horz" lIns="72000" tIns="0" rIns="72000" bIns="0" anchor="ctr" anchorCtr="0"/>
                    <a:p>
                      <a:pPr algn="ctr"/>
                      <a:r>
                        <a:rPr lang="ja-JP" altLang="en-US" sz="2800">
                          <a:latin typeface="+mn-ea"/>
                          <a:ea typeface="+mn-ea"/>
                        </a:rPr>
                        <a:t>肺</a:t>
                      </a:r>
                      <a:endParaRPr lang="ja-JP" altLang="en-US" sz="2800">
                        <a:latin typeface="+mn-ea"/>
                        <a:ea typeface="+mn-ea"/>
                      </a:endParaRPr>
                    </a:p>
                  </a:txBody>
                  <a:tcPr marL="72000" marR="72000" marT="0" marB="0" anchor="ctr">
                    <a:lnL w="28575" cap="flat" cmpd="sng" algn="ctr">
                      <a:solidFill>
                        <a:schemeClr val="bg1"/>
                      </a:solidFill>
                      <a:prstDash val="solid"/>
                      <a:round/>
                    </a:lnL>
                    <a:lnR w="28575" cap="flat" cmpd="sng" algn="ctr">
                      <a:solidFill>
                        <a:schemeClr val="bg1"/>
                      </a:solidFill>
                      <a:prstDash val="solid"/>
                      <a:round/>
                    </a:lnR>
                    <a:lnT w="28575" cap="flat" cmpd="sng" algn="ctr">
                      <a:solidFill>
                        <a:schemeClr val="bg1"/>
                      </a:solidFill>
                      <a:prstDash val="solid"/>
                      <a:round/>
                    </a:lnT>
                    <a:lnB w="28575" cap="flat" cmpd="sng" algn="ctr">
                      <a:solidFill>
                        <a:schemeClr val="bg1"/>
                      </a:solidFill>
                      <a:prstDash val="solid"/>
                      <a:round/>
                    </a:lnB>
                    <a:solidFill>
                      <a:schemeClr val="bg2"/>
                    </a:solidFill>
                  </a:tcPr>
                </a:tc>
                <a:tc>
                  <a:txBody>
                    <a:bodyPr vert="horz" lIns="72000" tIns="0" rIns="72000" bIns="0" anchor="ctr" anchorCtr="0"/>
                    <a:p>
                      <a:pPr algn="ctr"/>
                      <a:r>
                        <a:rPr lang="ja-JP" altLang="en-US" sz="2800">
                          <a:latin typeface="+mn-ea"/>
                          <a:ea typeface="+mn-ea"/>
                        </a:rPr>
                        <a:t>大腸</a:t>
                      </a:r>
                      <a:endParaRPr lang="ja-JP" altLang="en-US" sz="2800">
                        <a:latin typeface="+mn-ea"/>
                        <a:ea typeface="+mn-ea"/>
                      </a:endParaRPr>
                    </a:p>
                  </a:txBody>
                  <a:tcPr marL="72000" marR="72000" marT="0" marB="0" anchor="ctr">
                    <a:lnL w="28575" cap="flat" cmpd="sng" algn="ctr">
                      <a:solidFill>
                        <a:schemeClr val="bg1"/>
                      </a:solidFill>
                      <a:prstDash val="solid"/>
                      <a:round/>
                    </a:lnL>
                    <a:lnR w="28575" cap="flat" cmpd="sng" algn="ctr">
                      <a:solidFill>
                        <a:schemeClr val="bg1"/>
                      </a:solidFill>
                      <a:prstDash val="solid"/>
                      <a:round/>
                    </a:lnR>
                    <a:lnT w="28575" cap="flat" cmpd="sng" algn="ctr">
                      <a:solidFill>
                        <a:schemeClr val="bg1"/>
                      </a:solidFill>
                      <a:prstDash val="solid"/>
                      <a:round/>
                    </a:lnT>
                    <a:lnB w="28575" cap="flat" cmpd="sng" algn="ctr">
                      <a:solidFill>
                        <a:schemeClr val="bg1"/>
                      </a:solidFill>
                      <a:prstDash val="solid"/>
                      <a:round/>
                    </a:lnB>
                    <a:solidFill>
                      <a:schemeClr val="bg2"/>
                    </a:solidFill>
                  </a:tcPr>
                </a:tc>
                <a:tc>
                  <a:txBody>
                    <a:bodyPr vert="horz" lIns="72000" tIns="0" rIns="72000" bIns="0" anchor="ctr" anchorCtr="0"/>
                    <a:p>
                      <a:pPr algn="ctr"/>
                      <a:r>
                        <a:rPr lang="ja-JP" altLang="en-US" sz="2800">
                          <a:latin typeface="+mn-ea"/>
                          <a:ea typeface="+mn-ea"/>
                        </a:rPr>
                        <a:t>肝臓</a:t>
                      </a:r>
                      <a:endParaRPr lang="ja-JP" altLang="en-US" sz="2800">
                        <a:latin typeface="+mn-ea"/>
                        <a:ea typeface="+mn-ea"/>
                      </a:endParaRPr>
                    </a:p>
                  </a:txBody>
                  <a:tcPr marL="72000" marR="72000" marT="0" marB="0" anchor="ctr">
                    <a:lnL w="28575" cap="flat" cmpd="sng" algn="ctr">
                      <a:solidFill>
                        <a:schemeClr val="bg1"/>
                      </a:solidFill>
                      <a:prstDash val="solid"/>
                      <a:round/>
                    </a:lnL>
                    <a:lnR w="28575" cap="flat" cmpd="sng" algn="ctr">
                      <a:solidFill>
                        <a:schemeClr val="bg1"/>
                      </a:solidFill>
                      <a:prstDash val="solid"/>
                      <a:round/>
                    </a:lnR>
                    <a:lnT w="28575" cap="flat" cmpd="sng" algn="ctr">
                      <a:solidFill>
                        <a:schemeClr val="bg1"/>
                      </a:solidFill>
                      <a:prstDash val="solid"/>
                      <a:round/>
                    </a:lnT>
                    <a:lnB w="28575" cap="flat" cmpd="sng" algn="ctr">
                      <a:solidFill>
                        <a:schemeClr val="bg1"/>
                      </a:solidFill>
                      <a:prstDash val="solid"/>
                      <a:round/>
                    </a:lnB>
                    <a:solidFill>
                      <a:schemeClr val="bg2"/>
                    </a:solidFill>
                  </a:tcPr>
                </a:tc>
              </a:tr>
              <a:tr h="769837">
                <a:tc>
                  <a:txBody>
                    <a:bodyPr vert="horz" lIns="72000" tIns="0" rIns="72000" bIns="0" anchor="ctr" anchorCtr="0"/>
                    <a:p>
                      <a:pPr algn="ctr"/>
                      <a:r>
                        <a:rPr lang="ja-JP" altLang="en-US" sz="2800">
                          <a:latin typeface="+mn-ea"/>
                          <a:ea typeface="+mn-ea"/>
                        </a:rPr>
                        <a:t>女性</a:t>
                      </a:r>
                      <a:endParaRPr lang="ja-JP" altLang="en-US" sz="2800">
                        <a:latin typeface="+mn-ea"/>
                        <a:ea typeface="+mn-ea"/>
                      </a:endParaRPr>
                    </a:p>
                  </a:txBody>
                  <a:tcPr marL="72000" marR="72000" marT="0" marB="0" anchor="ctr">
                    <a:lnL w="28575" cap="flat" cmpd="sng" algn="ctr">
                      <a:solidFill>
                        <a:schemeClr val="bg1"/>
                      </a:solidFill>
                      <a:prstDash val="solid"/>
                      <a:round/>
                    </a:lnL>
                    <a:lnR w="28575" cap="flat" cmpd="sng" algn="ctr">
                      <a:solidFill>
                        <a:schemeClr val="bg1"/>
                      </a:solidFill>
                      <a:prstDash val="solid"/>
                      <a:round/>
                    </a:lnR>
                    <a:lnT w="28575" cap="flat" cmpd="sng" algn="ctr">
                      <a:solidFill>
                        <a:schemeClr val="bg1"/>
                      </a:solidFill>
                      <a:prstDash val="solid"/>
                      <a:round/>
                    </a:lnT>
                    <a:lnB w="28575" cap="flat" cmpd="sng" algn="ctr">
                      <a:solidFill>
                        <a:schemeClr val="bg1"/>
                      </a:solidFill>
                      <a:prstDash val="solid"/>
                      <a:round/>
                    </a:lnB>
                    <a:solidFill>
                      <a:schemeClr val="bg1">
                        <a:lumMod val="85000"/>
                      </a:schemeClr>
                    </a:solidFill>
                  </a:tcPr>
                </a:tc>
                <a:tc>
                  <a:txBody>
                    <a:bodyPr vert="horz" lIns="72000" tIns="0" rIns="72000" bIns="0" anchor="ctr" anchorCtr="0"/>
                    <a:p>
                      <a:pPr algn="ctr"/>
                      <a:r>
                        <a:rPr lang="ja-JP" altLang="en-US" sz="2800" b="1">
                          <a:latin typeface="+mn-ea"/>
                          <a:ea typeface="+mn-ea"/>
                        </a:rPr>
                        <a:t>乳房</a:t>
                      </a:r>
                      <a:endParaRPr lang="ja-JP" altLang="en-US" sz="2800" b="1">
                        <a:latin typeface="+mn-ea"/>
                        <a:ea typeface="+mn-ea"/>
                      </a:endParaRPr>
                    </a:p>
                  </a:txBody>
                  <a:tcPr marL="72000" marR="72000" marT="0" marB="0" anchor="ctr">
                    <a:lnL w="28575" cap="flat" cmpd="sng" algn="ctr">
                      <a:solidFill>
                        <a:schemeClr val="bg1"/>
                      </a:solidFill>
                      <a:prstDash val="solid"/>
                      <a:round/>
                    </a:lnL>
                    <a:lnR w="28575" cap="flat" cmpd="sng" algn="ctr">
                      <a:solidFill>
                        <a:schemeClr val="bg1"/>
                      </a:solidFill>
                      <a:prstDash val="solid"/>
                      <a:round/>
                    </a:lnR>
                    <a:lnT w="28575" cap="flat" cmpd="sng" algn="ctr">
                      <a:solidFill>
                        <a:schemeClr val="bg1"/>
                      </a:solidFill>
                      <a:prstDash val="solid"/>
                      <a:round/>
                    </a:lnT>
                    <a:lnB w="28575" cap="flat" cmpd="sng" algn="ctr">
                      <a:solidFill>
                        <a:schemeClr val="bg1"/>
                      </a:solidFill>
                      <a:prstDash val="solid"/>
                      <a:round/>
                    </a:lnB>
                    <a:solidFill>
                      <a:srgbClr val="ffebf2"/>
                    </a:solidFill>
                  </a:tcPr>
                </a:tc>
                <a:tc>
                  <a:txBody>
                    <a:bodyPr vert="horz" lIns="72000" tIns="0" rIns="72000" bIns="0" anchor="ctr" anchorCtr="0"/>
                    <a:p>
                      <a:pPr algn="ctr"/>
                      <a:r>
                        <a:rPr lang="ja-JP" altLang="en-US" sz="2800">
                          <a:latin typeface="+mn-ea"/>
                          <a:ea typeface="+mn-ea"/>
                        </a:rPr>
                        <a:t>大腸</a:t>
                      </a:r>
                      <a:endParaRPr lang="ja-JP" altLang="en-US" sz="2800">
                        <a:latin typeface="+mn-ea"/>
                        <a:ea typeface="+mn-ea"/>
                      </a:endParaRPr>
                    </a:p>
                  </a:txBody>
                  <a:tcPr marL="72000" marR="72000" marT="0" marB="0" anchor="ctr">
                    <a:lnL w="28575" cap="flat" cmpd="sng" algn="ctr">
                      <a:solidFill>
                        <a:schemeClr val="bg1"/>
                      </a:solidFill>
                      <a:prstDash val="solid"/>
                      <a:round/>
                    </a:lnL>
                    <a:lnR w="28575" cap="flat" cmpd="sng" algn="ctr">
                      <a:solidFill>
                        <a:schemeClr val="bg1"/>
                      </a:solidFill>
                      <a:prstDash val="solid"/>
                      <a:round/>
                    </a:lnR>
                    <a:lnT w="28575" cap="flat" cmpd="sng" algn="ctr">
                      <a:solidFill>
                        <a:schemeClr val="bg1"/>
                      </a:solidFill>
                      <a:prstDash val="solid"/>
                      <a:round/>
                    </a:lnT>
                    <a:lnB w="28575" cap="flat" cmpd="sng" algn="ctr">
                      <a:solidFill>
                        <a:schemeClr val="bg1"/>
                      </a:solidFill>
                      <a:prstDash val="solid"/>
                      <a:round/>
                    </a:lnB>
                    <a:solidFill>
                      <a:schemeClr val="bg2"/>
                    </a:solidFill>
                  </a:tcPr>
                </a:tc>
                <a:tc>
                  <a:txBody>
                    <a:bodyPr vert="horz" lIns="72000" tIns="0" rIns="72000" bIns="0" anchor="ctr" anchorCtr="0"/>
                    <a:p>
                      <a:pPr algn="ctr"/>
                      <a:r>
                        <a:rPr lang="ja-JP" altLang="en-US" sz="2800">
                          <a:latin typeface="+mn-ea"/>
                          <a:ea typeface="+mn-ea"/>
                        </a:rPr>
                        <a:t>肺</a:t>
                      </a:r>
                      <a:endParaRPr lang="ja-JP" altLang="en-US" sz="2800">
                        <a:latin typeface="+mn-ea"/>
                        <a:ea typeface="+mn-ea"/>
                      </a:endParaRPr>
                    </a:p>
                  </a:txBody>
                  <a:tcPr marL="72000" marR="72000" marT="0" marB="0" anchor="ctr">
                    <a:lnL w="28575" cap="flat" cmpd="sng" algn="ctr">
                      <a:solidFill>
                        <a:schemeClr val="bg1"/>
                      </a:solidFill>
                      <a:prstDash val="solid"/>
                      <a:round/>
                    </a:lnL>
                    <a:lnR w="28575" cap="flat" cmpd="sng" algn="ctr">
                      <a:solidFill>
                        <a:schemeClr val="bg1"/>
                      </a:solidFill>
                      <a:prstDash val="solid"/>
                      <a:round/>
                    </a:lnR>
                    <a:lnT w="28575" cap="flat" cmpd="sng" algn="ctr">
                      <a:solidFill>
                        <a:schemeClr val="bg1"/>
                      </a:solidFill>
                      <a:prstDash val="solid"/>
                      <a:round/>
                    </a:lnT>
                    <a:lnB w="28575" cap="flat" cmpd="sng" algn="ctr">
                      <a:solidFill>
                        <a:schemeClr val="bg1"/>
                      </a:solidFill>
                      <a:prstDash val="solid"/>
                      <a:round/>
                    </a:lnB>
                    <a:solidFill>
                      <a:schemeClr val="bg2"/>
                    </a:solidFill>
                  </a:tcPr>
                </a:tc>
                <a:tc>
                  <a:txBody>
                    <a:bodyPr vert="horz" lIns="72000" tIns="0" rIns="72000" bIns="0" anchor="ctr" anchorCtr="0"/>
                    <a:p>
                      <a:pPr algn="ctr"/>
                      <a:r>
                        <a:rPr lang="ja-JP" altLang="en-US" sz="2800">
                          <a:latin typeface="+mn-ea"/>
                          <a:ea typeface="+mn-ea"/>
                        </a:rPr>
                        <a:t>胃</a:t>
                      </a:r>
                      <a:endParaRPr lang="ja-JP" altLang="en-US" sz="2800">
                        <a:latin typeface="+mn-ea"/>
                        <a:ea typeface="+mn-ea"/>
                      </a:endParaRPr>
                    </a:p>
                  </a:txBody>
                  <a:tcPr marL="72000" marR="72000" marT="0" marB="0" anchor="ctr">
                    <a:lnL w="28575" cap="flat" cmpd="sng" algn="ctr">
                      <a:solidFill>
                        <a:schemeClr val="bg1"/>
                      </a:solidFill>
                      <a:prstDash val="solid"/>
                      <a:round/>
                    </a:lnL>
                    <a:lnR w="28575" cap="flat" cmpd="sng" algn="ctr">
                      <a:solidFill>
                        <a:schemeClr val="bg1"/>
                      </a:solidFill>
                      <a:prstDash val="solid"/>
                      <a:round/>
                    </a:lnR>
                    <a:lnT w="28575" cap="flat" cmpd="sng" algn="ctr">
                      <a:solidFill>
                        <a:schemeClr val="bg1"/>
                      </a:solidFill>
                      <a:prstDash val="solid"/>
                      <a:round/>
                    </a:lnT>
                    <a:lnB w="28575" cap="flat" cmpd="sng" algn="ctr">
                      <a:solidFill>
                        <a:schemeClr val="bg1"/>
                      </a:solidFill>
                      <a:prstDash val="solid"/>
                      <a:round/>
                    </a:lnB>
                    <a:solidFill>
                      <a:schemeClr val="bg2"/>
                    </a:solidFill>
                  </a:tcPr>
                </a:tc>
                <a:tc>
                  <a:txBody>
                    <a:bodyPr vert="horz" lIns="72000" tIns="0" rIns="72000" bIns="0" anchor="ctr" anchorCtr="0"/>
                    <a:p>
                      <a:pPr algn="ctr"/>
                      <a:r>
                        <a:rPr lang="ja-JP" altLang="en-US" sz="2800" b="1">
                          <a:latin typeface="+mn-ea"/>
                          <a:ea typeface="+mn-ea"/>
                        </a:rPr>
                        <a:t>子宮</a:t>
                      </a:r>
                      <a:r>
                        <a:rPr lang="ja-JP" altLang="en-US" sz="2800" b="0" baseline="30000">
                          <a:latin typeface="+mn-ea"/>
                          <a:ea typeface="+mn-ea"/>
                        </a:rPr>
                        <a:t>＊</a:t>
                      </a:r>
                      <a:endParaRPr lang="ja-JP" altLang="en-US" sz="2800" b="0" baseline="30000">
                        <a:latin typeface="+mn-ea"/>
                        <a:ea typeface="+mn-ea"/>
                      </a:endParaRPr>
                    </a:p>
                  </a:txBody>
                  <a:tcPr marL="72000" marR="72000" marT="0" marB="0" anchor="ctr">
                    <a:lnL w="28575" cap="flat" cmpd="sng" algn="ctr">
                      <a:solidFill>
                        <a:schemeClr val="bg1"/>
                      </a:solidFill>
                      <a:prstDash val="solid"/>
                      <a:round/>
                    </a:lnL>
                    <a:lnR w="28575" cap="flat" cmpd="sng" algn="ctr">
                      <a:solidFill>
                        <a:schemeClr val="bg1"/>
                      </a:solidFill>
                      <a:prstDash val="solid"/>
                      <a:round/>
                    </a:lnR>
                    <a:lnT w="28575" cap="flat" cmpd="sng" algn="ctr">
                      <a:solidFill>
                        <a:schemeClr val="bg1"/>
                      </a:solidFill>
                      <a:prstDash val="solid"/>
                      <a:round/>
                    </a:lnT>
                    <a:lnB w="28575" cap="flat" cmpd="sng" algn="ctr">
                      <a:solidFill>
                        <a:schemeClr val="bg1"/>
                      </a:solidFill>
                      <a:prstDash val="solid"/>
                      <a:round/>
                    </a:lnB>
                    <a:solidFill>
                      <a:srgbClr val="ffebf2"/>
                    </a:solidFill>
                  </a:tcPr>
                </a:tc>
              </a:tr>
            </a:tbl>
          </a:graphicData>
        </a:graphic>
      </p:graphicFrame>
      <p:sp>
        <p:nvSpPr>
          <p:cNvPr id="10" name="テキスト ボックス 9"/>
          <p:cNvSpPr txBox="1"/>
          <p:nvPr/>
        </p:nvSpPr>
        <p:spPr>
          <a:xfrm>
            <a:off x="1123244" y="5572752"/>
            <a:ext cx="2206696" cy="264168"/>
          </a:xfrm>
          <a:prstGeom prst="rect">
            <a:avLst/>
          </a:prstGeom>
          <a:noFill/>
        </p:spPr>
        <p:txBody>
          <a:bodyPr wrap="none">
            <a:spAutoFit/>
          </a:bodyPr>
          <a:lstStyle/>
          <a:p>
            <a:pPr lvl="0"/>
            <a:r>
              <a:rPr lang="ja-JP" altLang="en-US" sz="1200">
                <a:latin typeface="+mn-ea"/>
                <a:ea typeface="+mn-ea"/>
                <a:cs typeface="+mn-cs"/>
              </a:rPr>
              <a:t>*：子宮</a:t>
            </a:r>
            <a:r>
              <a:rPr lang="en-US" altLang="ja-JP" sz="1200">
                <a:latin typeface="+mn-ea"/>
                <a:ea typeface="+mn-ea"/>
                <a:cs typeface="+mn-cs"/>
              </a:rPr>
              <a:t>(</a:t>
            </a:r>
            <a:r>
              <a:rPr lang="ja-JP" altLang="en-US" sz="1200">
                <a:latin typeface="+mn-ea"/>
                <a:ea typeface="+mn-ea"/>
                <a:cs typeface="+mn-cs"/>
              </a:rPr>
              <a:t>子宮体部</a:t>
            </a:r>
            <a:r>
              <a:rPr lang="en-US" altLang="ja-JP" sz="1200">
                <a:latin typeface="+mn-ea"/>
                <a:ea typeface="+mn-ea"/>
                <a:cs typeface="+mn-cs"/>
              </a:rPr>
              <a:t>+</a:t>
            </a:r>
            <a:r>
              <a:rPr lang="ja-JP" altLang="en-US" sz="1200">
                <a:latin typeface="+mn-ea"/>
                <a:ea typeface="+mn-ea"/>
                <a:cs typeface="+mn-cs"/>
              </a:rPr>
              <a:t>子宮頸部</a:t>
            </a:r>
            <a:r>
              <a:rPr lang="en-US" altLang="ja-JP" sz="1200">
                <a:latin typeface="+mn-ea"/>
                <a:ea typeface="+mn-ea"/>
                <a:cs typeface="+mn-cs"/>
              </a:rPr>
              <a:t>)</a:t>
            </a:r>
            <a:endParaRPr lang="ja-JP" altLang="en-US" sz="1200">
              <a:latin typeface="+mn-ea"/>
              <a:ea typeface="+mn-ea"/>
              <a:cs typeface="+mn-cs"/>
            </a:endParaRPr>
          </a:p>
        </p:txBody>
      </p:sp>
      <p:sp>
        <p:nvSpPr>
          <p:cNvPr id="12" name="テキスト ボックス 11"/>
          <p:cNvSpPr txBox="1"/>
          <p:nvPr/>
        </p:nvSpPr>
        <p:spPr>
          <a:xfrm>
            <a:off x="1590461" y="1683853"/>
            <a:ext cx="530915" cy="266867"/>
          </a:xfrm>
          <a:prstGeom prst="rect">
            <a:avLst/>
          </a:prstGeom>
          <a:noFill/>
        </p:spPr>
        <p:txBody>
          <a:bodyPr wrap="none">
            <a:spAutoFit/>
          </a:bodyPr>
          <a:lstStyle/>
          <a:p>
            <a:pPr algn="ctr"/>
            <a:r>
              <a:rPr lang="ja-JP" altLang="en-US" sz="1200">
                <a:latin typeface="+mn-ea"/>
                <a:ea typeface="+mn-ea"/>
                <a:cs typeface="+mn-cs"/>
              </a:rPr>
              <a:t>りかん</a:t>
            </a:r>
            <a:endParaRPr lang="ja-JP" altLang="en-US" sz="1200">
              <a:latin typeface="+mn-ea"/>
              <a:ea typeface="+mn-ea"/>
              <a:cs typeface="+mn-cs"/>
            </a:endParaRPr>
          </a:p>
        </p:txBody>
      </p:sp>
      <p:sp>
        <p:nvSpPr>
          <p:cNvPr id="3" name="タイトル 2"/>
          <p:cNvSpPr>
            <a:spLocks noGrp="1"/>
          </p:cNvSpPr>
          <p:nvPr>
            <p:ph type="title" idx="0"/>
          </p:nvPr>
        </p:nvSpPr>
        <p:spPr>
          <a:xfrm>
            <a:off x="1920001" y="502879"/>
            <a:ext cx="2986287" cy="506771"/>
          </a:xfrm>
        </p:spPr>
        <p:txBody>
          <a:bodyPr/>
          <a:lstStyle/>
          <a:p>
            <a:pPr lvl="0"/>
            <a:r>
              <a:rPr lang="ja-JP" altLang="en-US"/>
              <a:t>日本のがんの現状</a:t>
            </a:r>
            <a:endParaRPr lang="ja-JP" altLang="en-US"/>
          </a:p>
        </p:txBody>
      </p:sp>
      <p:sp>
        <p:nvSpPr>
          <p:cNvPr id="2" name="正方形/長方形 1"/>
          <p:cNvSpPr/>
          <p:nvPr/>
        </p:nvSpPr>
        <p:spPr>
          <a:xfrm>
            <a:off x="2700739" y="4736237"/>
            <a:ext cx="1672654" cy="754602"/>
          </a:xfrm>
          <a:prstGeom prst="rect">
            <a:avLst/>
          </a:prstGeom>
          <a:noFill/>
          <a:ln w="444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sp>
        <p:nvSpPr>
          <p:cNvPr id="16" name="正方形/長方形 15"/>
          <p:cNvSpPr/>
          <p:nvPr/>
        </p:nvSpPr>
        <p:spPr>
          <a:xfrm>
            <a:off x="2700739" y="3973919"/>
            <a:ext cx="1672654" cy="762318"/>
          </a:xfrm>
          <a:prstGeom prst="rect">
            <a:avLst/>
          </a:pr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sp>
        <p:nvSpPr>
          <p:cNvPr id="17" name="正方形/長方形 5"/>
          <p:cNvSpPr>
            <a:spLocks noChangeArrowheads="1"/>
          </p:cNvSpPr>
          <p:nvPr/>
        </p:nvSpPr>
        <p:spPr>
          <a:xfrm>
            <a:off x="5438775" y="6509544"/>
            <a:ext cx="6429714" cy="159462"/>
          </a:xfrm>
          <a:prstGeom prst="rect">
            <a:avLst/>
          </a:prstGeom>
          <a:noFill/>
          <a:ln>
            <a:noFill/>
          </a:ln>
        </p:spPr>
        <p:txBody>
          <a:bodyPr wrap="none" lIns="0" tIns="0" rIns="36000" bIns="36000" anchor="b">
            <a:spAutoFit/>
          </a:bodyPr>
          <a:lstStyle>
            <a:lvl1pPr eaLnBrk="0" hangingPunct="0">
              <a:defRPr kumimoji="1">
                <a:solidFill>
                  <a:schemeClr val="tx1"/>
                </a:solidFill>
                <a:latin typeface="Arial"/>
                <a:ea typeface="ＭＳ Ｐゴシック"/>
              </a:defRPr>
            </a:lvl1pPr>
            <a:lvl2pPr marL="742950" indent="-285750" eaLnBrk="0" hangingPunct="0">
              <a:defRPr kumimoji="1">
                <a:solidFill>
                  <a:schemeClr val="tx1"/>
                </a:solidFill>
                <a:latin typeface="Arial"/>
                <a:ea typeface="ＭＳ Ｐゴシック"/>
              </a:defRPr>
            </a:lvl2pPr>
            <a:lvl3pPr marL="1143000" indent="-228600" eaLnBrk="0" hangingPunct="0">
              <a:defRPr kumimoji="1">
                <a:solidFill>
                  <a:schemeClr val="tx1"/>
                </a:solidFill>
                <a:latin typeface="Arial"/>
                <a:ea typeface="ＭＳ Ｐゴシック"/>
              </a:defRPr>
            </a:lvl3pPr>
            <a:lvl4pPr marL="1600200" indent="-228600" eaLnBrk="0" hangingPunct="0">
              <a:defRPr kumimoji="1">
                <a:solidFill>
                  <a:schemeClr val="tx1"/>
                </a:solidFill>
                <a:latin typeface="Arial"/>
                <a:ea typeface="ＭＳ Ｐゴシック"/>
              </a:defRPr>
            </a:lvl4pPr>
            <a:lvl5pPr marL="2057400" indent="-228600" eaLnBrk="0" hangingPunct="0">
              <a:defRPr kumimoji="1">
                <a:solidFill>
                  <a:schemeClr val="tx1"/>
                </a:solidFill>
                <a:latin typeface="Arial"/>
                <a:ea typeface="ＭＳ Ｐゴシック"/>
              </a:defRPr>
            </a:lvl5pPr>
            <a:lvl6pPr marL="2514600" indent="-228600" eaLnBrk="0" fontAlgn="base" hangingPunct="0">
              <a:spcBef>
                <a:spcPct val="0"/>
              </a:spcBef>
              <a:spcAft>
                <a:spcPct val="0"/>
              </a:spcAft>
              <a:defRPr kumimoji="1">
                <a:solidFill>
                  <a:schemeClr val="tx1"/>
                </a:solidFill>
                <a:latin typeface="Arial"/>
                <a:ea typeface="ＭＳ Ｐゴシック"/>
              </a:defRPr>
            </a:lvl6pPr>
            <a:lvl7pPr marL="2971800" indent="-228600" eaLnBrk="0" fontAlgn="base" hangingPunct="0">
              <a:spcBef>
                <a:spcPct val="0"/>
              </a:spcBef>
              <a:spcAft>
                <a:spcPct val="0"/>
              </a:spcAft>
              <a:defRPr kumimoji="1">
                <a:solidFill>
                  <a:schemeClr val="tx1"/>
                </a:solidFill>
                <a:latin typeface="Arial"/>
                <a:ea typeface="ＭＳ Ｐゴシック"/>
              </a:defRPr>
            </a:lvl7pPr>
            <a:lvl8pPr marL="3429000" indent="-228600" eaLnBrk="0" fontAlgn="base" hangingPunct="0">
              <a:spcBef>
                <a:spcPct val="0"/>
              </a:spcBef>
              <a:spcAft>
                <a:spcPct val="0"/>
              </a:spcAft>
              <a:defRPr kumimoji="1">
                <a:solidFill>
                  <a:schemeClr val="tx1"/>
                </a:solidFill>
                <a:latin typeface="Arial"/>
                <a:ea typeface="ＭＳ Ｐゴシック"/>
              </a:defRPr>
            </a:lvl8pPr>
            <a:lvl9pPr marL="3886200" indent="-228600" eaLnBrk="0" fontAlgn="base" hangingPunct="0">
              <a:spcBef>
                <a:spcPct val="0"/>
              </a:spcBef>
              <a:spcAft>
                <a:spcPct val="0"/>
              </a:spcAft>
              <a:defRPr kumimoji="1">
                <a:solidFill>
                  <a:schemeClr val="tx1"/>
                </a:solidFill>
                <a:latin typeface="Arial"/>
                <a:ea typeface="ＭＳ Ｐゴシック"/>
              </a:defRPr>
            </a:lvl9pPr>
          </a:lstStyle>
          <a:p>
            <a:pPr algn="r" eaLnBrk="1" hangingPunct="1"/>
            <a:r>
              <a:rPr lang="ja-JP" altLang="en-US" sz="800">
                <a:latin typeface="+mn-ea"/>
                <a:ea typeface="+mn-ea"/>
                <a:cs typeface="Meiryo UI"/>
              </a:rPr>
              <a:t>国立がん研究センターがん情報サービス「がん登録・統計」 </a:t>
            </a:r>
            <a:r>
              <a:rPr lang="en-US" altLang="ja-JP" sz="800">
                <a:latin typeface="+mn-ea"/>
                <a:ea typeface="+mn-ea"/>
                <a:cs typeface="Meiryo UI"/>
              </a:rPr>
              <a:t>http://ganjoho.jp/reg_stat/statistics/stat/short_pred.html(Accessed Dec.3.</a:t>
            </a:r>
            <a:r>
              <a:rPr lang="ja-JP" altLang="en-US" sz="800">
                <a:latin typeface="+mn-ea"/>
                <a:ea typeface="+mn-ea"/>
                <a:cs typeface="Meiryo UI"/>
              </a:rPr>
              <a:t> </a:t>
            </a:r>
            <a:r>
              <a:rPr lang="en-US" altLang="ja-JP" sz="800">
                <a:latin typeface="+mn-ea"/>
                <a:ea typeface="+mn-ea"/>
                <a:cs typeface="Meiryo UI"/>
              </a:rPr>
              <a:t>2019)</a:t>
            </a:r>
            <a:endParaRPr lang="en-US" altLang="ja-JP" sz="800">
              <a:latin typeface="+mn-ea"/>
              <a:ea typeface="+mn-ea"/>
              <a:cs typeface="Meiryo UI"/>
            </a:endParaRPr>
          </a:p>
        </p:txBody>
      </p:sp>
      <p:pic>
        <p:nvPicPr>
          <p:cNvPr id="19" name="図 18"/>
          <p:cNvPicPr>
            <a:picLocks noChangeAspect="1"/>
          </p:cNvPicPr>
          <p:nvPr/>
        </p:nvPicPr>
        <p:blipFill rotWithShape="1">
          <a:blip r:embed="rId2"/>
          <a:stretch>
            <a:fillRect/>
          </a:stretch>
        </p:blipFill>
        <p:spPr>
          <a:xfrm>
            <a:off x="10721164" y="303652"/>
            <a:ext cx="844943" cy="1008000"/>
          </a:xfrm>
          <a:prstGeom prst="rect">
            <a:avLst/>
          </a:prstGeom>
        </p:spPr>
      </p:pic>
      <p:sp>
        <p:nvSpPr>
          <p:cNvPr id="13" name="正方形/長方形 12"/>
          <p:cNvSpPr/>
          <p:nvPr/>
        </p:nvSpPr>
        <p:spPr>
          <a:xfrm>
            <a:off x="9400340" y="4736237"/>
            <a:ext cx="1672654" cy="754602"/>
          </a:xfrm>
          <a:prstGeom prst="rect">
            <a:avLst/>
          </a:prstGeom>
          <a:noFill/>
          <a:ln w="444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sp>
        <p:nvSpPr>
          <p:cNvPr id="14" name="テキスト ボックス 13"/>
          <p:cNvSpPr txBox="1"/>
          <p:nvPr/>
        </p:nvSpPr>
        <p:spPr>
          <a:xfrm>
            <a:off x="4976422" y="2763716"/>
            <a:ext cx="556563" cy="263329"/>
          </a:xfrm>
          <a:prstGeom prst="rect">
            <a:avLst/>
          </a:prstGeom>
          <a:noFill/>
        </p:spPr>
        <p:txBody>
          <a:bodyPr wrap="none">
            <a:spAutoFit/>
          </a:bodyPr>
          <a:lstStyle/>
          <a:p>
            <a:pPr algn="ctr"/>
            <a:r>
              <a:rPr lang="ja-JP" altLang="en-US" sz="1200" b="1">
                <a:latin typeface="+mn-ea"/>
                <a:ea typeface="+mn-ea"/>
                <a:cs typeface="+mn-cs"/>
              </a:rPr>
              <a:t>りかん</a:t>
            </a:r>
            <a:endParaRPr lang="ja-JP" altLang="en-US" sz="1200" b="1">
              <a:latin typeface="+mn-ea"/>
              <a:ea typeface="+mn-ea"/>
              <a:cs typeface="+mn-cs"/>
            </a:endParaRPr>
          </a:p>
        </p:txBody>
      </p:sp>
      <p:sp>
        <p:nvSpPr>
          <p:cNvPr id="15" name="テキスト ボックス 14"/>
          <p:cNvSpPr txBox="1"/>
          <p:nvPr/>
        </p:nvSpPr>
        <p:spPr>
          <a:xfrm>
            <a:off x="2789039" y="5489498"/>
            <a:ext cx="332142" cy="200055"/>
          </a:xfrm>
          <a:prstGeom prst="rect">
            <a:avLst/>
          </a:prstGeom>
          <a:noFill/>
        </p:spPr>
        <p:txBody>
          <a:bodyPr wrap="none">
            <a:spAutoFit/>
          </a:bodyPr>
          <a:lstStyle/>
          <a:p>
            <a:pPr algn="ctr"/>
            <a:r>
              <a:rPr lang="ja-JP" altLang="en-US" sz="700">
                <a:latin typeface="+mn-ea"/>
                <a:ea typeface="+mn-ea"/>
                <a:cs typeface="+mn-cs"/>
              </a:rPr>
              <a:t>けい</a:t>
            </a:r>
            <a:endParaRPr lang="ja-JP" altLang="en-US" sz="700">
              <a:latin typeface="+mn-ea"/>
              <a:ea typeface="+mn-ea"/>
              <a:cs typeface="+mn-cs"/>
            </a:endParaRPr>
          </a:p>
        </p:txBody>
      </p:sp>
    </p:spTree>
  </p:cSld>
  <p:clrMapOvr>
    <a:masterClrMapping/>
  </p:clrMapOvr>
  <p:transition xmlns:mc="http://schemas.openxmlformats.org/markup-compatibility/2006" xmlns:hp="http://schemas.haansoft.com/office/presentation/8.0" mc:Ignorable="hp" hp:hslDur="500">
    <p:fade/>
  </p:transition>
</p:sld>
</file>

<file path=ppt/slides/slide30.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4309148" y="6386443"/>
            <a:ext cx="7547377" cy="282573"/>
          </a:xfrm>
          <a:prstGeom prst="rect">
            <a:avLst/>
          </a:prstGeom>
        </p:spPr>
        <p:txBody>
          <a:bodyPr wrap="none" lIns="0" tIns="0" rIns="36000" bIns="36000" anchor="b">
            <a:spAutoFit/>
          </a:bodyPr>
          <a:lstStyle/>
          <a:p>
            <a:pPr lvl="0"/>
            <a:r>
              <a:rPr lang="ja-JP" altLang="en-US" sz="800">
                <a:latin typeface="+mn-ea"/>
                <a:ea typeface="+mn-ea"/>
                <a:cs typeface="+mn-cs"/>
              </a:rPr>
              <a:t>厚生労働省「性感染症</a:t>
            </a:r>
            <a:r>
              <a:rPr lang="en-US" altLang="ja-JP" sz="800">
                <a:latin typeface="+mn-ea"/>
                <a:ea typeface="+mn-ea"/>
                <a:cs typeface="+mn-cs"/>
              </a:rPr>
              <a:t>mini</a:t>
            </a:r>
            <a:r>
              <a:rPr lang="ja-JP" altLang="en-US" sz="800">
                <a:latin typeface="+mn-ea"/>
                <a:ea typeface="+mn-ea"/>
                <a:cs typeface="+mn-cs"/>
              </a:rPr>
              <a:t>講座</a:t>
            </a:r>
            <a:r>
              <a:rPr lang="en-US" altLang="ja-JP" sz="800">
                <a:latin typeface="+mn-ea"/>
                <a:ea typeface="+mn-ea"/>
                <a:cs typeface="+mn-cs"/>
              </a:rPr>
              <a:t>(</a:t>
            </a:r>
            <a:r>
              <a:rPr lang="ja-JP" altLang="en-US" sz="800">
                <a:latin typeface="+mn-ea"/>
                <a:ea typeface="+mn-ea"/>
                <a:cs typeface="+mn-cs"/>
              </a:rPr>
              <a:t>若年層向け</a:t>
            </a:r>
            <a:r>
              <a:rPr lang="en-US" altLang="ja-JP" sz="800">
                <a:latin typeface="+mn-ea"/>
                <a:ea typeface="+mn-ea"/>
                <a:cs typeface="+mn-cs"/>
              </a:rPr>
              <a:t>)(</a:t>
            </a:r>
            <a:r>
              <a:rPr lang="ja-JP" altLang="en-US" sz="800">
                <a:latin typeface="+mn-ea"/>
                <a:ea typeface="+mn-ea"/>
                <a:cs typeface="+mn-cs"/>
              </a:rPr>
              <a:t>平成</a:t>
            </a:r>
            <a:r>
              <a:rPr lang="en-US" altLang="ja-JP" sz="800">
                <a:latin typeface="+mn-ea"/>
                <a:ea typeface="+mn-ea"/>
                <a:cs typeface="+mn-cs"/>
              </a:rPr>
              <a:t>24</a:t>
            </a:r>
            <a:r>
              <a:rPr lang="ja-JP" altLang="en-US" sz="800">
                <a:latin typeface="+mn-ea"/>
                <a:ea typeface="+mn-ea"/>
                <a:cs typeface="+mn-cs"/>
              </a:rPr>
              <a:t>年度作成</a:t>
            </a:r>
            <a:r>
              <a:rPr lang="en-US" altLang="ja-JP" sz="800">
                <a:latin typeface="+mn-ea"/>
                <a:ea typeface="+mn-ea"/>
                <a:cs typeface="+mn-cs"/>
              </a:rPr>
              <a:t>)</a:t>
            </a:r>
            <a:r>
              <a:rPr lang="ja-JP" altLang="en-US" sz="800">
                <a:latin typeface="+mn-ea"/>
                <a:ea typeface="+mn-ea"/>
                <a:cs typeface="+mn-cs"/>
              </a:rPr>
              <a:t>」</a:t>
            </a:r>
            <a:endParaRPr lang="ja-JP" altLang="en-US" sz="800">
              <a:latin typeface="+mn-ea"/>
              <a:ea typeface="+mn-ea"/>
              <a:cs typeface="+mn-cs"/>
            </a:endParaRPr>
          </a:p>
          <a:p>
            <a:pPr lvl="0"/>
            <a:r>
              <a:rPr lang="en-US" altLang="ja-JP" sz="800">
                <a:latin typeface="+mn-ea"/>
                <a:ea typeface="+mn-ea"/>
                <a:cs typeface="+mn-cs"/>
              </a:rPr>
              <a:t>http://www.mhlw.go.jp/seisakunitsuite/bunya/kenkou_iryou/kenkou/kekkaku-kansenshou/seikansenshou/dl/leaf01.pdf(Accessed Dec.3. 2019)</a:t>
            </a:r>
            <a:r>
              <a:rPr lang="ja-JP" altLang="en-US" sz="800">
                <a:latin typeface="+mn-ea"/>
                <a:ea typeface="+mn-ea"/>
                <a:cs typeface="+mn-cs"/>
              </a:rPr>
              <a:t> より抜粋</a:t>
            </a:r>
            <a:endParaRPr lang="en-US" altLang="ja-JP" sz="800">
              <a:latin typeface="+mn-ea"/>
              <a:ea typeface="+mn-ea"/>
              <a:cs typeface="+mn-cs"/>
            </a:endParaRPr>
          </a:p>
        </p:txBody>
      </p:sp>
      <p:grpSp>
        <p:nvGrpSpPr>
          <p:cNvPr id="2" name="グループ化 1"/>
          <p:cNvGrpSpPr/>
          <p:nvPr/>
        </p:nvGrpSpPr>
        <p:grpSpPr>
          <a:xfrm rot="0">
            <a:off x="1127123" y="1490297"/>
            <a:ext cx="9979410" cy="4664069"/>
            <a:chOff x="2394865" y="1619999"/>
            <a:chExt cx="7783627" cy="4404665"/>
          </a:xfrm>
        </p:grpSpPr>
        <p:sp>
          <p:nvSpPr>
            <p:cNvPr id="19" name="テキスト プレースホルダー 4"/>
            <p:cNvSpPr txBox="1"/>
            <p:nvPr/>
          </p:nvSpPr>
          <p:spPr>
            <a:xfrm>
              <a:off x="2540974" y="2234434"/>
              <a:ext cx="281659" cy="1808329"/>
            </a:xfrm>
            <a:prstGeom prst="rect">
              <a:avLst/>
            </a:prstGeom>
            <a:noFill/>
            <a:ln w="3175">
              <a:noFill/>
              <a:miter/>
            </a:ln>
          </p:spPr>
          <p:txBody>
            <a:bodyPr vert="eaVert" wrap="none" lIns="0" rIns="72000" anchor="ctr">
              <a:spAutoFit/>
            </a:bodyPr>
            <a:lstStyle>
              <a:defPPr>
                <a:defRPr lang="ja-JP"/>
              </a:defPPr>
              <a:lvl1pPr algn="ctr" fontAlgn="base">
                <a:spcBef>
                  <a:spcPts val="600"/>
                </a:spcBef>
                <a:spcAft>
                  <a:spcPct val="0"/>
                </a:spcAft>
                <a:buClr>
                  <a:srgbClr val="fe8637"/>
                </a:buClr>
                <a:buSzPct val="70000"/>
                <a:buFont typeface="Wingdings"/>
                <a:buNone/>
                <a:defRPr b="1">
                  <a:solidFill>
                    <a:schemeClr val="tx1">
                      <a:lumMod val="65000"/>
                      <a:lumOff val="35000"/>
                    </a:schemeClr>
                  </a:solidFill>
                  <a:latin typeface="メイリオ"/>
                  <a:ea typeface="メイリオ"/>
                  <a:cs typeface="メイリオ"/>
                </a:defRPr>
              </a:lvl1pPr>
              <a:lvl2pPr marL="742950" indent="-285750">
                <a:spcBef>
                  <a:spcPct val="20000"/>
                </a:spcBef>
                <a:buClr>
                  <a:srgbClr val="ff6699"/>
                </a:buClr>
                <a:buFont typeface="Arial"/>
                <a:buChar char="–"/>
                <a:defRPr sz="2800">
                  <a:latin typeface="Meiryo UI"/>
                  <a:ea typeface="Meiryo UI"/>
                  <a:cs typeface="Meiryo UI"/>
                </a:defRPr>
              </a:lvl2pPr>
              <a:lvl3pPr marL="1143000" indent="-228600">
                <a:spcBef>
                  <a:spcPct val="20000"/>
                </a:spcBef>
                <a:buClr>
                  <a:srgbClr val="ff6699"/>
                </a:buClr>
                <a:buChar char="•"/>
                <a:defRPr sz="2400">
                  <a:latin typeface="Meiryo UI"/>
                  <a:ea typeface="Meiryo UI"/>
                  <a:cs typeface="Meiryo UI"/>
                </a:defRPr>
              </a:lvl3pPr>
              <a:lvl4pPr marL="1600200" indent="-228600">
                <a:spcBef>
                  <a:spcPct val="20000"/>
                </a:spcBef>
                <a:buChar char="–"/>
                <a:defRPr sz="2000">
                  <a:latin typeface="Meiryo UI"/>
                  <a:ea typeface="Meiryo UI"/>
                  <a:cs typeface="Meiryo UI"/>
                </a:defRPr>
              </a:lvl4pPr>
              <a:lvl5pPr marL="2057400" indent="-228600">
                <a:spcBef>
                  <a:spcPct val="20000"/>
                </a:spcBef>
                <a:buChar char="»"/>
                <a:defRPr sz="2000">
                  <a:latin typeface="Meiryo UI"/>
                  <a:ea typeface="Meiryo UI"/>
                  <a:cs typeface="Meiryo UI"/>
                </a:defRPr>
              </a:lvl5pPr>
              <a:lvl6pPr marL="2514600" indent="-228600" eaLnBrk="0" fontAlgn="base" hangingPunct="0">
                <a:spcBef>
                  <a:spcPct val="20000"/>
                </a:spcBef>
                <a:spcAft>
                  <a:spcPct val="0"/>
                </a:spcAft>
                <a:buChar char="»"/>
                <a:defRPr sz="2000">
                  <a:latin typeface="Meiryo UI"/>
                  <a:ea typeface="Meiryo UI"/>
                  <a:cs typeface="Meiryo UI"/>
                </a:defRPr>
              </a:lvl6pPr>
              <a:lvl7pPr marL="2971800" indent="-228600" eaLnBrk="0" fontAlgn="base" hangingPunct="0">
                <a:spcBef>
                  <a:spcPct val="20000"/>
                </a:spcBef>
                <a:spcAft>
                  <a:spcPct val="0"/>
                </a:spcAft>
                <a:buChar char="»"/>
                <a:defRPr sz="2000">
                  <a:latin typeface="Meiryo UI"/>
                  <a:ea typeface="Meiryo UI"/>
                  <a:cs typeface="Meiryo UI"/>
                </a:defRPr>
              </a:lvl7pPr>
              <a:lvl8pPr marL="3429000" indent="-228600" eaLnBrk="0" fontAlgn="base" hangingPunct="0">
                <a:spcBef>
                  <a:spcPct val="20000"/>
                </a:spcBef>
                <a:spcAft>
                  <a:spcPct val="0"/>
                </a:spcAft>
                <a:buChar char="»"/>
                <a:defRPr sz="2000">
                  <a:latin typeface="Meiryo UI"/>
                  <a:ea typeface="Meiryo UI"/>
                  <a:cs typeface="Meiryo UI"/>
                </a:defRPr>
              </a:lvl8pPr>
              <a:lvl9pPr marL="3886200" indent="-228600" eaLnBrk="0" fontAlgn="base" hangingPunct="0">
                <a:spcBef>
                  <a:spcPct val="20000"/>
                </a:spcBef>
                <a:spcAft>
                  <a:spcPct val="0"/>
                </a:spcAft>
                <a:buChar char="»"/>
                <a:defRPr sz="2000">
                  <a:latin typeface="Meiryo UI"/>
                  <a:ea typeface="Meiryo UI"/>
                  <a:cs typeface="Meiryo UI"/>
                </a:defRPr>
              </a:lvl9pPr>
            </a:lstStyle>
            <a:p>
              <a:pPr lvl="0"/>
              <a:r>
                <a:rPr lang="ja-JP" altLang="en-US">
                  <a:solidFill>
                    <a:schemeClr val="tx1">
                      <a:lumMod val="50000"/>
                      <a:lumOff val="50000"/>
                    </a:schemeClr>
                  </a:solidFill>
                </a:rPr>
                <a:t>クラミジア感染症</a:t>
              </a:r>
              <a:endParaRPr lang="ja-JP" altLang="en-US">
                <a:solidFill>
                  <a:schemeClr val="tx1">
                    <a:lumMod val="50000"/>
                    <a:lumOff val="50000"/>
                  </a:schemeClr>
                </a:solidFill>
              </a:endParaRPr>
            </a:p>
          </p:txBody>
        </p:sp>
        <p:sp>
          <p:nvSpPr>
            <p:cNvPr id="21" name="テキスト プレースホルダー 4"/>
            <p:cNvSpPr txBox="1"/>
            <p:nvPr/>
          </p:nvSpPr>
          <p:spPr>
            <a:xfrm>
              <a:off x="2570691" y="4549084"/>
              <a:ext cx="284259" cy="1157798"/>
            </a:xfrm>
            <a:prstGeom prst="rect">
              <a:avLst/>
            </a:prstGeom>
            <a:noFill/>
            <a:ln w="3175">
              <a:noFill/>
              <a:miter/>
            </a:ln>
          </p:spPr>
          <p:txBody>
            <a:bodyPr vert="eaVert" wrap="none" lIns="0" rIns="72000" anchor="ctr">
              <a:spAutoFit/>
            </a:bodyPr>
            <a:lstStyle>
              <a:defPPr>
                <a:defRPr lang="ja-JP"/>
              </a:defPPr>
              <a:lvl1pPr algn="ctr" fontAlgn="base">
                <a:spcBef>
                  <a:spcPts val="600"/>
                </a:spcBef>
                <a:spcAft>
                  <a:spcPct val="0"/>
                </a:spcAft>
                <a:buClr>
                  <a:srgbClr val="fe8637"/>
                </a:buClr>
                <a:buSzPct val="70000"/>
                <a:buFont typeface="Wingdings"/>
                <a:buNone/>
                <a:defRPr b="1">
                  <a:solidFill>
                    <a:schemeClr val="tx1">
                      <a:lumMod val="65000"/>
                      <a:lumOff val="35000"/>
                    </a:schemeClr>
                  </a:solidFill>
                  <a:latin typeface="メイリオ"/>
                  <a:ea typeface="メイリオ"/>
                  <a:cs typeface="メイリオ"/>
                </a:defRPr>
              </a:lvl1pPr>
              <a:lvl2pPr marL="742950" indent="-285750">
                <a:spcBef>
                  <a:spcPct val="20000"/>
                </a:spcBef>
                <a:buClr>
                  <a:srgbClr val="ff6699"/>
                </a:buClr>
                <a:buFont typeface="Arial"/>
                <a:buChar char="–"/>
                <a:defRPr sz="2800">
                  <a:latin typeface="Meiryo UI"/>
                  <a:ea typeface="Meiryo UI"/>
                  <a:cs typeface="Meiryo UI"/>
                </a:defRPr>
              </a:lvl2pPr>
              <a:lvl3pPr marL="1143000" indent="-228600">
                <a:spcBef>
                  <a:spcPct val="20000"/>
                </a:spcBef>
                <a:buClr>
                  <a:srgbClr val="ff6699"/>
                </a:buClr>
                <a:buChar char="•"/>
                <a:defRPr sz="2400">
                  <a:latin typeface="Meiryo UI"/>
                  <a:ea typeface="Meiryo UI"/>
                  <a:cs typeface="Meiryo UI"/>
                </a:defRPr>
              </a:lvl3pPr>
              <a:lvl4pPr marL="1600200" indent="-228600">
                <a:spcBef>
                  <a:spcPct val="20000"/>
                </a:spcBef>
                <a:buChar char="–"/>
                <a:defRPr sz="2000">
                  <a:latin typeface="Meiryo UI"/>
                  <a:ea typeface="Meiryo UI"/>
                  <a:cs typeface="Meiryo UI"/>
                </a:defRPr>
              </a:lvl4pPr>
              <a:lvl5pPr marL="2057400" indent="-228600">
                <a:spcBef>
                  <a:spcPct val="20000"/>
                </a:spcBef>
                <a:buChar char="»"/>
                <a:defRPr sz="2000">
                  <a:latin typeface="Meiryo UI"/>
                  <a:ea typeface="Meiryo UI"/>
                  <a:cs typeface="Meiryo UI"/>
                </a:defRPr>
              </a:lvl5pPr>
              <a:lvl6pPr marL="2514600" indent="-228600" eaLnBrk="0" fontAlgn="base" hangingPunct="0">
                <a:spcBef>
                  <a:spcPct val="20000"/>
                </a:spcBef>
                <a:spcAft>
                  <a:spcPct val="0"/>
                </a:spcAft>
                <a:buChar char="»"/>
                <a:defRPr sz="2000">
                  <a:latin typeface="Meiryo UI"/>
                  <a:ea typeface="Meiryo UI"/>
                  <a:cs typeface="Meiryo UI"/>
                </a:defRPr>
              </a:lvl6pPr>
              <a:lvl7pPr marL="2971800" indent="-228600" eaLnBrk="0" fontAlgn="base" hangingPunct="0">
                <a:spcBef>
                  <a:spcPct val="20000"/>
                </a:spcBef>
                <a:spcAft>
                  <a:spcPct val="0"/>
                </a:spcAft>
                <a:buChar char="»"/>
                <a:defRPr sz="2000">
                  <a:latin typeface="Meiryo UI"/>
                  <a:ea typeface="Meiryo UI"/>
                  <a:cs typeface="Meiryo UI"/>
                </a:defRPr>
              </a:lvl7pPr>
              <a:lvl8pPr marL="3429000" indent="-228600" eaLnBrk="0" fontAlgn="base" hangingPunct="0">
                <a:spcBef>
                  <a:spcPct val="20000"/>
                </a:spcBef>
                <a:spcAft>
                  <a:spcPct val="0"/>
                </a:spcAft>
                <a:buChar char="»"/>
                <a:defRPr sz="2000">
                  <a:latin typeface="Meiryo UI"/>
                  <a:ea typeface="Meiryo UI"/>
                  <a:cs typeface="Meiryo UI"/>
                </a:defRPr>
              </a:lvl8pPr>
              <a:lvl9pPr marL="3886200" indent="-228600" eaLnBrk="0" fontAlgn="base" hangingPunct="0">
                <a:spcBef>
                  <a:spcPct val="20000"/>
                </a:spcBef>
                <a:spcAft>
                  <a:spcPct val="0"/>
                </a:spcAft>
                <a:buChar char="»"/>
                <a:defRPr sz="2000">
                  <a:latin typeface="Meiryo UI"/>
                  <a:ea typeface="Meiryo UI"/>
                  <a:cs typeface="Meiryo UI"/>
                </a:defRPr>
              </a:lvl9pPr>
            </a:lstStyle>
            <a:p>
              <a:pPr lvl="0"/>
              <a:r>
                <a:rPr lang="ja-JP" altLang="en-US">
                  <a:solidFill>
                    <a:schemeClr val="tx1">
                      <a:lumMod val="50000"/>
                      <a:lumOff val="50000"/>
                    </a:schemeClr>
                  </a:solidFill>
                </a:rPr>
                <a:t>淋菌感染症</a:t>
              </a:r>
              <a:endParaRPr lang="ja-JP" altLang="en-US">
                <a:solidFill>
                  <a:schemeClr val="tx1">
                    <a:lumMod val="50000"/>
                    <a:lumOff val="50000"/>
                  </a:schemeClr>
                </a:solidFill>
              </a:endParaRPr>
            </a:p>
          </p:txBody>
        </p:sp>
        <p:sp>
          <p:nvSpPr>
            <p:cNvPr id="4" name="正方形/長方形 3"/>
            <p:cNvSpPr/>
            <p:nvPr/>
          </p:nvSpPr>
          <p:spPr>
            <a:xfrm>
              <a:off x="2928000" y="1620000"/>
              <a:ext cx="3528000" cy="4404664"/>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72000" anchor="t"/>
            <a:lstStyle/>
            <a:p>
              <a:pPr algn="ctr"/>
              <a:r>
                <a:rPr lang="ja-JP" altLang="en-US" sz="2400" b="1">
                  <a:solidFill>
                    <a:srgbClr val="0070c0"/>
                  </a:solidFill>
                </a:rPr>
                <a:t>男 性</a:t>
              </a:r>
              <a:endParaRPr lang="ja-JP" altLang="en-US" sz="2400" b="1">
                <a:solidFill>
                  <a:srgbClr val="0070c0"/>
                </a:solidFill>
              </a:endParaRPr>
            </a:p>
          </p:txBody>
        </p:sp>
        <p:sp>
          <p:nvSpPr>
            <p:cNvPr id="17" name="正方形/長方形 16"/>
            <p:cNvSpPr/>
            <p:nvPr/>
          </p:nvSpPr>
          <p:spPr>
            <a:xfrm>
              <a:off x="6618000" y="1619999"/>
              <a:ext cx="3528000" cy="4404664"/>
            </a:xfrm>
            <a:prstGeom prst="rect">
              <a:avLst/>
            </a:prstGeom>
            <a:solidFill>
              <a:srgbClr val="ffebf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72000" anchor="t"/>
            <a:lstStyle/>
            <a:p>
              <a:pPr algn="ctr"/>
              <a:r>
                <a:rPr lang="ja-JP" altLang="en-US" sz="2400" b="1">
                  <a:solidFill>
                    <a:srgbClr val="ff0066"/>
                  </a:solidFill>
                </a:rPr>
                <a:t>女 性</a:t>
              </a:r>
              <a:endParaRPr lang="ja-JP" altLang="en-US" sz="2400" b="1">
                <a:solidFill>
                  <a:srgbClr val="ff0066"/>
                </a:solidFill>
              </a:endParaRPr>
            </a:p>
          </p:txBody>
        </p:sp>
        <p:sp>
          <p:nvSpPr>
            <p:cNvPr id="3" name="テキスト ボックス 2"/>
            <p:cNvSpPr txBox="1"/>
            <p:nvPr/>
          </p:nvSpPr>
          <p:spPr>
            <a:xfrm>
              <a:off x="2917417" y="2430837"/>
              <a:ext cx="2525402" cy="1441016"/>
            </a:xfrm>
            <a:prstGeom prst="rect">
              <a:avLst/>
            </a:prstGeom>
            <a:noFill/>
          </p:spPr>
          <p:txBody>
            <a:bodyPr wrap="none">
              <a:spAutoFit/>
            </a:bodyPr>
            <a:lstStyle/>
            <a:p>
              <a:pPr marL="215979" indent="-215979">
                <a:lnSpc>
                  <a:spcPct val="110000"/>
                </a:lnSpc>
                <a:spcBef>
                  <a:spcPct val="6000"/>
                </a:spcBef>
                <a:buFont typeface="Wingdings"/>
                <a:buChar char="l"/>
              </a:pPr>
              <a:r>
                <a:rPr lang="ja-JP" altLang="en-US" spc="-22">
                  <a:solidFill>
                    <a:srgbClr val="0070c0"/>
                  </a:solidFill>
                  <a:latin typeface="+mn-ea"/>
                  <a:ea typeface="+mn-ea"/>
                  <a:cs typeface="+mn-cs"/>
                </a:rPr>
                <a:t>おしっこをした時の軽い痛み</a:t>
              </a:r>
              <a:endParaRPr lang="ja-JP" altLang="en-US" spc="-22">
                <a:solidFill>
                  <a:srgbClr val="0070c0"/>
                </a:solidFill>
                <a:latin typeface="+mn-ea"/>
                <a:ea typeface="+mn-ea"/>
                <a:cs typeface="+mn-cs"/>
              </a:endParaRPr>
            </a:p>
            <a:p>
              <a:pPr marL="215979" indent="-215979">
                <a:lnSpc>
                  <a:spcPct val="110000"/>
                </a:lnSpc>
                <a:spcBef>
                  <a:spcPct val="28000"/>
                </a:spcBef>
                <a:buFont typeface="Wingdings"/>
                <a:buChar char="l"/>
              </a:pPr>
              <a:r>
                <a:rPr lang="ja-JP" altLang="en-US" spc="-22">
                  <a:solidFill>
                    <a:srgbClr val="0070c0"/>
                  </a:solidFill>
                  <a:latin typeface="+mn-ea"/>
                  <a:ea typeface="+mn-ea"/>
                  <a:cs typeface="+mn-cs"/>
                </a:rPr>
                <a:t>尿道からうみが出たり、かゆくなる</a:t>
              </a:r>
              <a:endParaRPr lang="ja-JP" altLang="en-US" spc="-22">
                <a:solidFill>
                  <a:srgbClr val="0070c0"/>
                </a:solidFill>
                <a:latin typeface="+mn-ea"/>
                <a:ea typeface="+mn-ea"/>
                <a:cs typeface="+mn-cs"/>
              </a:endParaRPr>
            </a:p>
            <a:p>
              <a:pPr marL="215979" indent="-215979">
                <a:lnSpc>
                  <a:spcPct val="110000"/>
                </a:lnSpc>
                <a:spcBef>
                  <a:spcPct val="28000"/>
                </a:spcBef>
                <a:buFont typeface="Wingdings"/>
                <a:buChar char="l"/>
              </a:pPr>
              <a:r>
                <a:rPr lang="ja-JP" altLang="en-US" spc="-22">
                  <a:solidFill>
                    <a:srgbClr val="0070c0"/>
                  </a:solidFill>
                  <a:latin typeface="+mn-ea"/>
                  <a:ea typeface="+mn-ea"/>
                  <a:cs typeface="+mn-cs"/>
                </a:rPr>
                <a:t>症状のある人は半分くらい</a:t>
              </a:r>
              <a:endParaRPr lang="ja-JP" altLang="en-US" spc="-22">
                <a:solidFill>
                  <a:srgbClr val="0070c0"/>
                </a:solidFill>
                <a:latin typeface="+mn-ea"/>
                <a:ea typeface="+mn-ea"/>
                <a:cs typeface="+mn-cs"/>
              </a:endParaRPr>
            </a:p>
            <a:p>
              <a:pPr marL="215979" indent="-215979">
                <a:lnSpc>
                  <a:spcPct val="110000"/>
                </a:lnSpc>
                <a:spcBef>
                  <a:spcPct val="28000"/>
                </a:spcBef>
                <a:buFont typeface="Wingdings"/>
                <a:buChar char="l"/>
              </a:pPr>
              <a:r>
                <a:rPr lang="ja-JP" altLang="en-US" spc="-22">
                  <a:solidFill>
                    <a:srgbClr val="0070c0"/>
                  </a:solidFill>
                  <a:latin typeface="+mn-ea"/>
                  <a:ea typeface="+mn-ea"/>
                  <a:cs typeface="+mn-cs"/>
                </a:rPr>
                <a:t>不妊の原因になることもある</a:t>
              </a:r>
              <a:endParaRPr lang="ja-JP" altLang="en-US" spc="-22">
                <a:solidFill>
                  <a:srgbClr val="0070c0"/>
                </a:solidFill>
                <a:latin typeface="+mn-ea"/>
                <a:ea typeface="+mn-ea"/>
                <a:cs typeface="+mn-cs"/>
              </a:endParaRPr>
            </a:p>
          </p:txBody>
        </p:sp>
        <p:sp>
          <p:nvSpPr>
            <p:cNvPr id="10" name="テキスト ボックス 9"/>
            <p:cNvSpPr txBox="1"/>
            <p:nvPr/>
          </p:nvSpPr>
          <p:spPr>
            <a:xfrm>
              <a:off x="6607408" y="2350030"/>
              <a:ext cx="3530667" cy="1620771"/>
            </a:xfrm>
            <a:prstGeom prst="rect">
              <a:avLst/>
            </a:prstGeom>
            <a:noFill/>
          </p:spPr>
          <p:txBody>
            <a:bodyPr wrap="none">
              <a:spAutoFit/>
            </a:bodyPr>
            <a:lstStyle/>
            <a:p>
              <a:pPr marL="215979" indent="-215979">
                <a:lnSpc>
                  <a:spcPct val="110000"/>
                </a:lnSpc>
                <a:spcBef>
                  <a:spcPct val="6000"/>
                </a:spcBef>
                <a:buFont typeface="Wingdings"/>
                <a:buChar char="l"/>
              </a:pPr>
              <a:r>
                <a:rPr lang="ja-JP" altLang="en-US" spc="-22">
                  <a:solidFill>
                    <a:srgbClr val="ff0066"/>
                  </a:solidFill>
                  <a:latin typeface="+mn-ea"/>
                  <a:ea typeface="+mn-ea"/>
                  <a:cs typeface="+mn-cs"/>
                </a:rPr>
                <a:t>症状はほとんどない</a:t>
              </a:r>
              <a:br>
                <a:rPr lang="en-US" altLang="ja-JP" spc="-22">
                  <a:solidFill>
                    <a:srgbClr val="ff0066"/>
                  </a:solidFill>
                  <a:latin typeface="+mn-ea"/>
                  <a:ea typeface="+mn-ea"/>
                  <a:cs typeface="+mn-cs"/>
                </a:rPr>
              </a:br>
              <a:r>
                <a:rPr lang="en-US" altLang="ja-JP" sz="1600" spc="-21">
                  <a:solidFill>
                    <a:srgbClr val="ff0066"/>
                  </a:solidFill>
                  <a:latin typeface="+mn-ea"/>
                  <a:ea typeface="+mn-ea"/>
                  <a:cs typeface="+mn-cs"/>
                </a:rPr>
                <a:t>(</a:t>
              </a:r>
              <a:r>
                <a:rPr lang="ja-JP" altLang="en-US" sz="1600" spc="-21">
                  <a:solidFill>
                    <a:srgbClr val="ff0066"/>
                  </a:solidFill>
                  <a:latin typeface="+mn-ea"/>
                  <a:ea typeface="+mn-ea"/>
                  <a:cs typeface="+mn-cs"/>
                </a:rPr>
                <a:t>初期のおりものや軽い下腹部の痛み程度</a:t>
              </a:r>
              <a:r>
                <a:rPr lang="en-US" altLang="ja-JP" sz="1600" spc="-21">
                  <a:solidFill>
                    <a:srgbClr val="ff0066"/>
                  </a:solidFill>
                  <a:latin typeface="+mn-ea"/>
                  <a:ea typeface="+mn-ea"/>
                  <a:cs typeface="+mn-cs"/>
                </a:rPr>
                <a:t>)</a:t>
              </a:r>
              <a:endParaRPr lang="en-US" altLang="ja-JP" sz="1600" spc="-21">
                <a:solidFill>
                  <a:srgbClr val="ff0066"/>
                </a:solidFill>
                <a:latin typeface="+mn-ea"/>
                <a:ea typeface="+mn-ea"/>
                <a:cs typeface="+mn-cs"/>
              </a:endParaRPr>
            </a:p>
            <a:p>
              <a:pPr marL="215979" indent="-215979">
                <a:lnSpc>
                  <a:spcPct val="110000"/>
                </a:lnSpc>
                <a:spcBef>
                  <a:spcPct val="28000"/>
                </a:spcBef>
                <a:buFont typeface="Wingdings"/>
                <a:buChar char="l"/>
              </a:pPr>
              <a:r>
                <a:rPr lang="ja-JP" altLang="en-US" spc="-41">
                  <a:solidFill>
                    <a:srgbClr val="ff0066"/>
                  </a:solidFill>
                  <a:latin typeface="+mn-ea"/>
                  <a:ea typeface="+mn-ea"/>
                  <a:cs typeface="+mn-cs"/>
                </a:rPr>
                <a:t>進行すると不正出血や性交した時に痛みがある</a:t>
              </a:r>
              <a:endParaRPr lang="ja-JP" altLang="en-US" spc="-41">
                <a:solidFill>
                  <a:srgbClr val="ff0066"/>
                </a:solidFill>
                <a:latin typeface="+mn-ea"/>
                <a:ea typeface="+mn-ea"/>
                <a:cs typeface="+mn-cs"/>
              </a:endParaRPr>
            </a:p>
            <a:p>
              <a:pPr marL="215979" indent="-215979">
                <a:lnSpc>
                  <a:spcPct val="110000"/>
                </a:lnSpc>
                <a:spcBef>
                  <a:spcPct val="28000"/>
                </a:spcBef>
                <a:buFont typeface="Wingdings"/>
                <a:buChar char="l"/>
              </a:pPr>
              <a:r>
                <a:rPr lang="ja-JP" altLang="en-US" spc="-22">
                  <a:solidFill>
                    <a:srgbClr val="ff0066"/>
                  </a:solidFill>
                  <a:latin typeface="+mn-ea"/>
                  <a:ea typeface="+mn-ea"/>
                  <a:cs typeface="+mn-cs"/>
                </a:rPr>
                <a:t>不妊の原因になったり、妊娠中だと</a:t>
              </a:r>
              <a:br>
                <a:rPr lang="en-US" altLang="ja-JP" spc="-22">
                  <a:solidFill>
                    <a:srgbClr val="ff0066"/>
                  </a:solidFill>
                  <a:latin typeface="+mn-ea"/>
                  <a:ea typeface="+mn-ea"/>
                  <a:cs typeface="+mn-cs"/>
                </a:rPr>
              </a:br>
              <a:r>
                <a:rPr lang="ja-JP" altLang="en-US" spc="-22">
                  <a:solidFill>
                    <a:srgbClr val="ff0066"/>
                  </a:solidFill>
                  <a:latin typeface="+mn-ea"/>
                  <a:ea typeface="+mn-ea"/>
                  <a:cs typeface="+mn-cs"/>
                </a:rPr>
                <a:t>早期流産になることもある</a:t>
              </a:r>
              <a:endParaRPr lang="en-US" altLang="ja-JP" spc="-22">
                <a:solidFill>
                  <a:srgbClr val="ff0066"/>
                </a:solidFill>
                <a:latin typeface="+mn-ea"/>
                <a:ea typeface="+mn-ea"/>
                <a:cs typeface="+mn-cs"/>
              </a:endParaRPr>
            </a:p>
          </p:txBody>
        </p:sp>
        <p:sp>
          <p:nvSpPr>
            <p:cNvPr id="15" name="テキスト ボックス 14"/>
            <p:cNvSpPr txBox="1"/>
            <p:nvPr/>
          </p:nvSpPr>
          <p:spPr>
            <a:xfrm>
              <a:off x="2917421" y="4471310"/>
              <a:ext cx="3290607" cy="1442464"/>
            </a:xfrm>
            <a:prstGeom prst="rect">
              <a:avLst/>
            </a:prstGeom>
            <a:noFill/>
          </p:spPr>
          <p:txBody>
            <a:bodyPr wrap="none">
              <a:spAutoFit/>
            </a:bodyPr>
            <a:lstStyle/>
            <a:p>
              <a:pPr marL="215979" indent="-215979">
                <a:lnSpc>
                  <a:spcPct val="110000"/>
                </a:lnSpc>
                <a:spcBef>
                  <a:spcPct val="6000"/>
                </a:spcBef>
                <a:buFont typeface="Wingdings"/>
                <a:buChar char="l"/>
              </a:pPr>
              <a:r>
                <a:rPr lang="ja-JP" altLang="en-US" spc="-22">
                  <a:solidFill>
                    <a:srgbClr val="0070c0"/>
                  </a:solidFill>
                  <a:latin typeface="+mn-ea"/>
                  <a:ea typeface="+mn-ea"/>
                  <a:cs typeface="+mn-cs"/>
                </a:rPr>
                <a:t>おしっこをした時の激しい痛み</a:t>
              </a:r>
              <a:endParaRPr lang="ja-JP" altLang="en-US" spc="-22">
                <a:solidFill>
                  <a:srgbClr val="0070c0"/>
                </a:solidFill>
                <a:latin typeface="+mn-ea"/>
                <a:ea typeface="+mn-ea"/>
                <a:cs typeface="+mn-cs"/>
              </a:endParaRPr>
            </a:p>
            <a:p>
              <a:pPr marL="215979" indent="-215979">
                <a:lnSpc>
                  <a:spcPct val="110000"/>
                </a:lnSpc>
                <a:spcBef>
                  <a:spcPct val="28000"/>
                </a:spcBef>
                <a:buFont typeface="Wingdings"/>
                <a:buChar char="l"/>
              </a:pPr>
              <a:r>
                <a:rPr lang="ja-JP" altLang="en-US" spc="-22">
                  <a:solidFill>
                    <a:srgbClr val="0070c0"/>
                  </a:solidFill>
                  <a:latin typeface="+mn-ea"/>
                  <a:ea typeface="+mn-ea"/>
                  <a:cs typeface="+mn-cs"/>
                </a:rPr>
                <a:t>尿道からやや黄色い白みがかったうみが出る</a:t>
              </a:r>
              <a:endParaRPr lang="ja-JP" altLang="en-US" spc="-22">
                <a:solidFill>
                  <a:srgbClr val="0070c0"/>
                </a:solidFill>
                <a:latin typeface="+mn-ea"/>
                <a:ea typeface="+mn-ea"/>
                <a:cs typeface="+mn-cs"/>
              </a:endParaRPr>
            </a:p>
            <a:p>
              <a:pPr marL="215979" indent="-215979">
                <a:lnSpc>
                  <a:spcPct val="110000"/>
                </a:lnSpc>
                <a:spcBef>
                  <a:spcPct val="28000"/>
                </a:spcBef>
                <a:buFont typeface="Wingdings"/>
                <a:buChar char="l"/>
              </a:pPr>
              <a:r>
                <a:rPr lang="ja-JP" altLang="en-US" spc="-22">
                  <a:solidFill>
                    <a:srgbClr val="0070c0"/>
                  </a:solidFill>
                  <a:latin typeface="+mn-ea"/>
                  <a:ea typeface="+mn-ea"/>
                  <a:cs typeface="+mn-cs"/>
                </a:rPr>
                <a:t>精巣のあたりが腫れて熱が出る</a:t>
              </a:r>
              <a:endParaRPr lang="ja-JP" altLang="en-US" spc="-22">
                <a:solidFill>
                  <a:srgbClr val="0070c0"/>
                </a:solidFill>
                <a:latin typeface="+mn-ea"/>
                <a:ea typeface="+mn-ea"/>
                <a:cs typeface="+mn-cs"/>
              </a:endParaRPr>
            </a:p>
            <a:p>
              <a:pPr marL="215979" indent="-215979">
                <a:lnSpc>
                  <a:spcPct val="110000"/>
                </a:lnSpc>
                <a:spcBef>
                  <a:spcPct val="28000"/>
                </a:spcBef>
                <a:buFont typeface="Wingdings"/>
                <a:buChar char="l"/>
              </a:pPr>
              <a:r>
                <a:rPr lang="ja-JP" altLang="en-US" spc="-22">
                  <a:solidFill>
                    <a:srgbClr val="0070c0"/>
                  </a:solidFill>
                  <a:latin typeface="+mn-ea"/>
                  <a:ea typeface="+mn-ea"/>
                  <a:cs typeface="+mn-cs"/>
                </a:rPr>
                <a:t>不妊の原因になることもある</a:t>
              </a:r>
              <a:endParaRPr lang="ja-JP" altLang="en-US" spc="-22">
                <a:solidFill>
                  <a:srgbClr val="0070c0"/>
                </a:solidFill>
                <a:latin typeface="+mn-ea"/>
                <a:ea typeface="+mn-ea"/>
                <a:cs typeface="+mn-cs"/>
              </a:endParaRPr>
            </a:p>
          </p:txBody>
        </p:sp>
        <p:sp>
          <p:nvSpPr>
            <p:cNvPr id="18" name="テキスト ボックス 17"/>
            <p:cNvSpPr txBox="1"/>
            <p:nvPr/>
          </p:nvSpPr>
          <p:spPr>
            <a:xfrm>
              <a:off x="6607417" y="4552106"/>
              <a:ext cx="3448938" cy="1235733"/>
            </a:xfrm>
            <a:prstGeom prst="rect">
              <a:avLst/>
            </a:prstGeom>
            <a:noFill/>
          </p:spPr>
          <p:txBody>
            <a:bodyPr wrap="none">
              <a:spAutoFit/>
            </a:bodyPr>
            <a:lstStyle/>
            <a:p>
              <a:pPr marL="215979" indent="-215979">
                <a:lnSpc>
                  <a:spcPct val="110000"/>
                </a:lnSpc>
                <a:spcBef>
                  <a:spcPct val="6000"/>
                </a:spcBef>
                <a:buFont typeface="Wingdings"/>
                <a:buChar char="l"/>
              </a:pPr>
              <a:r>
                <a:rPr lang="ja-JP" altLang="en-US" spc="-22">
                  <a:solidFill>
                    <a:srgbClr val="ff0066"/>
                  </a:solidFill>
                  <a:latin typeface="+mn-ea"/>
                  <a:ea typeface="+mn-ea"/>
                  <a:cs typeface="+mn-cs"/>
                </a:rPr>
                <a:t>症状はほとんどない</a:t>
              </a:r>
              <a:br>
                <a:rPr lang="en-US" altLang="ja-JP" spc="-22">
                  <a:solidFill>
                    <a:srgbClr val="ff0066"/>
                  </a:solidFill>
                  <a:latin typeface="+mn-ea"/>
                  <a:ea typeface="+mn-ea"/>
                  <a:cs typeface="+mn-cs"/>
                </a:rPr>
              </a:br>
              <a:r>
                <a:rPr lang="en-US" altLang="ja-JP" sz="1600" spc="-21">
                  <a:solidFill>
                    <a:srgbClr val="ff0066"/>
                  </a:solidFill>
                  <a:latin typeface="+mn-ea"/>
                  <a:ea typeface="+mn-ea"/>
                  <a:cs typeface="+mn-cs"/>
                </a:rPr>
                <a:t>(</a:t>
              </a:r>
              <a:r>
                <a:rPr lang="ja-JP" altLang="en-US" sz="1600" spc="-21">
                  <a:solidFill>
                    <a:srgbClr val="ff0066"/>
                  </a:solidFill>
                  <a:latin typeface="+mn-ea"/>
                  <a:ea typeface="+mn-ea"/>
                  <a:cs typeface="+mn-cs"/>
                </a:rPr>
                <a:t>初期におりものが増える、熱が出る、下腹部の痛み</a:t>
              </a:r>
              <a:br>
                <a:rPr lang="en-US" altLang="ja-JP" sz="1600" spc="-21">
                  <a:solidFill>
                    <a:srgbClr val="ff0066"/>
                  </a:solidFill>
                  <a:latin typeface="+mn-ea"/>
                  <a:ea typeface="+mn-ea"/>
                  <a:cs typeface="+mn-cs"/>
                </a:rPr>
              </a:br>
              <a:r>
                <a:rPr lang="ja-JP" altLang="en-US" sz="1600" spc="-21">
                  <a:solidFill>
                    <a:srgbClr val="ff0066"/>
                  </a:solidFill>
                  <a:latin typeface="+mn-ea"/>
                  <a:ea typeface="+mn-ea"/>
                  <a:cs typeface="+mn-cs"/>
                </a:rPr>
                <a:t>が出る程度</a:t>
              </a:r>
              <a:r>
                <a:rPr lang="en-US" altLang="ja-JP" sz="1600" spc="-21">
                  <a:solidFill>
                    <a:srgbClr val="ff0066"/>
                  </a:solidFill>
                  <a:latin typeface="+mn-ea"/>
                  <a:ea typeface="+mn-ea"/>
                  <a:cs typeface="+mn-cs"/>
                </a:rPr>
                <a:t>)</a:t>
              </a:r>
              <a:endParaRPr lang="en-US" altLang="ja-JP" sz="1600" spc="-21">
                <a:solidFill>
                  <a:srgbClr val="ff0066"/>
                </a:solidFill>
                <a:latin typeface="+mn-ea"/>
                <a:ea typeface="+mn-ea"/>
                <a:cs typeface="+mn-cs"/>
              </a:endParaRPr>
            </a:p>
            <a:p>
              <a:pPr marL="215979" indent="-215979">
                <a:lnSpc>
                  <a:spcPct val="110000"/>
                </a:lnSpc>
                <a:spcBef>
                  <a:spcPct val="28000"/>
                </a:spcBef>
                <a:buFont typeface="Wingdings"/>
                <a:buChar char="l"/>
              </a:pPr>
              <a:r>
                <a:rPr lang="ja-JP" altLang="en-US" spc="-22">
                  <a:solidFill>
                    <a:srgbClr val="ff0066"/>
                  </a:solidFill>
                  <a:latin typeface="+mn-ea"/>
                  <a:ea typeface="+mn-ea"/>
                  <a:cs typeface="+mn-cs"/>
                </a:rPr>
                <a:t>不妊の原因になることもある</a:t>
              </a:r>
              <a:endParaRPr lang="en-US" altLang="ja-JP" spc="-22">
                <a:solidFill>
                  <a:srgbClr val="ff0066"/>
                </a:solidFill>
                <a:latin typeface="+mn-ea"/>
                <a:ea typeface="+mn-ea"/>
                <a:cs typeface="+mn-cs"/>
              </a:endParaRPr>
            </a:p>
          </p:txBody>
        </p:sp>
        <p:sp>
          <p:nvSpPr>
            <p:cNvPr id="23" name="正方形/長方形 22"/>
            <p:cNvSpPr/>
            <p:nvPr/>
          </p:nvSpPr>
          <p:spPr>
            <a:xfrm>
              <a:off x="2394865" y="2160000"/>
              <a:ext cx="7751135" cy="1980000"/>
            </a:xfrm>
            <a:prstGeom prst="rect">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sp>
          <p:nvSpPr>
            <p:cNvPr id="26" name="正方形/長方形 25"/>
            <p:cNvSpPr/>
            <p:nvPr/>
          </p:nvSpPr>
          <p:spPr>
            <a:xfrm>
              <a:off x="2394865" y="4320000"/>
              <a:ext cx="7751135" cy="1704664"/>
            </a:xfrm>
            <a:prstGeom prst="rect">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grpSp>
      <p:sp>
        <p:nvSpPr>
          <p:cNvPr id="5" name="タイトル 4"/>
          <p:cNvSpPr>
            <a:spLocks noGrp="1"/>
          </p:cNvSpPr>
          <p:nvPr>
            <p:ph type="title" idx="0"/>
          </p:nvPr>
        </p:nvSpPr>
        <p:spPr>
          <a:xfrm>
            <a:off x="1920004" y="497205"/>
            <a:ext cx="9399077" cy="512445"/>
          </a:xfrm>
        </p:spPr>
        <p:txBody>
          <a:bodyPr/>
          <a:lstStyle/>
          <a:p>
            <a:pPr lvl="0"/>
            <a:r>
              <a:rPr lang="ja-JP" altLang="en-US"/>
              <a:t>知っておきたい主な性感染症</a:t>
            </a:r>
            <a:endParaRPr lang="ja-JP" altLang="en-US"/>
          </a:p>
        </p:txBody>
      </p:sp>
      <p:pic>
        <p:nvPicPr>
          <p:cNvPr id="16" name="図 15"/>
          <p:cNvPicPr>
            <a:picLocks noChangeAspect="1"/>
          </p:cNvPicPr>
          <p:nvPr/>
        </p:nvPicPr>
        <p:blipFill rotWithShape="1">
          <a:blip r:embed="rId2"/>
          <a:stretch>
            <a:fillRect/>
          </a:stretch>
        </p:blipFill>
        <p:spPr>
          <a:xfrm>
            <a:off x="10721164" y="303652"/>
            <a:ext cx="844943" cy="1008000"/>
          </a:xfrm>
          <a:prstGeom prst="rect">
            <a:avLst/>
          </a:prstGeom>
        </p:spPr>
      </p:pic>
    </p:spTree>
  </p:cSld>
  <p:clrMapOvr>
    <a:masterClrMapping/>
  </p:clrMapOvr>
  <p:transition xmlns:mc="http://schemas.openxmlformats.org/markup-compatibility/2006" xmlns:hp="http://schemas.haansoft.com/office/presentation/8.0" mc:Ignorable="hp" hp:hslDur="500">
    <p:fade/>
  </p:transition>
</p:sld>
</file>

<file path=ppt/slides/slide3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4321967" y="6386443"/>
            <a:ext cx="7544083" cy="282573"/>
          </a:xfrm>
          <a:prstGeom prst="rect">
            <a:avLst/>
          </a:prstGeom>
        </p:spPr>
        <p:txBody>
          <a:bodyPr wrap="none" lIns="0" tIns="0" rIns="36000" bIns="36000" anchor="b">
            <a:spAutoFit/>
          </a:bodyPr>
          <a:lstStyle/>
          <a:p>
            <a:pPr lvl="0"/>
            <a:r>
              <a:rPr lang="ja-JP" altLang="en-US" sz="800">
                <a:latin typeface="+mn-ea"/>
                <a:ea typeface="+mn-ea"/>
                <a:cs typeface="+mn-cs"/>
              </a:rPr>
              <a:t>厚生労働省「性感染症</a:t>
            </a:r>
            <a:r>
              <a:rPr lang="en-US" altLang="ja-JP" sz="800">
                <a:latin typeface="+mn-ea"/>
                <a:ea typeface="+mn-ea"/>
                <a:cs typeface="+mn-cs"/>
              </a:rPr>
              <a:t>mini</a:t>
            </a:r>
            <a:r>
              <a:rPr lang="ja-JP" altLang="en-US" sz="800">
                <a:latin typeface="+mn-ea"/>
                <a:ea typeface="+mn-ea"/>
                <a:cs typeface="+mn-cs"/>
              </a:rPr>
              <a:t>講座</a:t>
            </a:r>
            <a:r>
              <a:rPr lang="en-US" altLang="ja-JP" sz="800">
                <a:latin typeface="+mn-ea"/>
                <a:ea typeface="+mn-ea"/>
                <a:cs typeface="+mn-cs"/>
              </a:rPr>
              <a:t>(</a:t>
            </a:r>
            <a:r>
              <a:rPr lang="ja-JP" altLang="en-US" sz="800">
                <a:latin typeface="+mn-ea"/>
                <a:ea typeface="+mn-ea"/>
                <a:cs typeface="+mn-cs"/>
              </a:rPr>
              <a:t>若年層向け</a:t>
            </a:r>
            <a:r>
              <a:rPr lang="en-US" altLang="ja-JP" sz="800">
                <a:latin typeface="+mn-ea"/>
                <a:ea typeface="+mn-ea"/>
                <a:cs typeface="+mn-cs"/>
              </a:rPr>
              <a:t>)(</a:t>
            </a:r>
            <a:r>
              <a:rPr lang="ja-JP" altLang="en-US" sz="800">
                <a:latin typeface="+mn-ea"/>
                <a:ea typeface="+mn-ea"/>
                <a:cs typeface="+mn-cs"/>
              </a:rPr>
              <a:t>平成</a:t>
            </a:r>
            <a:r>
              <a:rPr lang="en-US" altLang="ja-JP" sz="800">
                <a:latin typeface="+mn-ea"/>
                <a:ea typeface="+mn-ea"/>
                <a:cs typeface="+mn-cs"/>
              </a:rPr>
              <a:t>24</a:t>
            </a:r>
            <a:r>
              <a:rPr lang="ja-JP" altLang="en-US" sz="800">
                <a:latin typeface="+mn-ea"/>
                <a:ea typeface="+mn-ea"/>
                <a:cs typeface="+mn-cs"/>
              </a:rPr>
              <a:t>年度作成</a:t>
            </a:r>
            <a:r>
              <a:rPr lang="en-US" altLang="ja-JP" sz="800">
                <a:latin typeface="+mn-ea"/>
                <a:ea typeface="+mn-ea"/>
                <a:cs typeface="+mn-cs"/>
              </a:rPr>
              <a:t>)</a:t>
            </a:r>
            <a:r>
              <a:rPr lang="ja-JP" altLang="en-US" sz="800">
                <a:latin typeface="+mn-ea"/>
                <a:ea typeface="+mn-ea"/>
                <a:cs typeface="+mn-cs"/>
              </a:rPr>
              <a:t>」</a:t>
            </a:r>
            <a:endParaRPr lang="ja-JP" altLang="en-US" sz="800">
              <a:latin typeface="+mn-ea"/>
              <a:ea typeface="+mn-ea"/>
              <a:cs typeface="+mn-cs"/>
            </a:endParaRPr>
          </a:p>
          <a:p>
            <a:pPr lvl="0"/>
            <a:r>
              <a:rPr lang="en-US" altLang="ja-JP" sz="800">
                <a:latin typeface="+mn-ea"/>
                <a:ea typeface="+mn-ea"/>
                <a:cs typeface="+mn-cs"/>
              </a:rPr>
              <a:t>http://www.mhlw.go.jp/seisakunitsuite/bunya/kenkou_iryou/kenkou/kekkaku-kansenshou/seikansenshou/dl/leaf01.pdf(Accessed Dec.3. 2019)</a:t>
            </a:r>
            <a:r>
              <a:rPr lang="ja-JP" altLang="en-US" sz="800">
                <a:latin typeface="+mn-ea"/>
                <a:ea typeface="+mn-ea"/>
                <a:cs typeface="+mn-cs"/>
              </a:rPr>
              <a:t> より抜粋</a:t>
            </a:r>
            <a:endParaRPr lang="en-US" altLang="ja-JP" sz="800">
              <a:latin typeface="+mn-ea"/>
              <a:ea typeface="+mn-ea"/>
              <a:cs typeface="+mn-cs"/>
            </a:endParaRPr>
          </a:p>
        </p:txBody>
      </p:sp>
      <p:grpSp>
        <p:nvGrpSpPr>
          <p:cNvPr id="2" name="グループ化 1"/>
          <p:cNvGrpSpPr/>
          <p:nvPr/>
        </p:nvGrpSpPr>
        <p:grpSpPr>
          <a:xfrm rot="0">
            <a:off x="1127125" y="1465710"/>
            <a:ext cx="9937751" cy="4792418"/>
            <a:chOff x="2417054" y="1620000"/>
            <a:chExt cx="7728946" cy="4239010"/>
          </a:xfrm>
        </p:grpSpPr>
        <p:sp>
          <p:nvSpPr>
            <p:cNvPr id="10" name="テキスト プレースホルダー 4"/>
            <p:cNvSpPr txBox="1"/>
            <p:nvPr/>
          </p:nvSpPr>
          <p:spPr>
            <a:xfrm>
              <a:off x="2548223" y="2173333"/>
              <a:ext cx="285033" cy="1953333"/>
            </a:xfrm>
            <a:prstGeom prst="rect">
              <a:avLst/>
            </a:prstGeom>
            <a:noFill/>
            <a:ln w="3175">
              <a:noFill/>
              <a:miter/>
            </a:ln>
          </p:spPr>
          <p:txBody>
            <a:bodyPr vert="eaVert" wrap="square" lIns="0" rIns="72000" anchor="ctr">
              <a:spAutoFit/>
            </a:bodyPr>
            <a:lstStyle>
              <a:lvl1pPr>
                <a:spcBef>
                  <a:spcPct val="20000"/>
                </a:spcBef>
                <a:buClr>
                  <a:srgbClr val="ff6699"/>
                </a:buClr>
                <a:buFont typeface="Wingdings"/>
                <a:buChar char="l"/>
                <a:defRPr kumimoji="1" sz="3200">
                  <a:solidFill>
                    <a:schemeClr val="tx1"/>
                  </a:solidFill>
                  <a:latin typeface="Meiryo UI"/>
                  <a:ea typeface="Meiryo UI"/>
                  <a:cs typeface="ＭＳ Ｐゴシック"/>
                </a:defRPr>
              </a:lvl1pPr>
              <a:lvl2pPr marL="742950" indent="-285750">
                <a:spcBef>
                  <a:spcPct val="20000"/>
                </a:spcBef>
                <a:buClr>
                  <a:srgbClr val="ff6699"/>
                </a:buClr>
                <a:buFont typeface="Arial"/>
                <a:buChar char="–"/>
                <a:defRPr kumimoji="1" sz="2800">
                  <a:solidFill>
                    <a:schemeClr val="tx1"/>
                  </a:solidFill>
                  <a:latin typeface="Meiryo UI"/>
                  <a:ea typeface="Meiryo UI"/>
                  <a:cs typeface="Meiryo UI"/>
                </a:defRPr>
              </a:lvl2pPr>
              <a:lvl3pPr marL="1143000" indent="-228600">
                <a:spcBef>
                  <a:spcPct val="20000"/>
                </a:spcBef>
                <a:buClr>
                  <a:srgbClr val="ff6699"/>
                </a:buClr>
                <a:buChar char="•"/>
                <a:defRPr kumimoji="1" sz="2400">
                  <a:solidFill>
                    <a:schemeClr val="tx1"/>
                  </a:solidFill>
                  <a:latin typeface="Meiryo UI"/>
                  <a:ea typeface="Meiryo UI"/>
                  <a:cs typeface="Meiryo UI"/>
                </a:defRPr>
              </a:lvl3pPr>
              <a:lvl4pPr marL="1600200" indent="-228600">
                <a:spcBef>
                  <a:spcPct val="20000"/>
                </a:spcBef>
                <a:buChar char="–"/>
                <a:defRPr kumimoji="1" sz="2000">
                  <a:solidFill>
                    <a:schemeClr val="tx1"/>
                  </a:solidFill>
                  <a:latin typeface="Meiryo UI"/>
                  <a:ea typeface="Meiryo UI"/>
                  <a:cs typeface="Meiryo UI"/>
                </a:defRPr>
              </a:lvl4pPr>
              <a:lvl5pPr marL="2057400" indent="-228600">
                <a:spcBef>
                  <a:spcPct val="20000"/>
                </a:spcBef>
                <a:buChar char="»"/>
                <a:defRPr kumimoji="1" sz="2000">
                  <a:solidFill>
                    <a:schemeClr val="tx1"/>
                  </a:solidFill>
                  <a:latin typeface="Meiryo UI"/>
                  <a:ea typeface="Meiryo UI"/>
                  <a:cs typeface="Meiryo UI"/>
                </a:defRPr>
              </a:lvl5pPr>
              <a:lvl6pPr marL="2514600" indent="-228600" eaLnBrk="0" fontAlgn="base" hangingPunct="0">
                <a:spcBef>
                  <a:spcPct val="20000"/>
                </a:spcBef>
                <a:spcAft>
                  <a:spcPct val="0"/>
                </a:spcAft>
                <a:buChar char="»"/>
                <a:defRPr kumimoji="1" sz="2000">
                  <a:solidFill>
                    <a:schemeClr val="tx1"/>
                  </a:solidFill>
                  <a:latin typeface="Meiryo UI"/>
                  <a:ea typeface="Meiryo UI"/>
                  <a:cs typeface="Meiryo UI"/>
                </a:defRPr>
              </a:lvl6pPr>
              <a:lvl7pPr marL="2971800" indent="-228600" eaLnBrk="0" fontAlgn="base" hangingPunct="0">
                <a:spcBef>
                  <a:spcPct val="20000"/>
                </a:spcBef>
                <a:spcAft>
                  <a:spcPct val="0"/>
                </a:spcAft>
                <a:buChar char="»"/>
                <a:defRPr kumimoji="1" sz="2000">
                  <a:solidFill>
                    <a:schemeClr val="tx1"/>
                  </a:solidFill>
                  <a:latin typeface="Meiryo UI"/>
                  <a:ea typeface="Meiryo UI"/>
                  <a:cs typeface="Meiryo UI"/>
                </a:defRPr>
              </a:lvl7pPr>
              <a:lvl8pPr marL="3429000" indent="-228600" eaLnBrk="0" fontAlgn="base" hangingPunct="0">
                <a:spcBef>
                  <a:spcPct val="20000"/>
                </a:spcBef>
                <a:spcAft>
                  <a:spcPct val="0"/>
                </a:spcAft>
                <a:buChar char="»"/>
                <a:defRPr kumimoji="1" sz="2000">
                  <a:solidFill>
                    <a:schemeClr val="tx1"/>
                  </a:solidFill>
                  <a:latin typeface="Meiryo UI"/>
                  <a:ea typeface="Meiryo UI"/>
                  <a:cs typeface="Meiryo UI"/>
                </a:defRPr>
              </a:lvl8pPr>
              <a:lvl9pPr marL="3886200" indent="-228600" eaLnBrk="0" fontAlgn="base" hangingPunct="0">
                <a:spcBef>
                  <a:spcPct val="20000"/>
                </a:spcBef>
                <a:spcAft>
                  <a:spcPct val="0"/>
                </a:spcAft>
                <a:buChar char="»"/>
                <a:defRPr kumimoji="1" sz="2000">
                  <a:solidFill>
                    <a:schemeClr val="tx1"/>
                  </a:solidFill>
                  <a:latin typeface="Meiryo UI"/>
                  <a:ea typeface="Meiryo UI"/>
                  <a:cs typeface="Meiryo UI"/>
                </a:defRPr>
              </a:lvl9pPr>
            </a:lstStyle>
            <a:p>
              <a:pPr algn="ctr">
                <a:spcBef>
                  <a:spcPct val="6000"/>
                </a:spcBef>
                <a:spcAft>
                  <a:spcPct val="0"/>
                </a:spcAft>
                <a:buClr>
                  <a:srgbClr val="fe8637"/>
                </a:buClr>
                <a:buSzPct val="70000"/>
                <a:buNone/>
              </a:pPr>
              <a:r>
                <a:rPr lang="ja-JP" altLang="en-US" sz="1800" b="1">
                  <a:solidFill>
                    <a:schemeClr val="tx1">
                      <a:lumMod val="50000"/>
                      <a:lumOff val="50000"/>
                    </a:schemeClr>
                  </a:solidFill>
                  <a:latin typeface="メイリオ"/>
                  <a:ea typeface="メイリオ"/>
                  <a:cs typeface="メイリオ"/>
                </a:rPr>
                <a:t>尖圭コンジローマ</a:t>
              </a:r>
              <a:endParaRPr lang="ja-JP" altLang="en-US" sz="1800" b="1">
                <a:solidFill>
                  <a:schemeClr val="tx1">
                    <a:lumMod val="50000"/>
                    <a:lumOff val="50000"/>
                  </a:schemeClr>
                </a:solidFill>
                <a:latin typeface="メイリオ"/>
                <a:ea typeface="メイリオ"/>
                <a:cs typeface="メイリオ"/>
              </a:endParaRPr>
            </a:p>
          </p:txBody>
        </p:sp>
        <p:sp>
          <p:nvSpPr>
            <p:cNvPr id="15" name="テキスト プレースホルダー 4"/>
            <p:cNvSpPr txBox="1"/>
            <p:nvPr/>
          </p:nvSpPr>
          <p:spPr>
            <a:xfrm>
              <a:off x="2547927" y="4350547"/>
              <a:ext cx="278235" cy="1477328"/>
            </a:xfrm>
            <a:prstGeom prst="rect">
              <a:avLst/>
            </a:prstGeom>
            <a:noFill/>
            <a:ln w="3175">
              <a:noFill/>
              <a:miter/>
            </a:ln>
          </p:spPr>
          <p:txBody>
            <a:bodyPr vert="eaVert" wrap="square" lIns="0" rIns="72000" anchor="ctr">
              <a:spAutoFit/>
            </a:bodyPr>
            <a:lstStyle>
              <a:lvl1pPr>
                <a:spcBef>
                  <a:spcPct val="20000"/>
                </a:spcBef>
                <a:buClr>
                  <a:srgbClr val="ff6699"/>
                </a:buClr>
                <a:buFont typeface="Wingdings"/>
                <a:buChar char="l"/>
                <a:defRPr kumimoji="1" sz="3200">
                  <a:solidFill>
                    <a:schemeClr val="tx1"/>
                  </a:solidFill>
                  <a:latin typeface="Meiryo UI"/>
                  <a:ea typeface="Meiryo UI"/>
                  <a:cs typeface="ＭＳ Ｐゴシック"/>
                </a:defRPr>
              </a:lvl1pPr>
              <a:lvl2pPr marL="742950" indent="-285750">
                <a:spcBef>
                  <a:spcPct val="20000"/>
                </a:spcBef>
                <a:buClr>
                  <a:srgbClr val="ff6699"/>
                </a:buClr>
                <a:buFont typeface="Arial"/>
                <a:buChar char="–"/>
                <a:defRPr kumimoji="1" sz="2800">
                  <a:solidFill>
                    <a:schemeClr val="tx1"/>
                  </a:solidFill>
                  <a:latin typeface="Meiryo UI"/>
                  <a:ea typeface="Meiryo UI"/>
                  <a:cs typeface="Meiryo UI"/>
                </a:defRPr>
              </a:lvl2pPr>
              <a:lvl3pPr marL="1143000" indent="-228600">
                <a:spcBef>
                  <a:spcPct val="20000"/>
                </a:spcBef>
                <a:buClr>
                  <a:srgbClr val="ff6699"/>
                </a:buClr>
                <a:buChar char="•"/>
                <a:defRPr kumimoji="1" sz="2400">
                  <a:solidFill>
                    <a:schemeClr val="tx1"/>
                  </a:solidFill>
                  <a:latin typeface="Meiryo UI"/>
                  <a:ea typeface="Meiryo UI"/>
                  <a:cs typeface="Meiryo UI"/>
                </a:defRPr>
              </a:lvl3pPr>
              <a:lvl4pPr marL="1600200" indent="-228600">
                <a:spcBef>
                  <a:spcPct val="20000"/>
                </a:spcBef>
                <a:buChar char="–"/>
                <a:defRPr kumimoji="1" sz="2000">
                  <a:solidFill>
                    <a:schemeClr val="tx1"/>
                  </a:solidFill>
                  <a:latin typeface="Meiryo UI"/>
                  <a:ea typeface="Meiryo UI"/>
                  <a:cs typeface="Meiryo UI"/>
                </a:defRPr>
              </a:lvl4pPr>
              <a:lvl5pPr marL="2057400" indent="-228600">
                <a:spcBef>
                  <a:spcPct val="20000"/>
                </a:spcBef>
                <a:buChar char="»"/>
                <a:defRPr kumimoji="1" sz="2000">
                  <a:solidFill>
                    <a:schemeClr val="tx1"/>
                  </a:solidFill>
                  <a:latin typeface="Meiryo UI"/>
                  <a:ea typeface="Meiryo UI"/>
                  <a:cs typeface="Meiryo UI"/>
                </a:defRPr>
              </a:lvl5pPr>
              <a:lvl6pPr marL="2514600" indent="-228600" eaLnBrk="0" fontAlgn="base" hangingPunct="0">
                <a:spcBef>
                  <a:spcPct val="20000"/>
                </a:spcBef>
                <a:spcAft>
                  <a:spcPct val="0"/>
                </a:spcAft>
                <a:buChar char="»"/>
                <a:defRPr kumimoji="1" sz="2000">
                  <a:solidFill>
                    <a:schemeClr val="tx1"/>
                  </a:solidFill>
                  <a:latin typeface="Meiryo UI"/>
                  <a:ea typeface="Meiryo UI"/>
                  <a:cs typeface="Meiryo UI"/>
                </a:defRPr>
              </a:lvl6pPr>
              <a:lvl7pPr marL="2971800" indent="-228600" eaLnBrk="0" fontAlgn="base" hangingPunct="0">
                <a:spcBef>
                  <a:spcPct val="20000"/>
                </a:spcBef>
                <a:spcAft>
                  <a:spcPct val="0"/>
                </a:spcAft>
                <a:buChar char="»"/>
                <a:defRPr kumimoji="1" sz="2000">
                  <a:solidFill>
                    <a:schemeClr val="tx1"/>
                  </a:solidFill>
                  <a:latin typeface="Meiryo UI"/>
                  <a:ea typeface="Meiryo UI"/>
                  <a:cs typeface="Meiryo UI"/>
                </a:defRPr>
              </a:lvl7pPr>
              <a:lvl8pPr marL="3429000" indent="-228600" eaLnBrk="0" fontAlgn="base" hangingPunct="0">
                <a:spcBef>
                  <a:spcPct val="20000"/>
                </a:spcBef>
                <a:spcAft>
                  <a:spcPct val="0"/>
                </a:spcAft>
                <a:buChar char="»"/>
                <a:defRPr kumimoji="1" sz="2000">
                  <a:solidFill>
                    <a:schemeClr val="tx1"/>
                  </a:solidFill>
                  <a:latin typeface="Meiryo UI"/>
                  <a:ea typeface="Meiryo UI"/>
                  <a:cs typeface="Meiryo UI"/>
                </a:defRPr>
              </a:lvl8pPr>
              <a:lvl9pPr marL="3886200" indent="-228600" eaLnBrk="0" fontAlgn="base" hangingPunct="0">
                <a:spcBef>
                  <a:spcPct val="20000"/>
                </a:spcBef>
                <a:spcAft>
                  <a:spcPct val="0"/>
                </a:spcAft>
                <a:buChar char="»"/>
                <a:defRPr kumimoji="1" sz="2000">
                  <a:solidFill>
                    <a:schemeClr val="tx1"/>
                  </a:solidFill>
                  <a:latin typeface="Meiryo UI"/>
                  <a:ea typeface="Meiryo UI"/>
                  <a:cs typeface="Meiryo UI"/>
                </a:defRPr>
              </a:lvl9pPr>
            </a:lstStyle>
            <a:p>
              <a:pPr algn="ctr">
                <a:spcBef>
                  <a:spcPct val="6000"/>
                </a:spcBef>
                <a:spcAft>
                  <a:spcPct val="0"/>
                </a:spcAft>
                <a:buClr>
                  <a:srgbClr val="fe8637"/>
                </a:buClr>
                <a:buSzPct val="70000"/>
                <a:buNone/>
              </a:pPr>
              <a:r>
                <a:rPr lang="ja-JP" altLang="en-US" sz="1800" b="1">
                  <a:solidFill>
                    <a:schemeClr val="tx1">
                      <a:lumMod val="50000"/>
                      <a:lumOff val="50000"/>
                    </a:schemeClr>
                  </a:solidFill>
                  <a:latin typeface="メイリオ"/>
                  <a:ea typeface="メイリオ"/>
                  <a:cs typeface="メイリオ"/>
                </a:rPr>
                <a:t>性器ヘルペス</a:t>
              </a:r>
              <a:endParaRPr lang="ja-JP" altLang="en-US" sz="1800" b="1">
                <a:solidFill>
                  <a:schemeClr val="tx1">
                    <a:lumMod val="50000"/>
                    <a:lumOff val="50000"/>
                  </a:schemeClr>
                </a:solidFill>
                <a:latin typeface="メイリオ"/>
                <a:ea typeface="メイリオ"/>
                <a:cs typeface="メイリオ"/>
              </a:endParaRPr>
            </a:p>
          </p:txBody>
        </p:sp>
        <p:sp>
          <p:nvSpPr>
            <p:cNvPr id="16" name="正方形/長方形 15"/>
            <p:cNvSpPr/>
            <p:nvPr/>
          </p:nvSpPr>
          <p:spPr>
            <a:xfrm>
              <a:off x="2928000" y="1620000"/>
              <a:ext cx="3528000" cy="4239009"/>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72000" anchor="t"/>
            <a:lstStyle/>
            <a:p>
              <a:pPr algn="ctr"/>
              <a:r>
                <a:rPr lang="ja-JP" altLang="en-US" sz="2400" b="1">
                  <a:solidFill>
                    <a:srgbClr val="0070c0"/>
                  </a:solidFill>
                </a:rPr>
                <a:t>男 性</a:t>
              </a:r>
              <a:endParaRPr lang="ja-JP" altLang="en-US" sz="2400" b="1">
                <a:solidFill>
                  <a:srgbClr val="0070c0"/>
                </a:solidFill>
              </a:endParaRPr>
            </a:p>
          </p:txBody>
        </p:sp>
        <p:sp>
          <p:nvSpPr>
            <p:cNvPr id="19" name="正方形/長方形 18"/>
            <p:cNvSpPr/>
            <p:nvPr/>
          </p:nvSpPr>
          <p:spPr>
            <a:xfrm>
              <a:off x="6618000" y="1620000"/>
              <a:ext cx="3528000" cy="4239009"/>
            </a:xfrm>
            <a:prstGeom prst="rect">
              <a:avLst/>
            </a:prstGeom>
            <a:solidFill>
              <a:srgbClr val="ffebf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72000" anchor="t"/>
            <a:lstStyle/>
            <a:p>
              <a:pPr algn="ctr"/>
              <a:r>
                <a:rPr lang="ja-JP" altLang="en-US" sz="2400" b="1">
                  <a:solidFill>
                    <a:srgbClr val="ff0066"/>
                  </a:solidFill>
                </a:rPr>
                <a:t>女 性</a:t>
              </a:r>
              <a:endParaRPr lang="ja-JP" altLang="en-US" sz="2400" b="1">
                <a:solidFill>
                  <a:srgbClr val="ff0066"/>
                </a:solidFill>
              </a:endParaRPr>
            </a:p>
          </p:txBody>
        </p:sp>
        <p:sp>
          <p:nvSpPr>
            <p:cNvPr id="20" name="テキスト ボックス 19"/>
            <p:cNvSpPr txBox="1"/>
            <p:nvPr/>
          </p:nvSpPr>
          <p:spPr>
            <a:xfrm>
              <a:off x="2964009" y="2306964"/>
              <a:ext cx="3236817" cy="609822"/>
            </a:xfrm>
            <a:prstGeom prst="rect">
              <a:avLst/>
            </a:prstGeom>
            <a:noFill/>
          </p:spPr>
          <p:txBody>
            <a:bodyPr wrap="square">
              <a:spAutoFit/>
            </a:bodyPr>
            <a:lstStyle/>
            <a:p>
              <a:pPr marL="215979" indent="-215979">
                <a:lnSpc>
                  <a:spcPct val="110000"/>
                </a:lnSpc>
                <a:spcBef>
                  <a:spcPct val="6000"/>
                </a:spcBef>
                <a:buFont typeface="Wingdings"/>
                <a:buChar char="l"/>
              </a:pPr>
              <a:r>
                <a:rPr lang="ja-JP" altLang="en-US">
                  <a:solidFill>
                    <a:srgbClr val="0070c0"/>
                  </a:solidFill>
                  <a:latin typeface="+mn-ea"/>
                  <a:ea typeface="+mn-ea"/>
                  <a:cs typeface="+mn-cs"/>
                </a:rPr>
                <a:t>亀頭や陰のう、肛門のまわりに薄ピンク色のイボができる</a:t>
              </a:r>
              <a:endParaRPr lang="ja-JP" altLang="en-US">
                <a:solidFill>
                  <a:srgbClr val="0070c0"/>
                </a:solidFill>
                <a:latin typeface="+mn-ea"/>
                <a:ea typeface="+mn-ea"/>
                <a:cs typeface="+mn-cs"/>
              </a:endParaRPr>
            </a:p>
          </p:txBody>
        </p:sp>
        <p:sp>
          <p:nvSpPr>
            <p:cNvPr id="21" name="テキスト ボックス 20"/>
            <p:cNvSpPr txBox="1"/>
            <p:nvPr/>
          </p:nvSpPr>
          <p:spPr>
            <a:xfrm>
              <a:off x="6654003" y="2306964"/>
              <a:ext cx="3178288" cy="609822"/>
            </a:xfrm>
            <a:prstGeom prst="rect">
              <a:avLst/>
            </a:prstGeom>
            <a:noFill/>
          </p:spPr>
          <p:txBody>
            <a:bodyPr wrap="square">
              <a:spAutoFit/>
            </a:bodyPr>
            <a:lstStyle/>
            <a:p>
              <a:pPr marL="215979" indent="-215979">
                <a:lnSpc>
                  <a:spcPct val="110000"/>
                </a:lnSpc>
                <a:spcBef>
                  <a:spcPct val="6000"/>
                </a:spcBef>
                <a:buFont typeface="Wingdings"/>
                <a:buChar char="l"/>
              </a:pPr>
              <a:r>
                <a:rPr lang="ja-JP" altLang="en-US">
                  <a:solidFill>
                    <a:srgbClr val="ff0066"/>
                  </a:solidFill>
                  <a:latin typeface="+mn-ea"/>
                  <a:ea typeface="+mn-ea"/>
                  <a:cs typeface="+mn-cs"/>
                </a:rPr>
                <a:t>外陰部、腟、肛門のまわりに薄ピンク色のイボができる</a:t>
              </a:r>
              <a:endParaRPr lang="en-US" altLang="ja-JP">
                <a:solidFill>
                  <a:srgbClr val="ff0066"/>
                </a:solidFill>
                <a:latin typeface="+mn-ea"/>
                <a:ea typeface="+mn-ea"/>
                <a:cs typeface="+mn-cs"/>
              </a:endParaRPr>
            </a:p>
          </p:txBody>
        </p:sp>
        <p:sp>
          <p:nvSpPr>
            <p:cNvPr id="22" name="テキスト ボックス 21"/>
            <p:cNvSpPr txBox="1"/>
            <p:nvPr/>
          </p:nvSpPr>
          <p:spPr>
            <a:xfrm>
              <a:off x="2964009" y="4471325"/>
              <a:ext cx="3466013" cy="1225657"/>
            </a:xfrm>
            <a:prstGeom prst="rect">
              <a:avLst/>
            </a:prstGeom>
            <a:noFill/>
          </p:spPr>
          <p:txBody>
            <a:bodyPr wrap="square">
              <a:spAutoFit/>
            </a:bodyPr>
            <a:lstStyle/>
            <a:p>
              <a:pPr marL="215979" indent="-215979">
                <a:lnSpc>
                  <a:spcPct val="110000"/>
                </a:lnSpc>
                <a:spcBef>
                  <a:spcPct val="6000"/>
                </a:spcBef>
                <a:buFont typeface="Wingdings"/>
                <a:buChar char="l"/>
              </a:pPr>
              <a:r>
                <a:rPr lang="ja-JP" altLang="en-US">
                  <a:solidFill>
                    <a:srgbClr val="0070c0"/>
                  </a:solidFill>
                  <a:latin typeface="+mn-ea"/>
                  <a:ea typeface="+mn-ea"/>
                  <a:cs typeface="+mn-cs"/>
                </a:rPr>
                <a:t>性器にかゆみのある</a:t>
              </a:r>
              <a:br>
                <a:rPr lang="en-US" altLang="ja-JP">
                  <a:solidFill>
                    <a:srgbClr val="0070c0"/>
                  </a:solidFill>
                  <a:latin typeface="+mn-ea"/>
                  <a:ea typeface="+mn-ea"/>
                  <a:cs typeface="+mn-cs"/>
                </a:rPr>
              </a:br>
              <a:r>
                <a:rPr lang="en-US" altLang="ja-JP">
                  <a:solidFill>
                    <a:srgbClr val="0070c0"/>
                  </a:solidFill>
                  <a:latin typeface="+mn-ea"/>
                  <a:ea typeface="+mn-ea"/>
                  <a:cs typeface="+mn-cs"/>
                </a:rPr>
                <a:t>1</a:t>
              </a:r>
              <a:r>
                <a:rPr lang="ja-JP" altLang="en-US">
                  <a:solidFill>
                    <a:srgbClr val="0070c0"/>
                  </a:solidFill>
                  <a:latin typeface="+mn-ea"/>
                  <a:ea typeface="+mn-ea"/>
                  <a:cs typeface="+mn-cs"/>
                </a:rPr>
                <a:t>ミリから</a:t>
              </a:r>
              <a:r>
                <a:rPr lang="en-US" altLang="ja-JP">
                  <a:solidFill>
                    <a:srgbClr val="0070c0"/>
                  </a:solidFill>
                  <a:latin typeface="+mn-ea"/>
                  <a:ea typeface="+mn-ea"/>
                  <a:cs typeface="+mn-cs"/>
                </a:rPr>
                <a:t>2</a:t>
              </a:r>
              <a:r>
                <a:rPr lang="ja-JP" altLang="en-US">
                  <a:solidFill>
                    <a:srgbClr val="0070c0"/>
                  </a:solidFill>
                  <a:latin typeface="+mn-ea"/>
                  <a:ea typeface="+mn-ea"/>
                  <a:cs typeface="+mn-cs"/>
                </a:rPr>
                <a:t>ミリほどの水疱ができる</a:t>
              </a:r>
              <a:endParaRPr lang="ja-JP" altLang="en-US">
                <a:solidFill>
                  <a:srgbClr val="0070c0"/>
                </a:solidFill>
                <a:latin typeface="+mn-ea"/>
                <a:ea typeface="+mn-ea"/>
                <a:cs typeface="+mn-cs"/>
              </a:endParaRPr>
            </a:p>
            <a:p>
              <a:pPr marL="215979" indent="-215979">
                <a:lnSpc>
                  <a:spcPct val="110000"/>
                </a:lnSpc>
                <a:spcBef>
                  <a:spcPct val="28000"/>
                </a:spcBef>
                <a:buFont typeface="Wingdings"/>
                <a:buChar char="l"/>
              </a:pPr>
              <a:r>
                <a:rPr lang="ja-JP" altLang="en-US">
                  <a:solidFill>
                    <a:srgbClr val="0070c0"/>
                  </a:solidFill>
                  <a:latin typeface="+mn-ea"/>
                  <a:ea typeface="+mn-ea"/>
                  <a:cs typeface="+mn-cs"/>
                </a:rPr>
                <a:t>太ももやリンパ節に腫れや痛みがあり、</a:t>
              </a:r>
              <a:br>
                <a:rPr lang="en-US" altLang="ja-JP">
                  <a:solidFill>
                    <a:srgbClr val="0070c0"/>
                  </a:solidFill>
                  <a:latin typeface="+mn-ea"/>
                  <a:ea typeface="+mn-ea"/>
                  <a:cs typeface="+mn-cs"/>
                </a:rPr>
              </a:br>
              <a:r>
                <a:rPr lang="ja-JP" altLang="en-US">
                  <a:solidFill>
                    <a:srgbClr val="0070c0"/>
                  </a:solidFill>
                  <a:latin typeface="+mn-ea"/>
                  <a:ea typeface="+mn-ea"/>
                  <a:cs typeface="+mn-cs"/>
                </a:rPr>
                <a:t>尿道分泌物が出る</a:t>
              </a:r>
              <a:endParaRPr lang="ja-JP" altLang="en-US">
                <a:solidFill>
                  <a:srgbClr val="0070c0"/>
                </a:solidFill>
                <a:latin typeface="+mn-ea"/>
                <a:ea typeface="+mn-ea"/>
                <a:cs typeface="+mn-cs"/>
              </a:endParaRPr>
            </a:p>
          </p:txBody>
        </p:sp>
        <p:sp>
          <p:nvSpPr>
            <p:cNvPr id="23" name="テキスト ボックス 22"/>
            <p:cNvSpPr txBox="1"/>
            <p:nvPr/>
          </p:nvSpPr>
          <p:spPr>
            <a:xfrm>
              <a:off x="6654009" y="4471310"/>
              <a:ext cx="3466013" cy="1217333"/>
            </a:xfrm>
            <a:prstGeom prst="rect">
              <a:avLst/>
            </a:prstGeom>
            <a:noFill/>
          </p:spPr>
          <p:txBody>
            <a:bodyPr wrap="square">
              <a:spAutoFit/>
            </a:bodyPr>
            <a:lstStyle/>
            <a:p>
              <a:pPr marL="215979" indent="-215979">
                <a:lnSpc>
                  <a:spcPct val="110000"/>
                </a:lnSpc>
                <a:spcBef>
                  <a:spcPct val="6000"/>
                </a:spcBef>
                <a:buFont typeface="Wingdings"/>
                <a:buChar char="l"/>
              </a:pPr>
              <a:r>
                <a:rPr lang="ja-JP" altLang="en-US">
                  <a:solidFill>
                    <a:srgbClr val="ff0066"/>
                  </a:solidFill>
                  <a:latin typeface="+mn-ea"/>
                  <a:ea typeface="+mn-ea"/>
                  <a:cs typeface="+mn-cs"/>
                </a:rPr>
                <a:t>大陰唇や小陰唇から、腟前庭部、</a:t>
              </a:r>
              <a:br>
                <a:rPr lang="en-US" altLang="ja-JP">
                  <a:solidFill>
                    <a:srgbClr val="ff0066"/>
                  </a:solidFill>
                  <a:latin typeface="+mn-ea"/>
                  <a:ea typeface="+mn-ea"/>
                  <a:cs typeface="+mn-cs"/>
                </a:rPr>
              </a:br>
              <a:r>
                <a:rPr lang="ja-JP" altLang="en-US">
                  <a:solidFill>
                    <a:srgbClr val="ff0066"/>
                  </a:solidFill>
                  <a:latin typeface="+mn-ea"/>
                  <a:ea typeface="+mn-ea"/>
                  <a:cs typeface="+mn-cs"/>
                </a:rPr>
                <a:t>会陰部にかけて水疱や潰瘍ができる</a:t>
              </a:r>
              <a:endParaRPr lang="ja-JP" altLang="en-US">
                <a:solidFill>
                  <a:srgbClr val="ff0066"/>
                </a:solidFill>
                <a:latin typeface="+mn-ea"/>
                <a:ea typeface="+mn-ea"/>
                <a:cs typeface="+mn-cs"/>
              </a:endParaRPr>
            </a:p>
            <a:p>
              <a:pPr marL="215979" indent="-215979">
                <a:lnSpc>
                  <a:spcPct val="110000"/>
                </a:lnSpc>
                <a:spcBef>
                  <a:spcPct val="28000"/>
                </a:spcBef>
                <a:buFont typeface="Wingdings"/>
                <a:buChar char="l"/>
              </a:pPr>
              <a:r>
                <a:rPr lang="ja-JP" altLang="en-US">
                  <a:solidFill>
                    <a:srgbClr val="ff0066"/>
                  </a:solidFill>
                  <a:latin typeface="+mn-ea"/>
                  <a:ea typeface="+mn-ea"/>
                  <a:cs typeface="+mn-cs"/>
                </a:rPr>
                <a:t>太もものリンパ節の腫れや痛みがあり、</a:t>
              </a:r>
              <a:br>
                <a:rPr lang="en-US" altLang="ja-JP">
                  <a:solidFill>
                    <a:srgbClr val="ff0066"/>
                  </a:solidFill>
                  <a:latin typeface="+mn-ea"/>
                  <a:ea typeface="+mn-ea"/>
                  <a:cs typeface="+mn-cs"/>
                </a:rPr>
              </a:br>
              <a:r>
                <a:rPr lang="ja-JP" altLang="en-US">
                  <a:solidFill>
                    <a:srgbClr val="ff0066"/>
                  </a:solidFill>
                  <a:latin typeface="+mn-ea"/>
                  <a:ea typeface="+mn-ea"/>
                  <a:cs typeface="+mn-cs"/>
                </a:rPr>
                <a:t>子宮頸管や膀胱まで感染が広がることもある</a:t>
              </a:r>
              <a:endParaRPr lang="en-US" altLang="ja-JP">
                <a:solidFill>
                  <a:srgbClr val="ff0066"/>
                </a:solidFill>
                <a:latin typeface="+mn-ea"/>
                <a:ea typeface="+mn-ea"/>
                <a:cs typeface="+mn-cs"/>
              </a:endParaRPr>
            </a:p>
          </p:txBody>
        </p:sp>
        <p:sp>
          <p:nvSpPr>
            <p:cNvPr id="24" name="正方形/長方形 23"/>
            <p:cNvSpPr/>
            <p:nvPr/>
          </p:nvSpPr>
          <p:spPr>
            <a:xfrm>
              <a:off x="2417054" y="2160000"/>
              <a:ext cx="7728945" cy="1980000"/>
            </a:xfrm>
            <a:prstGeom prst="rect">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sp>
          <p:nvSpPr>
            <p:cNvPr id="25" name="正方形/長方形 24"/>
            <p:cNvSpPr/>
            <p:nvPr/>
          </p:nvSpPr>
          <p:spPr>
            <a:xfrm>
              <a:off x="2417054" y="4320001"/>
              <a:ext cx="7728945" cy="1539009"/>
            </a:xfrm>
            <a:prstGeom prst="rect">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sp>
          <p:nvSpPr>
            <p:cNvPr id="26" name="テキスト ボックス 25"/>
            <p:cNvSpPr txBox="1"/>
            <p:nvPr/>
          </p:nvSpPr>
          <p:spPr>
            <a:xfrm>
              <a:off x="3207000" y="3060000"/>
              <a:ext cx="6660000" cy="792000"/>
            </a:xfrm>
            <a:prstGeom prst="roundRect">
              <a:avLst>
                <a:gd name="adj" fmla="val 12772"/>
              </a:avLst>
            </a:prstGeom>
            <a:solidFill>
              <a:schemeClr val="bg2"/>
            </a:solidFill>
            <a:ln w="50800">
              <a:solidFill>
                <a:schemeClr val="bg1"/>
              </a:solidFill>
            </a:ln>
          </p:spPr>
          <p:txBody>
            <a:bodyPr wrap="none" lIns="144000" tIns="72000" bIns="72000" anchor="ctr">
              <a:noAutofit/>
            </a:bodyPr>
            <a:lstStyle/>
            <a:p>
              <a:pPr marL="215979" indent="-215979">
                <a:lnSpc>
                  <a:spcPct val="110000"/>
                </a:lnSpc>
                <a:spcBef>
                  <a:spcPct val="3000"/>
                </a:spcBef>
                <a:buFont typeface="Wingdings"/>
                <a:buChar char="l"/>
              </a:pPr>
              <a:r>
                <a:rPr lang="ja-JP" altLang="en-US">
                  <a:solidFill>
                    <a:schemeClr val="bg2">
                      <a:lumMod val="50000"/>
                    </a:schemeClr>
                  </a:solidFill>
                  <a:latin typeface="+mn-ea"/>
                  <a:ea typeface="+mn-ea"/>
                  <a:cs typeface="+mn-cs"/>
                </a:rPr>
                <a:t>男性女性共に、イボの数が増え、ニワトリのトサカのようになる</a:t>
              </a:r>
              <a:endParaRPr lang="ja-JP" altLang="en-US">
                <a:solidFill>
                  <a:schemeClr val="bg2">
                    <a:lumMod val="50000"/>
                  </a:schemeClr>
                </a:solidFill>
                <a:latin typeface="+mn-ea"/>
                <a:ea typeface="+mn-ea"/>
                <a:cs typeface="+mn-cs"/>
              </a:endParaRPr>
            </a:p>
            <a:p>
              <a:pPr marL="215979" indent="-215979">
                <a:lnSpc>
                  <a:spcPct val="110000"/>
                </a:lnSpc>
                <a:spcBef>
                  <a:spcPct val="14000"/>
                </a:spcBef>
                <a:buFont typeface="Wingdings"/>
                <a:buChar char="l"/>
              </a:pPr>
              <a:r>
                <a:rPr lang="ja-JP" altLang="en-US">
                  <a:solidFill>
                    <a:schemeClr val="bg2">
                      <a:lumMod val="50000"/>
                    </a:schemeClr>
                  </a:solidFill>
                  <a:latin typeface="+mn-ea"/>
                  <a:ea typeface="+mn-ea"/>
                  <a:cs typeface="+mn-cs"/>
                </a:rPr>
                <a:t>自覚症状はほとんどない </a:t>
              </a:r>
              <a:r>
                <a:rPr lang="en-US" altLang="ja-JP">
                  <a:solidFill>
                    <a:schemeClr val="bg2">
                      <a:lumMod val="50000"/>
                    </a:schemeClr>
                  </a:solidFill>
                  <a:latin typeface="+mn-ea"/>
                  <a:ea typeface="+mn-ea"/>
                  <a:cs typeface="+mn-cs"/>
                </a:rPr>
                <a:t>(</a:t>
              </a:r>
              <a:r>
                <a:rPr lang="ja-JP" altLang="en-US">
                  <a:solidFill>
                    <a:schemeClr val="bg2">
                      <a:lumMod val="50000"/>
                    </a:schemeClr>
                  </a:solidFill>
                  <a:latin typeface="+mn-ea"/>
                  <a:ea typeface="+mn-ea"/>
                  <a:cs typeface="+mn-cs"/>
                </a:rPr>
                <a:t>かゆみや軽い痛みを感じる程度</a:t>
              </a:r>
              <a:r>
                <a:rPr lang="en-US" altLang="ja-JP">
                  <a:solidFill>
                    <a:schemeClr val="bg2">
                      <a:lumMod val="50000"/>
                    </a:schemeClr>
                  </a:solidFill>
                  <a:latin typeface="+mn-ea"/>
                  <a:ea typeface="+mn-ea"/>
                  <a:cs typeface="+mn-cs"/>
                </a:rPr>
                <a:t>)</a:t>
              </a:r>
              <a:endParaRPr lang="ja-JP" altLang="en-US">
                <a:solidFill>
                  <a:schemeClr val="bg2">
                    <a:lumMod val="50000"/>
                  </a:schemeClr>
                </a:solidFill>
                <a:latin typeface="+mn-ea"/>
                <a:ea typeface="+mn-ea"/>
                <a:cs typeface="+mn-cs"/>
              </a:endParaRPr>
            </a:p>
          </p:txBody>
        </p:sp>
      </p:grpSp>
      <p:sp>
        <p:nvSpPr>
          <p:cNvPr id="3" name="タイトル 2"/>
          <p:cNvSpPr>
            <a:spLocks noGrp="1"/>
          </p:cNvSpPr>
          <p:nvPr>
            <p:ph type="title" idx="0"/>
          </p:nvPr>
        </p:nvSpPr>
        <p:spPr>
          <a:xfrm>
            <a:off x="1920004" y="497205"/>
            <a:ext cx="9399077" cy="512445"/>
          </a:xfrm>
        </p:spPr>
        <p:txBody>
          <a:bodyPr/>
          <a:lstStyle/>
          <a:p>
            <a:pPr lvl="0"/>
            <a:r>
              <a:rPr lang="ja-JP" altLang="en-US"/>
              <a:t>知っておきたい主な性感染症</a:t>
            </a:r>
            <a:endParaRPr lang="ja-JP" altLang="en-US"/>
          </a:p>
        </p:txBody>
      </p:sp>
      <p:pic>
        <p:nvPicPr>
          <p:cNvPr id="18" name="図 17"/>
          <p:cNvPicPr>
            <a:picLocks noChangeAspect="1"/>
          </p:cNvPicPr>
          <p:nvPr/>
        </p:nvPicPr>
        <p:blipFill rotWithShape="1">
          <a:blip r:embed="rId2"/>
          <a:stretch>
            <a:fillRect/>
          </a:stretch>
        </p:blipFill>
        <p:spPr>
          <a:xfrm>
            <a:off x="10721164" y="303652"/>
            <a:ext cx="844943" cy="1008000"/>
          </a:xfrm>
          <a:prstGeom prst="rect">
            <a:avLst/>
          </a:prstGeom>
        </p:spPr>
      </p:pic>
      <p:sp>
        <p:nvSpPr>
          <p:cNvPr id="17" name="テキスト ボックス 16"/>
          <p:cNvSpPr txBox="1"/>
          <p:nvPr/>
        </p:nvSpPr>
        <p:spPr>
          <a:xfrm>
            <a:off x="1461135" y="2209225"/>
            <a:ext cx="349056" cy="589220"/>
          </a:xfrm>
          <a:prstGeom prst="rect">
            <a:avLst/>
          </a:prstGeom>
          <a:noFill/>
        </p:spPr>
        <p:txBody>
          <a:bodyPr vert="eaVert" wrap="none">
            <a:spAutoFit/>
          </a:bodyPr>
          <a:lstStyle/>
          <a:p>
            <a:pPr algn="ctr"/>
            <a:r>
              <a:rPr lang="ja-JP" altLang="en-US" sz="1000" b="1">
                <a:solidFill>
                  <a:srgbClr val="7f7f7f"/>
                </a:solidFill>
                <a:latin typeface="+mn-ea"/>
                <a:ea typeface="+mn-ea"/>
                <a:cs typeface="+mn-cs"/>
              </a:rPr>
              <a:t>せんけい</a:t>
            </a:r>
            <a:endParaRPr lang="ja-JP" altLang="en-US" sz="1000" b="1">
              <a:solidFill>
                <a:srgbClr val="7f7f7f"/>
              </a:solidFill>
              <a:latin typeface="+mn-ea"/>
              <a:ea typeface="+mn-ea"/>
              <a:cs typeface="+mn-cs"/>
            </a:endParaRPr>
          </a:p>
        </p:txBody>
      </p:sp>
      <p:sp>
        <p:nvSpPr>
          <p:cNvPr id="27" name="テキスト ボックス 26"/>
          <p:cNvSpPr txBox="1"/>
          <p:nvPr/>
        </p:nvSpPr>
        <p:spPr>
          <a:xfrm>
            <a:off x="7311837" y="5592480"/>
            <a:ext cx="518091" cy="215444"/>
          </a:xfrm>
          <a:prstGeom prst="rect">
            <a:avLst/>
          </a:prstGeom>
          <a:noFill/>
        </p:spPr>
        <p:txBody>
          <a:bodyPr vert="horz" wrap="none">
            <a:spAutoFit/>
          </a:bodyPr>
          <a:lstStyle/>
          <a:p>
            <a:pPr algn="ctr"/>
            <a:r>
              <a:rPr lang="ja-JP" altLang="en-US" sz="800">
                <a:solidFill>
                  <a:srgbClr val="ff0066"/>
                </a:solidFill>
                <a:latin typeface="+mn-ea"/>
                <a:ea typeface="+mn-ea"/>
                <a:cs typeface="+mn-cs"/>
              </a:rPr>
              <a:t>けいかん</a:t>
            </a:r>
            <a:endParaRPr lang="ja-JP" altLang="en-US" sz="800">
              <a:solidFill>
                <a:srgbClr val="ff0066"/>
              </a:solidFill>
              <a:latin typeface="+mn-ea"/>
              <a:ea typeface="+mn-ea"/>
              <a:cs typeface="+mn-cs"/>
            </a:endParaRPr>
          </a:p>
        </p:txBody>
      </p:sp>
      <p:sp>
        <p:nvSpPr>
          <p:cNvPr id="28" name="テキスト ボックス 27"/>
          <p:cNvSpPr txBox="1"/>
          <p:nvPr/>
        </p:nvSpPr>
        <p:spPr>
          <a:xfrm>
            <a:off x="7970076" y="5592480"/>
            <a:ext cx="474809" cy="215444"/>
          </a:xfrm>
          <a:prstGeom prst="rect">
            <a:avLst/>
          </a:prstGeom>
          <a:noFill/>
        </p:spPr>
        <p:txBody>
          <a:bodyPr vert="horz" wrap="none">
            <a:spAutoFit/>
          </a:bodyPr>
          <a:lstStyle/>
          <a:p>
            <a:pPr algn="ctr"/>
            <a:r>
              <a:rPr lang="ja-JP" altLang="en-US" sz="800">
                <a:solidFill>
                  <a:srgbClr val="ff0066"/>
                </a:solidFill>
                <a:latin typeface="+mn-ea"/>
                <a:ea typeface="+mn-ea"/>
                <a:cs typeface="+mn-cs"/>
              </a:rPr>
              <a:t>ぼうこう</a:t>
            </a:r>
            <a:endParaRPr lang="ja-JP" altLang="en-US" sz="800">
              <a:solidFill>
                <a:srgbClr val="ff0066"/>
              </a:solidFill>
              <a:latin typeface="+mn-ea"/>
              <a:ea typeface="+mn-ea"/>
              <a:cs typeface="+mn-cs"/>
            </a:endParaRPr>
          </a:p>
        </p:txBody>
      </p:sp>
    </p:spTree>
  </p:cSld>
  <p:clrMapOvr>
    <a:masterClrMapping/>
  </p:clrMapOvr>
  <p:transition xmlns:mc="http://schemas.openxmlformats.org/markup-compatibility/2006" xmlns:hp="http://schemas.haansoft.com/office/presentation/8.0" mc:Ignorable="hp" hp:hslDur="500">
    <p:fade/>
  </p:transition>
</p:sld>
</file>

<file path=ppt/slides/slide32.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graphicFrame>
        <p:nvGraphicFramePr>
          <p:cNvPr id="17" name="グラフ 16"/>
          <p:cNvGraphicFramePr/>
          <p:nvPr/>
        </p:nvGraphicFramePr>
        <p:xfrm>
          <a:off x="1127125" y="1800000"/>
          <a:ext cx="9937750" cy="3780000"/>
        </p:xfrm>
        <a:graphic>
          <a:graphicData uri="http://schemas.openxmlformats.org/drawingml/2006/chart">
            <mc:AlternateContent xmlns:mc="http://schemas.openxmlformats.org/markup-compatibility/2006">
              <mc:Choice xmlns:hc="http://schemas.haansoft.com/office/chartml/8.0" Requires="hc">
                <c:chart r:id="rId2"/>
              </mc:Choice>
              <mc:Fallback>
                <c:chart r:id="rId3"/>
              </mc:Fallback>
            </mc:AlternateContent>
          </a:graphicData>
        </a:graphic>
      </p:graphicFrame>
      <p:sp>
        <p:nvSpPr>
          <p:cNvPr id="4" name="テキスト ボックス 3"/>
          <p:cNvSpPr txBox="1"/>
          <p:nvPr/>
        </p:nvSpPr>
        <p:spPr>
          <a:xfrm>
            <a:off x="2352714" y="5544014"/>
            <a:ext cx="1243926" cy="530915"/>
          </a:xfrm>
          <a:prstGeom prst="rect">
            <a:avLst/>
          </a:prstGeom>
          <a:noFill/>
        </p:spPr>
        <p:txBody>
          <a:bodyPr wrap="none">
            <a:spAutoFit/>
          </a:bodyPr>
          <a:lstStyle/>
          <a:p>
            <a:pPr algn="ctr">
              <a:spcBef>
                <a:spcPct val="3000"/>
              </a:spcBef>
            </a:pPr>
            <a:r>
              <a:rPr lang="ja-JP" altLang="en-US" sz="1400" b="1">
                <a:latin typeface="+mn-ea"/>
                <a:ea typeface="+mn-ea"/>
                <a:cs typeface="+mn-cs"/>
              </a:rPr>
              <a:t>性器クラミジア</a:t>
            </a:r>
            <a:endParaRPr lang="ja-JP" altLang="en-US" sz="1400" b="1">
              <a:latin typeface="+mn-ea"/>
              <a:ea typeface="+mn-ea"/>
              <a:cs typeface="+mn-cs"/>
            </a:endParaRPr>
          </a:p>
          <a:p>
            <a:pPr algn="ctr">
              <a:spcBef>
                <a:spcPct val="21000"/>
              </a:spcBef>
            </a:pPr>
            <a:r>
              <a:rPr lang="ja-JP" altLang="en-US" sz="1200">
                <a:latin typeface="+mn-ea"/>
                <a:ea typeface="+mn-ea"/>
                <a:cs typeface="+mn-cs"/>
              </a:rPr>
              <a:t>総数</a:t>
            </a:r>
            <a:r>
              <a:rPr lang="en-US" altLang="ja-JP" sz="1200">
                <a:latin typeface="+mn-ea"/>
                <a:ea typeface="+mn-ea"/>
                <a:cs typeface="+mn-cs"/>
              </a:rPr>
              <a:t>=25,682</a:t>
            </a:r>
            <a:endParaRPr lang="ja-JP" altLang="en-US" sz="1200">
              <a:latin typeface="+mn-ea"/>
              <a:ea typeface="+mn-ea"/>
              <a:cs typeface="+mn-cs"/>
            </a:endParaRPr>
          </a:p>
        </p:txBody>
      </p:sp>
      <p:sp>
        <p:nvSpPr>
          <p:cNvPr id="9" name="テキスト ボックス 8"/>
          <p:cNvSpPr txBox="1"/>
          <p:nvPr/>
        </p:nvSpPr>
        <p:spPr>
          <a:xfrm>
            <a:off x="4310743" y="5544014"/>
            <a:ext cx="1151277" cy="530915"/>
          </a:xfrm>
          <a:prstGeom prst="rect">
            <a:avLst/>
          </a:prstGeom>
          <a:noFill/>
        </p:spPr>
        <p:txBody>
          <a:bodyPr wrap="none">
            <a:spAutoFit/>
          </a:bodyPr>
          <a:lstStyle/>
          <a:p>
            <a:pPr algn="ctr">
              <a:spcBef>
                <a:spcPct val="3000"/>
              </a:spcBef>
            </a:pPr>
            <a:r>
              <a:rPr lang="ja-JP" altLang="en-US" sz="1400" b="1">
                <a:latin typeface="+mn-ea"/>
                <a:ea typeface="+mn-ea"/>
                <a:cs typeface="+mn-cs"/>
              </a:rPr>
              <a:t>淋病</a:t>
            </a:r>
            <a:endParaRPr lang="ja-JP" altLang="en-US" sz="1400" b="1">
              <a:latin typeface="+mn-ea"/>
              <a:ea typeface="+mn-ea"/>
              <a:cs typeface="+mn-cs"/>
            </a:endParaRPr>
          </a:p>
          <a:p>
            <a:pPr algn="ctr">
              <a:spcBef>
                <a:spcPct val="21000"/>
              </a:spcBef>
            </a:pPr>
            <a:r>
              <a:rPr lang="ja-JP" altLang="en-US" sz="1200">
                <a:latin typeface="+mn-ea"/>
                <a:ea typeface="+mn-ea"/>
                <a:cs typeface="+mn-cs"/>
              </a:rPr>
              <a:t>総数</a:t>
            </a:r>
            <a:r>
              <a:rPr lang="en-US" altLang="ja-JP" sz="1200">
                <a:latin typeface="+mn-ea"/>
                <a:ea typeface="+mn-ea"/>
                <a:cs typeface="+mn-cs"/>
              </a:rPr>
              <a:t>=10,247</a:t>
            </a:r>
            <a:endParaRPr lang="ja-JP" altLang="en-US" sz="1200">
              <a:latin typeface="+mn-ea"/>
              <a:ea typeface="+mn-ea"/>
              <a:cs typeface="+mn-cs"/>
            </a:endParaRPr>
          </a:p>
        </p:txBody>
      </p:sp>
      <p:sp>
        <p:nvSpPr>
          <p:cNvPr id="10" name="テキスト ボックス 9"/>
          <p:cNvSpPr txBox="1"/>
          <p:nvPr/>
        </p:nvSpPr>
        <p:spPr>
          <a:xfrm>
            <a:off x="6096000" y="5544014"/>
            <a:ext cx="1396365" cy="530915"/>
          </a:xfrm>
          <a:prstGeom prst="rect">
            <a:avLst/>
          </a:prstGeom>
          <a:noFill/>
        </p:spPr>
        <p:txBody>
          <a:bodyPr wrap="none">
            <a:spAutoFit/>
          </a:bodyPr>
          <a:lstStyle/>
          <a:p>
            <a:pPr algn="ctr">
              <a:spcBef>
                <a:spcPct val="3000"/>
              </a:spcBef>
            </a:pPr>
            <a:r>
              <a:rPr lang="ja-JP" altLang="en-US" sz="1400" b="1">
                <a:latin typeface="+mn-ea"/>
                <a:ea typeface="+mn-ea"/>
                <a:cs typeface="+mn-cs"/>
              </a:rPr>
              <a:t>尖圭コンジローマ</a:t>
            </a:r>
            <a:endParaRPr lang="ja-JP" altLang="en-US" sz="1400" b="1">
              <a:latin typeface="+mn-ea"/>
              <a:ea typeface="+mn-ea"/>
              <a:cs typeface="+mn-cs"/>
            </a:endParaRPr>
          </a:p>
          <a:p>
            <a:pPr algn="ctr">
              <a:spcBef>
                <a:spcPct val="21000"/>
              </a:spcBef>
            </a:pPr>
            <a:r>
              <a:rPr lang="ja-JP" altLang="en-US" sz="1200">
                <a:latin typeface="+mn-ea"/>
                <a:ea typeface="+mn-ea"/>
                <a:cs typeface="+mn-cs"/>
              </a:rPr>
              <a:t>総数</a:t>
            </a:r>
            <a:r>
              <a:rPr lang="en-US" altLang="ja-JP" sz="1200">
                <a:latin typeface="+mn-ea"/>
                <a:ea typeface="+mn-ea"/>
                <a:cs typeface="+mn-cs"/>
              </a:rPr>
              <a:t>=5,219</a:t>
            </a:r>
            <a:endParaRPr lang="ja-JP" altLang="en-US" sz="1200">
              <a:latin typeface="+mn-ea"/>
              <a:ea typeface="+mn-ea"/>
              <a:cs typeface="+mn-cs"/>
            </a:endParaRPr>
          </a:p>
        </p:txBody>
      </p:sp>
      <p:sp>
        <p:nvSpPr>
          <p:cNvPr id="11" name="テキスト ボックス 10"/>
          <p:cNvSpPr txBox="1"/>
          <p:nvPr/>
        </p:nvSpPr>
        <p:spPr>
          <a:xfrm>
            <a:off x="8151392" y="5544014"/>
            <a:ext cx="1122148" cy="530915"/>
          </a:xfrm>
          <a:prstGeom prst="rect">
            <a:avLst/>
          </a:prstGeom>
          <a:noFill/>
        </p:spPr>
        <p:txBody>
          <a:bodyPr wrap="none">
            <a:spAutoFit/>
          </a:bodyPr>
          <a:lstStyle/>
          <a:p>
            <a:pPr algn="ctr">
              <a:spcBef>
                <a:spcPct val="3000"/>
              </a:spcBef>
            </a:pPr>
            <a:r>
              <a:rPr lang="ja-JP" altLang="en-US" sz="1400" b="1">
                <a:latin typeface="+mn-ea"/>
                <a:ea typeface="+mn-ea"/>
                <a:cs typeface="+mn-cs"/>
              </a:rPr>
              <a:t>性器ヘルペス</a:t>
            </a:r>
            <a:endParaRPr lang="ja-JP" altLang="en-US" sz="1400" b="1">
              <a:latin typeface="+mn-ea"/>
              <a:ea typeface="+mn-ea"/>
              <a:cs typeface="+mn-cs"/>
            </a:endParaRPr>
          </a:p>
          <a:p>
            <a:pPr algn="ctr">
              <a:spcBef>
                <a:spcPct val="21000"/>
              </a:spcBef>
            </a:pPr>
            <a:r>
              <a:rPr lang="ja-JP" altLang="en-US" sz="1200">
                <a:latin typeface="+mn-ea"/>
                <a:ea typeface="+mn-ea"/>
                <a:cs typeface="+mn-cs"/>
              </a:rPr>
              <a:t>総数</a:t>
            </a:r>
            <a:r>
              <a:rPr lang="en-US" altLang="ja-JP" sz="1200">
                <a:latin typeface="+mn-ea"/>
                <a:ea typeface="+mn-ea"/>
                <a:cs typeface="+mn-cs"/>
              </a:rPr>
              <a:t>=8,240</a:t>
            </a:r>
            <a:endParaRPr lang="ja-JP" altLang="en-US" sz="1200">
              <a:latin typeface="+mn-ea"/>
              <a:ea typeface="+mn-ea"/>
              <a:cs typeface="+mn-cs"/>
            </a:endParaRPr>
          </a:p>
        </p:txBody>
      </p:sp>
      <p:sp>
        <p:nvSpPr>
          <p:cNvPr id="7" name="テキスト ボックス 6"/>
          <p:cNvSpPr txBox="1"/>
          <p:nvPr/>
        </p:nvSpPr>
        <p:spPr>
          <a:xfrm>
            <a:off x="8997411" y="6386443"/>
            <a:ext cx="2868640" cy="282573"/>
          </a:xfrm>
          <a:prstGeom prst="rect">
            <a:avLst/>
          </a:prstGeom>
          <a:noFill/>
        </p:spPr>
        <p:txBody>
          <a:bodyPr wrap="none" lIns="0" tIns="0" rIns="36000" bIns="36000" anchor="b">
            <a:spAutoFit/>
          </a:bodyPr>
          <a:lstStyle/>
          <a:p>
            <a:pPr lvl="0"/>
            <a:r>
              <a:rPr lang="ja-JP" altLang="en-US" sz="800">
                <a:latin typeface="+mn-ea"/>
                <a:ea typeface="+mn-ea"/>
                <a:cs typeface="+mn-cs"/>
              </a:rPr>
              <a:t>感染症発生動向調査</a:t>
            </a:r>
            <a:r>
              <a:rPr lang="en-US" altLang="ja-JP" sz="800">
                <a:latin typeface="+mn-ea"/>
                <a:ea typeface="+mn-ea"/>
                <a:cs typeface="+mn-cs"/>
              </a:rPr>
              <a:t>(</a:t>
            </a:r>
            <a:r>
              <a:rPr lang="ja-JP" altLang="en-US" sz="800">
                <a:latin typeface="+mn-ea"/>
                <a:ea typeface="+mn-ea"/>
                <a:cs typeface="+mn-cs"/>
              </a:rPr>
              <a:t>平成</a:t>
            </a:r>
            <a:r>
              <a:rPr lang="en-US" altLang="ja-JP" sz="800">
                <a:latin typeface="+mn-ea"/>
                <a:ea typeface="+mn-ea"/>
                <a:cs typeface="+mn-cs"/>
              </a:rPr>
              <a:t>23</a:t>
            </a:r>
            <a:r>
              <a:rPr lang="ja-JP" altLang="en-US" sz="800">
                <a:latin typeface="+mn-ea"/>
                <a:ea typeface="+mn-ea"/>
                <a:cs typeface="+mn-cs"/>
              </a:rPr>
              <a:t>年</a:t>
            </a:r>
            <a:r>
              <a:rPr lang="en-US" altLang="ja-JP" sz="800">
                <a:latin typeface="+mn-ea"/>
                <a:ea typeface="+mn-ea"/>
                <a:cs typeface="+mn-cs"/>
              </a:rPr>
              <a:t>)</a:t>
            </a:r>
            <a:endParaRPr lang="en-US" altLang="ja-JP" sz="800">
              <a:latin typeface="+mn-ea"/>
              <a:ea typeface="+mn-ea"/>
              <a:cs typeface="+mn-cs"/>
            </a:endParaRPr>
          </a:p>
          <a:p>
            <a:pPr lvl="0"/>
            <a:r>
              <a:rPr lang="ja-JP" altLang="en-US" sz="800">
                <a:latin typeface="+mn-ea"/>
                <a:ea typeface="+mn-ea"/>
                <a:cs typeface="+mn-cs"/>
              </a:rPr>
              <a:t>厚生労働省「性感染症</a:t>
            </a:r>
            <a:r>
              <a:rPr lang="en-US" altLang="ja-JP" sz="800">
                <a:latin typeface="+mn-ea"/>
                <a:ea typeface="+mn-ea"/>
                <a:cs typeface="+mn-cs"/>
              </a:rPr>
              <a:t>mini</a:t>
            </a:r>
            <a:r>
              <a:rPr lang="ja-JP" altLang="en-US" sz="800">
                <a:latin typeface="+mn-ea"/>
                <a:ea typeface="+mn-ea"/>
                <a:cs typeface="+mn-cs"/>
              </a:rPr>
              <a:t>講座</a:t>
            </a:r>
            <a:r>
              <a:rPr lang="en-US" altLang="ja-JP" sz="800">
                <a:latin typeface="+mn-ea"/>
                <a:ea typeface="+mn-ea"/>
                <a:cs typeface="+mn-cs"/>
              </a:rPr>
              <a:t>(</a:t>
            </a:r>
            <a:r>
              <a:rPr lang="ja-JP" altLang="en-US" sz="800">
                <a:latin typeface="+mn-ea"/>
                <a:ea typeface="+mn-ea"/>
                <a:cs typeface="+mn-cs"/>
              </a:rPr>
              <a:t>若年層向け</a:t>
            </a:r>
            <a:r>
              <a:rPr lang="en-US" altLang="ja-JP" sz="800">
                <a:latin typeface="+mn-ea"/>
                <a:ea typeface="+mn-ea"/>
                <a:cs typeface="+mn-cs"/>
              </a:rPr>
              <a:t>)(</a:t>
            </a:r>
            <a:r>
              <a:rPr lang="ja-JP" altLang="en-US" sz="800">
                <a:latin typeface="+mn-ea"/>
                <a:ea typeface="+mn-ea"/>
                <a:cs typeface="+mn-cs"/>
              </a:rPr>
              <a:t>平成</a:t>
            </a:r>
            <a:r>
              <a:rPr lang="en-US" altLang="ja-JP" sz="800">
                <a:latin typeface="+mn-ea"/>
                <a:ea typeface="+mn-ea"/>
                <a:cs typeface="+mn-cs"/>
              </a:rPr>
              <a:t>24</a:t>
            </a:r>
            <a:r>
              <a:rPr lang="ja-JP" altLang="en-US" sz="800">
                <a:latin typeface="+mn-ea"/>
                <a:ea typeface="+mn-ea"/>
                <a:cs typeface="+mn-cs"/>
              </a:rPr>
              <a:t>年度作成</a:t>
            </a:r>
            <a:r>
              <a:rPr lang="en-US" altLang="ja-JP" sz="800">
                <a:latin typeface="+mn-ea"/>
                <a:ea typeface="+mn-ea"/>
                <a:cs typeface="+mn-cs"/>
              </a:rPr>
              <a:t>)</a:t>
            </a:r>
            <a:r>
              <a:rPr lang="ja-JP" altLang="en-US" sz="800">
                <a:latin typeface="+mn-ea"/>
                <a:ea typeface="+mn-ea"/>
                <a:cs typeface="+mn-cs"/>
              </a:rPr>
              <a:t>」</a:t>
            </a:r>
            <a:endParaRPr lang="en-US" altLang="ja-JP" sz="800">
              <a:latin typeface="+mn-ea"/>
              <a:ea typeface="+mn-ea"/>
              <a:cs typeface="+mn-cs"/>
            </a:endParaRPr>
          </a:p>
        </p:txBody>
      </p:sp>
      <p:sp>
        <p:nvSpPr>
          <p:cNvPr id="2" name="タイトル 1"/>
          <p:cNvSpPr>
            <a:spLocks noGrp="1"/>
          </p:cNvSpPr>
          <p:nvPr>
            <p:ph type="title" idx="0"/>
          </p:nvPr>
        </p:nvSpPr>
        <p:spPr>
          <a:xfrm>
            <a:off x="1918800" y="502879"/>
            <a:ext cx="5784063" cy="506771"/>
          </a:xfrm>
        </p:spPr>
        <p:txBody>
          <a:bodyPr/>
          <a:lstStyle/>
          <a:p>
            <a:pPr lvl="0"/>
            <a:r>
              <a:rPr lang="ja-JP" altLang="en-US"/>
              <a:t>年代別にみた性感染症患者数の割合</a:t>
            </a:r>
            <a:endParaRPr lang="ja-JP" altLang="en-US"/>
          </a:p>
        </p:txBody>
      </p:sp>
      <p:pic>
        <p:nvPicPr>
          <p:cNvPr id="13" name="図 12"/>
          <p:cNvPicPr>
            <a:picLocks noChangeAspect="1"/>
          </p:cNvPicPr>
          <p:nvPr/>
        </p:nvPicPr>
        <p:blipFill rotWithShape="1">
          <a:blip r:embed="rId4"/>
          <a:stretch>
            <a:fillRect/>
          </a:stretch>
        </p:blipFill>
        <p:spPr>
          <a:xfrm>
            <a:off x="10721164" y="303652"/>
            <a:ext cx="844943" cy="1008000"/>
          </a:xfrm>
          <a:prstGeom prst="rect">
            <a:avLst/>
          </a:prstGeom>
        </p:spPr>
      </p:pic>
      <p:sp>
        <p:nvSpPr>
          <p:cNvPr id="12" name="テキスト ボックス 11"/>
          <p:cNvSpPr txBox="1"/>
          <p:nvPr/>
        </p:nvSpPr>
        <p:spPr>
          <a:xfrm>
            <a:off x="6120967" y="5460881"/>
            <a:ext cx="494045" cy="200055"/>
          </a:xfrm>
          <a:prstGeom prst="rect">
            <a:avLst/>
          </a:prstGeom>
          <a:noFill/>
        </p:spPr>
        <p:txBody>
          <a:bodyPr vert="horz" wrap="none">
            <a:spAutoFit/>
          </a:bodyPr>
          <a:lstStyle/>
          <a:p>
            <a:pPr algn="ctr"/>
            <a:r>
              <a:rPr lang="ja-JP" altLang="en-US" sz="700" b="1">
                <a:latin typeface="+mn-ea"/>
                <a:ea typeface="+mn-ea"/>
                <a:cs typeface="+mn-cs"/>
              </a:rPr>
              <a:t>せんけい</a:t>
            </a:r>
            <a:endParaRPr lang="ja-JP" altLang="en-US" sz="700" b="1">
              <a:latin typeface="+mn-ea"/>
              <a:ea typeface="+mn-ea"/>
              <a:cs typeface="+mn-cs"/>
            </a:endParaRPr>
          </a:p>
        </p:txBody>
      </p:sp>
    </p:spTree>
  </p:cSld>
  <p:clrMapOvr>
    <a:masterClrMapping/>
  </p:clrMapOvr>
  <p:transition xmlns:mc="http://schemas.openxmlformats.org/markup-compatibility/2006" xmlns:hp="http://schemas.haansoft.com/office/presentation/8.0" mc:Ignorable="hp" hp:hslDur="500">
    <p:fade/>
  </p:transition>
</p:sld>
</file>

<file path=ppt/slides/slide33.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srcRect/>
          <a:stretch>
            <a:fillRect/>
          </a:stretch>
        </p:blipFill>
        <p:spPr>
          <a:xfrm>
            <a:off x="6162264" y="468000"/>
            <a:ext cx="4084528" cy="5760000"/>
          </a:xfrm>
          <a:prstGeom prst="rect">
            <a:avLst/>
          </a:prstGeom>
          <a:noFill/>
          <a:ln w="9525">
            <a:solidFill>
              <a:schemeClr val="tx1">
                <a:lumMod val="50000"/>
                <a:lumOff val="50000"/>
              </a:schemeClr>
            </a:solidFill>
            <a:miter/>
          </a:ln>
        </p:spPr>
      </p:pic>
      <p:pic>
        <p:nvPicPr>
          <p:cNvPr id="3075" name="Picture 3"/>
          <p:cNvPicPr>
            <a:picLocks noChangeAspect="1" noChangeArrowheads="1"/>
          </p:cNvPicPr>
          <p:nvPr/>
        </p:nvPicPr>
        <p:blipFill rotWithShape="1">
          <a:blip r:embed="rId3"/>
          <a:srcRect/>
          <a:stretch>
            <a:fillRect/>
          </a:stretch>
        </p:blipFill>
        <p:spPr>
          <a:xfrm>
            <a:off x="1945220" y="468000"/>
            <a:ext cx="4080751" cy="5760000"/>
          </a:xfrm>
          <a:prstGeom prst="rect">
            <a:avLst/>
          </a:prstGeom>
          <a:noFill/>
          <a:ln w="9525">
            <a:solidFill>
              <a:schemeClr val="tx1">
                <a:lumMod val="50000"/>
                <a:lumOff val="50000"/>
              </a:schemeClr>
            </a:solidFill>
            <a:miter/>
          </a:ln>
        </p:spPr>
      </p:pic>
      <p:sp>
        <p:nvSpPr>
          <p:cNvPr id="6" name="タイトル 1"/>
          <p:cNvSpPr txBox="1"/>
          <p:nvPr/>
        </p:nvSpPr>
        <p:spPr>
          <a:xfrm>
            <a:off x="1945220" y="6300000"/>
            <a:ext cx="2807755" cy="153888"/>
          </a:xfrm>
          <a:prstGeom prst="rect">
            <a:avLst/>
          </a:prstGeom>
        </p:spPr>
        <p:txBody>
          <a:bodyPr wrap="none" lIns="0" tIns="0" rIns="0" bIns="0" anchor="b">
            <a:spAutoFit/>
          </a:bodyPr>
          <a:lstStyle>
            <a:lvl1pPr algn="l" defTabSz="914400" rtl="0" eaLnBrk="1" latinLnBrk="0" hangingPunct="1">
              <a:spcBef>
                <a:spcPct val="0"/>
              </a:spcBef>
              <a:buNone/>
              <a:defRPr kumimoji="1" sz="3200" b="1" kern="1200">
                <a:solidFill>
                  <a:schemeClr val="tx1"/>
                </a:solidFill>
                <a:latin typeface="Meiryo UI"/>
                <a:ea typeface="Meiryo UI"/>
                <a:cs typeface="+mj-cs"/>
              </a:defRPr>
            </a:lvl1pPr>
          </a:lstStyle>
          <a:p>
            <a:pPr eaLnBrk="0" hangingPunct="0">
              <a:spcAft>
                <a:spcPct val="0"/>
              </a:spcAft>
            </a:pPr>
            <a:r>
              <a:rPr lang="ja-JP" altLang="en-US" sz="1000" b="0">
                <a:latin typeface="+mn-ea"/>
                <a:ea typeface="+mn-ea"/>
              </a:rPr>
              <a:t>参考：厚生労働省の</a:t>
            </a:r>
            <a:r>
              <a:rPr lang="en-US" altLang="ja-JP" sz="1000" b="0">
                <a:latin typeface="+mn-ea"/>
                <a:ea typeface="+mn-ea"/>
              </a:rPr>
              <a:t>HP</a:t>
            </a:r>
            <a:r>
              <a:rPr lang="ja-JP" altLang="en-US" sz="1000" b="0">
                <a:latin typeface="+mn-ea"/>
                <a:ea typeface="+mn-ea"/>
              </a:rPr>
              <a:t>からダウンロードできる冊子です</a:t>
            </a:r>
            <a:endParaRPr lang="ja-JP" altLang="en-US" sz="1000" b="0">
              <a:latin typeface="+mn-ea"/>
              <a:ea typeface="+mn-ea"/>
            </a:endParaRPr>
          </a:p>
        </p:txBody>
      </p:sp>
    </p:spTree>
  </p:cSld>
  <p:clrMapOvr>
    <a:masterClrMapping/>
  </p:clrMapOvr>
  <p:transition xmlns:mc="http://schemas.openxmlformats.org/markup-compatibility/2006" xmlns:hp="http://schemas.haansoft.com/office/presentation/8.0" mc:Ignorable="hp" hp:hslDur="500">
    <p:fade/>
  </p:transition>
</p:sld>
</file>

<file path=ppt/slides/slide34.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11" name="テキスト ボックス 46"/>
          <p:cNvSpPr txBox="1">
            <a:spLocks noChangeArrowheads="1"/>
          </p:cNvSpPr>
          <p:nvPr/>
        </p:nvSpPr>
        <p:spPr>
          <a:xfrm>
            <a:off x="3823335" y="1188000"/>
            <a:ext cx="4526279" cy="400110"/>
          </a:xfrm>
          <a:prstGeom prst="rect">
            <a:avLst/>
          </a:prstGeom>
          <a:noFill/>
          <a:ln w="9525">
            <a:noFill/>
            <a:miter/>
          </a:ln>
        </p:spPr>
        <p:txBody>
          <a:bodyPr wrap="none">
            <a:spAutoFit/>
          </a:bodyPr>
          <a:lstStyle/>
          <a:p>
            <a:pPr algn="ctr">
              <a:spcBef>
                <a:spcPct val="0"/>
              </a:spcBef>
              <a:spcAft>
                <a:spcPct val="0"/>
              </a:spcAft>
            </a:pPr>
            <a:r>
              <a:rPr lang="ja-JP" altLang="en-US" sz="2000" b="1">
                <a:solidFill>
                  <a:srgbClr val="000000"/>
                </a:solidFill>
                <a:latin typeface="+mn-ea"/>
                <a:ea typeface="+mn-ea"/>
                <a:cs typeface="+mn-cs"/>
              </a:rPr>
              <a:t>講師用スライド　子宮頸がん予防のために</a:t>
            </a:r>
            <a:endParaRPr lang="en-US" altLang="ja-JP" sz="2000" b="1">
              <a:solidFill>
                <a:srgbClr val="000000"/>
              </a:solidFill>
              <a:latin typeface="+mn-ea"/>
              <a:ea typeface="+mn-ea"/>
              <a:cs typeface="+mn-cs"/>
            </a:endParaRPr>
          </a:p>
        </p:txBody>
      </p:sp>
      <p:sp>
        <p:nvSpPr>
          <p:cNvPr id="12" name="Text Box 3"/>
          <p:cNvSpPr txBox="1">
            <a:spLocks noChangeArrowheads="1"/>
          </p:cNvSpPr>
          <p:nvPr/>
        </p:nvSpPr>
        <p:spPr>
          <a:xfrm>
            <a:off x="2661285" y="1872009"/>
            <a:ext cx="6859905" cy="1850361"/>
          </a:xfrm>
          <a:prstGeom prst="rect">
            <a:avLst/>
          </a:prstGeom>
          <a:noFill/>
          <a:ln w="9525">
            <a:noFill/>
            <a:miter/>
          </a:ln>
        </p:spPr>
        <p:txBody>
          <a:bodyPr wrap="none">
            <a:spAutoFit/>
          </a:bodyPr>
          <a:lstStyle/>
          <a:p>
            <a:pPr algn="ctr">
              <a:lnSpc>
                <a:spcPct val="120000"/>
              </a:lnSpc>
              <a:spcBef>
                <a:spcPct val="0"/>
              </a:spcBef>
              <a:spcAft>
                <a:spcPct val="0"/>
              </a:spcAft>
            </a:pPr>
            <a:r>
              <a:rPr lang="ja-JP" altLang="en-US" sz="2400" b="1">
                <a:solidFill>
                  <a:srgbClr val="00b0f0"/>
                </a:solidFill>
                <a:latin typeface="+mn-ea"/>
                <a:ea typeface="+mn-ea"/>
                <a:cs typeface="+mn-cs"/>
              </a:rPr>
              <a:t>本スライド中でご紹介した製品のご使用にあたっては、</a:t>
            </a:r>
            <a:br>
              <a:rPr lang="en-US" altLang="ja-JP" sz="2400" b="1">
                <a:solidFill>
                  <a:srgbClr val="00b0f0"/>
                </a:solidFill>
                <a:latin typeface="+mn-ea"/>
                <a:ea typeface="+mn-ea"/>
                <a:cs typeface="+mn-cs"/>
              </a:rPr>
            </a:br>
            <a:r>
              <a:rPr lang="ja-JP" altLang="en-US" sz="2400" b="1">
                <a:solidFill>
                  <a:srgbClr val="00b0f0"/>
                </a:solidFill>
                <a:latin typeface="+mn-ea"/>
                <a:ea typeface="+mn-ea"/>
                <a:cs typeface="+mn-cs"/>
              </a:rPr>
              <a:t>あらかじめ各添付文書をご参照ください。</a:t>
            </a:r>
            <a:endParaRPr lang="ja-JP" altLang="en-US" sz="2400" b="1">
              <a:solidFill>
                <a:srgbClr val="00b0f0"/>
              </a:solidFill>
              <a:latin typeface="+mn-ea"/>
              <a:ea typeface="+mn-ea"/>
              <a:cs typeface="+mn-cs"/>
            </a:endParaRPr>
          </a:p>
          <a:p>
            <a:pPr algn="ctr">
              <a:lnSpc>
                <a:spcPct val="120000"/>
              </a:lnSpc>
              <a:spcBef>
                <a:spcPct val="0"/>
              </a:spcBef>
              <a:spcAft>
                <a:spcPct val="0"/>
              </a:spcAft>
            </a:pPr>
            <a:r>
              <a:rPr lang="ja-JP" altLang="en-US" sz="2400" b="1">
                <a:solidFill>
                  <a:srgbClr val="00b0f0"/>
                </a:solidFill>
                <a:latin typeface="+mn-ea"/>
                <a:ea typeface="+mn-ea"/>
                <a:cs typeface="+mn-cs"/>
              </a:rPr>
              <a:t>本スライドを無断で利用・複写・転載することは</a:t>
            </a:r>
            <a:br>
              <a:rPr lang="en-US" altLang="ja-JP" sz="2400" b="1">
                <a:solidFill>
                  <a:srgbClr val="00b0f0"/>
                </a:solidFill>
                <a:latin typeface="+mn-ea"/>
                <a:ea typeface="+mn-ea"/>
                <a:cs typeface="+mn-cs"/>
              </a:rPr>
            </a:br>
            <a:r>
              <a:rPr lang="ja-JP" altLang="en-US" sz="2400" b="1">
                <a:solidFill>
                  <a:srgbClr val="00b0f0"/>
                </a:solidFill>
                <a:latin typeface="+mn-ea"/>
                <a:ea typeface="+mn-ea"/>
                <a:cs typeface="+mn-cs"/>
              </a:rPr>
              <a:t>禁止されていますのでご注意ください。</a:t>
            </a:r>
            <a:endParaRPr lang="ja-JP" altLang="en-US" sz="2400" b="1">
              <a:solidFill>
                <a:srgbClr val="00b0f0"/>
              </a:solidFill>
              <a:latin typeface="+mn-ea"/>
              <a:ea typeface="+mn-ea"/>
              <a:cs typeface="+mn-cs"/>
            </a:endParaRPr>
          </a:p>
        </p:txBody>
      </p:sp>
      <p:pic>
        <p:nvPicPr>
          <p:cNvPr id="13" name="図 45" descr="corporate name_jp.png"/>
          <p:cNvPicPr>
            <a:picLocks noChangeAspect="1"/>
          </p:cNvPicPr>
          <p:nvPr/>
        </p:nvPicPr>
        <p:blipFill rotWithShape="1">
          <a:blip r:embed="rId2"/>
          <a:srcRect/>
          <a:stretch>
            <a:fillRect/>
          </a:stretch>
        </p:blipFill>
        <p:spPr>
          <a:xfrm>
            <a:off x="5002229" y="5220013"/>
            <a:ext cx="2187575" cy="325439"/>
          </a:xfrm>
          <a:prstGeom prst="rect">
            <a:avLst/>
          </a:prstGeom>
          <a:noFill/>
          <a:ln w="9525">
            <a:noFill/>
            <a:miter/>
          </a:ln>
        </p:spPr>
      </p:pic>
      <p:sp>
        <p:nvSpPr>
          <p:cNvPr id="14" name="テキスト ボックス 47"/>
          <p:cNvSpPr txBox="1">
            <a:spLocks noChangeArrowheads="1"/>
          </p:cNvSpPr>
          <p:nvPr/>
        </p:nvSpPr>
        <p:spPr>
          <a:xfrm>
            <a:off x="3413760" y="4572016"/>
            <a:ext cx="5354955" cy="293354"/>
          </a:xfrm>
          <a:prstGeom prst="rect">
            <a:avLst/>
          </a:prstGeom>
          <a:noFill/>
          <a:ln w="9525">
            <a:noFill/>
            <a:miter/>
          </a:ln>
        </p:spPr>
        <p:txBody>
          <a:bodyPr wrap="none">
            <a:spAutoFit/>
          </a:bodyPr>
          <a:lstStyle/>
          <a:p>
            <a:pPr algn="ctr">
              <a:spcBef>
                <a:spcPct val="0"/>
              </a:spcBef>
              <a:spcAft>
                <a:spcPct val="0"/>
              </a:spcAft>
            </a:pPr>
            <a:r>
              <a:rPr lang="ja-JP" altLang="en-US" sz="1400" b="1">
                <a:solidFill>
                  <a:srgbClr val="000000"/>
                </a:solidFill>
                <a:latin typeface="+mn-ea"/>
                <a:ea typeface="+mn-ea"/>
                <a:cs typeface="+mn-cs"/>
              </a:rPr>
              <a:t>本資料は、「医療用医薬品プロモーションコード」 に則り作成しています。</a:t>
            </a:r>
            <a:endParaRPr lang="ja-JP" altLang="en-US" sz="1400" b="1">
              <a:solidFill>
                <a:srgbClr val="000000"/>
              </a:solidFill>
              <a:latin typeface="+mn-ea"/>
              <a:ea typeface="+mn-ea"/>
              <a:cs typeface="+mn-cs"/>
            </a:endParaRPr>
          </a:p>
        </p:txBody>
      </p:sp>
      <p:sp>
        <p:nvSpPr>
          <p:cNvPr id="3" name="正方形/長方形 2"/>
          <p:cNvSpPr/>
          <p:nvPr/>
        </p:nvSpPr>
        <p:spPr>
          <a:xfrm>
            <a:off x="5173322" y="4140000"/>
            <a:ext cx="1833268" cy="369332"/>
          </a:xfrm>
          <a:prstGeom prst="rect">
            <a:avLst/>
          </a:prstGeom>
        </p:spPr>
        <p:txBody>
          <a:bodyPr wrap="none">
            <a:spAutoFit/>
          </a:bodyPr>
          <a:lstStyle/>
          <a:p>
            <a:pPr lvl="0" algn="ctr">
              <a:spcBef>
                <a:spcPct val="0"/>
              </a:spcBef>
              <a:spcAft>
                <a:spcPct val="0"/>
              </a:spcAft>
            </a:pPr>
            <a:r>
              <a:rPr lang="en-US" altLang="ja-JP">
                <a:solidFill>
                  <a:srgbClr val="000000"/>
                </a:solidFill>
              </a:rPr>
              <a:t>GRD19SS0R73</a:t>
            </a:r>
            <a:endParaRPr lang="en-US" altLang="ja-JP">
              <a:solidFill>
                <a:srgbClr val="000000"/>
              </a:solidFill>
            </a:endParaRPr>
          </a:p>
        </p:txBody>
      </p:sp>
    </p:spTree>
  </p:cSld>
  <p:clrMapOvr>
    <a:masterClrMapping/>
  </p:clrMapOvr>
  <p:transition xmlns:mc="http://schemas.openxmlformats.org/markup-compatibility/2006" xmlns:hp="http://schemas.haansoft.com/office/presentation/8.0" mc:Ignorable="hp" hp:hslDur="500">
    <p:fade/>
  </p:transition>
</p:sld>
</file>

<file path=ppt/slides/slide4.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4271010" y="1584000"/>
            <a:ext cx="3640455" cy="369332"/>
          </a:xfrm>
          <a:prstGeom prst="rect">
            <a:avLst/>
          </a:prstGeom>
          <a:noFill/>
        </p:spPr>
        <p:txBody>
          <a:bodyPr wrap="none">
            <a:spAutoFit/>
          </a:bodyPr>
          <a:lstStyle/>
          <a:p>
            <a:pPr algn="ctr"/>
            <a:r>
              <a:rPr lang="ja-JP" altLang="en-US" b="1">
                <a:latin typeface="+mn-ea"/>
                <a:ea typeface="+mn-ea"/>
                <a:cs typeface="+mn-cs"/>
              </a:rPr>
              <a:t>＜子宮頸がんと子宮体がんの違い＞</a:t>
            </a:r>
            <a:endParaRPr lang="ja-JP" altLang="en-US" b="1">
              <a:latin typeface="+mn-ea"/>
              <a:ea typeface="+mn-ea"/>
              <a:cs typeface="+mn-cs"/>
            </a:endParaRPr>
          </a:p>
        </p:txBody>
      </p:sp>
      <p:graphicFrame>
        <p:nvGraphicFramePr>
          <p:cNvPr id="3" name="表 2"/>
          <p:cNvGraphicFramePr>
            <a:graphicFrameLocks noGrp="1"/>
          </p:cNvGraphicFramePr>
          <p:nvPr/>
        </p:nvGraphicFramePr>
        <p:xfrm>
          <a:off x="5880710" y="2068560"/>
          <a:ext cx="5184165" cy="3771000"/>
        </p:xfrm>
        <a:graphic>
          <a:graphicData uri="http://schemas.openxmlformats.org/drawingml/2006/table">
            <a:tbl>
              <a:tblPr>
                <a:tableStyleId>{5C22544A-7EE6-4342-B048-85BDC9FD1C3A}</a:tableStyleId>
              </a:tblPr>
              <a:tblGrid>
                <a:gridCol w="1028625"/>
                <a:gridCol w="2016000"/>
                <a:gridCol w="2139540"/>
              </a:tblGrid>
              <a:tr h="612000">
                <a:tc>
                  <a:txBody>
                    <a:bodyPr vert="horz" lIns="89999" tIns="0" rIns="89999" bIns="0" anchor="ctr" anchorCtr="0"/>
                    <a:p>
                      <a:pPr algn="ctr"/>
                      <a:r>
                        <a:rPr lang="ja-JP" altLang="en-US" sz="1500">
                          <a:solidFill>
                            <a:schemeClr val="bg1"/>
                          </a:solidFill>
                          <a:latin typeface="+mn-ea"/>
                          <a:ea typeface="+mn-ea"/>
                        </a:rPr>
                        <a:t>　</a:t>
                      </a:r>
                      <a:endParaRPr lang="ja-JP" altLang="en-US" sz="1500" b="0" i="0">
                        <a:solidFill>
                          <a:schemeClr val="bg1"/>
                        </a:solidFill>
                        <a:latin typeface="+mn-ea"/>
                        <a:ea typeface="+mn-ea"/>
                      </a:endParaRPr>
                    </a:p>
                  </a:txBody>
                  <a:tcPr marL="90000" marR="90000" marT="0" marB="0" anchor="ctr">
                    <a:lnL w="28575" cap="flat" cmpd="sng" algn="ctr">
                      <a:solidFill>
                        <a:schemeClr val="bg1"/>
                      </a:solidFill>
                      <a:prstDash val="solid"/>
                      <a:round/>
                    </a:lnL>
                    <a:lnR w="28575" cap="flat" cmpd="sng" algn="ctr">
                      <a:solidFill>
                        <a:schemeClr val="bg1"/>
                      </a:solidFill>
                      <a:prstDash val="solid"/>
                      <a:round/>
                    </a:lnR>
                    <a:lnT w="28575" cap="flat" cmpd="sng" algn="ctr">
                      <a:solidFill>
                        <a:schemeClr val="bg1"/>
                      </a:solidFill>
                      <a:prstDash val="solid"/>
                      <a:round/>
                    </a:lnT>
                    <a:lnB w="28575" cap="flat" cmpd="sng" algn="ctr">
                      <a:solidFill>
                        <a:schemeClr val="bg1"/>
                      </a:solidFill>
                      <a:prstDash val="solid"/>
                      <a:round/>
                    </a:lnB>
                    <a:noFill/>
                  </a:tcPr>
                </a:tc>
                <a:tc>
                  <a:txBody>
                    <a:bodyPr vert="horz" lIns="89999" tIns="0" rIns="89999" bIns="0" anchor="ctr" anchorCtr="0"/>
                    <a:p>
                      <a:pPr algn="ctr"/>
                      <a:r>
                        <a:rPr lang="ja-JP" altLang="en-US" sz="1600">
                          <a:solidFill>
                            <a:schemeClr val="bg1"/>
                          </a:solidFill>
                          <a:latin typeface="+mn-ea"/>
                          <a:ea typeface="+mn-ea"/>
                        </a:rPr>
                        <a:t>子宮頸がん</a:t>
                      </a:r>
                      <a:endParaRPr lang="ja-JP" altLang="en-US" sz="1600" b="0" i="0">
                        <a:solidFill>
                          <a:schemeClr val="bg1"/>
                        </a:solidFill>
                        <a:latin typeface="+mn-ea"/>
                        <a:ea typeface="+mn-ea"/>
                      </a:endParaRPr>
                    </a:p>
                  </a:txBody>
                  <a:tcPr marL="90000" marR="90000" marT="0" marB="0" anchor="ctr">
                    <a:lnL w="28575" cap="flat" cmpd="sng" algn="ctr">
                      <a:solidFill>
                        <a:schemeClr val="bg1"/>
                      </a:solidFill>
                      <a:prstDash val="solid"/>
                      <a:round/>
                    </a:lnL>
                    <a:lnR w="28575" cap="flat" cmpd="sng" algn="ctr">
                      <a:solidFill>
                        <a:schemeClr val="bg1"/>
                      </a:solidFill>
                      <a:prstDash val="solid"/>
                      <a:round/>
                    </a:lnR>
                    <a:lnT w="28575" cap="flat" cmpd="sng" algn="ctr">
                      <a:solidFill>
                        <a:schemeClr val="bg1"/>
                      </a:solidFill>
                      <a:prstDash val="solid"/>
                      <a:round/>
                    </a:lnT>
                    <a:lnB w="28575" cap="flat" cmpd="sng" algn="ctr">
                      <a:solidFill>
                        <a:schemeClr val="bg1"/>
                      </a:solidFill>
                      <a:prstDash val="solid"/>
                      <a:round/>
                    </a:lnB>
                    <a:solidFill>
                      <a:srgbClr val="ff6699"/>
                    </a:solidFill>
                  </a:tcPr>
                </a:tc>
                <a:tc>
                  <a:txBody>
                    <a:bodyPr vert="horz" lIns="89999" tIns="0" rIns="89999" bIns="0" anchor="ctr" anchorCtr="0"/>
                    <a:p>
                      <a:pPr algn="ctr"/>
                      <a:r>
                        <a:rPr lang="ja-JP" altLang="en-US" sz="1600">
                          <a:solidFill>
                            <a:schemeClr val="bg1"/>
                          </a:solidFill>
                          <a:latin typeface="+mn-ea"/>
                          <a:ea typeface="+mn-ea"/>
                        </a:rPr>
                        <a:t>子宮体がん</a:t>
                      </a:r>
                      <a:br>
                        <a:rPr lang="en-US" altLang="ja-JP" sz="1600">
                          <a:solidFill>
                            <a:schemeClr val="bg1"/>
                          </a:solidFill>
                          <a:latin typeface="+mn-ea"/>
                          <a:ea typeface="+mn-ea"/>
                        </a:rPr>
                      </a:br>
                      <a:r>
                        <a:rPr lang="en-US" altLang="ja-JP" sz="1500">
                          <a:solidFill>
                            <a:schemeClr val="bg1"/>
                          </a:solidFill>
                          <a:latin typeface="+mn-ea"/>
                          <a:ea typeface="+mn-ea"/>
                        </a:rPr>
                        <a:t>(</a:t>
                      </a:r>
                      <a:r>
                        <a:rPr lang="ja-JP" altLang="en-US" sz="1500">
                          <a:solidFill>
                            <a:schemeClr val="bg1"/>
                          </a:solidFill>
                          <a:latin typeface="+mn-ea"/>
                          <a:ea typeface="+mn-ea"/>
                        </a:rPr>
                        <a:t>子宮内膜がん</a:t>
                      </a:r>
                      <a:r>
                        <a:rPr lang="en-US" altLang="ja-JP" sz="1500">
                          <a:solidFill>
                            <a:schemeClr val="bg1"/>
                          </a:solidFill>
                          <a:latin typeface="+mn-ea"/>
                          <a:ea typeface="+mn-ea"/>
                        </a:rPr>
                        <a:t>)</a:t>
                      </a:r>
                      <a:endParaRPr lang="ja-JP" altLang="en-US" sz="1500" b="0" i="0">
                        <a:solidFill>
                          <a:schemeClr val="bg1"/>
                        </a:solidFill>
                        <a:latin typeface="+mn-ea"/>
                        <a:ea typeface="+mn-ea"/>
                      </a:endParaRPr>
                    </a:p>
                  </a:txBody>
                  <a:tcPr marL="90000" marR="90000" marT="0" marB="0" anchor="ctr">
                    <a:lnL w="28575" cap="flat" cmpd="sng" algn="ctr">
                      <a:solidFill>
                        <a:schemeClr val="bg1"/>
                      </a:solidFill>
                      <a:prstDash val="solid"/>
                      <a:round/>
                    </a:lnL>
                    <a:lnR w="28575" cap="flat" cmpd="sng" algn="ctr">
                      <a:solidFill>
                        <a:schemeClr val="bg1"/>
                      </a:solidFill>
                      <a:prstDash val="solid"/>
                      <a:round/>
                    </a:lnR>
                    <a:lnT w="28575" cap="flat" cmpd="sng" algn="ctr">
                      <a:solidFill>
                        <a:schemeClr val="bg1"/>
                      </a:solidFill>
                      <a:prstDash val="solid"/>
                      <a:round/>
                    </a:lnT>
                    <a:lnB w="28575" cap="flat" cmpd="sng" algn="ctr">
                      <a:solidFill>
                        <a:schemeClr val="bg1"/>
                      </a:solidFill>
                      <a:prstDash val="solid"/>
                      <a:round/>
                    </a:lnB>
                    <a:solidFill>
                      <a:srgbClr val="ff6699"/>
                    </a:solidFill>
                  </a:tcPr>
                </a:tc>
              </a:tr>
              <a:tr h="1008000">
                <a:tc>
                  <a:txBody>
                    <a:bodyPr vert="horz" lIns="89999" tIns="0" rIns="89999" bIns="0" anchor="ctr" anchorCtr="0"/>
                    <a:p>
                      <a:pPr algn="ctr"/>
                      <a:r>
                        <a:rPr lang="ja-JP" altLang="en-US" sz="1500">
                          <a:latin typeface="+mn-ea"/>
                          <a:ea typeface="+mn-ea"/>
                        </a:rPr>
                        <a:t>発生部位</a:t>
                      </a:r>
                      <a:endParaRPr lang="ja-JP" altLang="en-US" sz="1500" b="0" i="0">
                        <a:solidFill>
                          <a:srgbClr val="000000"/>
                        </a:solidFill>
                        <a:latin typeface="+mn-ea"/>
                        <a:ea typeface="+mn-ea"/>
                      </a:endParaRPr>
                    </a:p>
                  </a:txBody>
                  <a:tcPr marL="90000" marR="90000" marT="0" marB="0" anchor="ctr">
                    <a:lnL w="28575" cap="flat" cmpd="sng" algn="ctr">
                      <a:solidFill>
                        <a:schemeClr val="bg1"/>
                      </a:solidFill>
                      <a:prstDash val="solid"/>
                      <a:round/>
                    </a:lnL>
                    <a:lnR w="28575" cap="flat" cmpd="sng" algn="ctr">
                      <a:solidFill>
                        <a:schemeClr val="bg1"/>
                      </a:solidFill>
                      <a:prstDash val="solid"/>
                      <a:round/>
                    </a:lnR>
                    <a:lnT w="28575" cap="flat" cmpd="sng" algn="ctr">
                      <a:solidFill>
                        <a:schemeClr val="bg1"/>
                      </a:solidFill>
                      <a:prstDash val="solid"/>
                      <a:round/>
                    </a:lnT>
                    <a:lnB w="28575" cap="flat" cmpd="sng" algn="ctr">
                      <a:solidFill>
                        <a:schemeClr val="bg1"/>
                      </a:solidFill>
                      <a:prstDash val="solid"/>
                      <a:round/>
                    </a:lnB>
                    <a:solidFill>
                      <a:schemeClr val="bg1">
                        <a:lumMod val="85000"/>
                      </a:schemeClr>
                    </a:solidFill>
                  </a:tcPr>
                </a:tc>
                <a:tc>
                  <a:txBody>
                    <a:bodyPr vert="horz" lIns="89999" tIns="0" rIns="89999" bIns="0" anchor="ctr" anchorCtr="0"/>
                    <a:p>
                      <a:pPr algn="l"/>
                      <a:r>
                        <a:rPr lang="ja-JP" altLang="en-US" sz="1500">
                          <a:latin typeface="+mn-ea"/>
                          <a:ea typeface="+mn-ea"/>
                        </a:rPr>
                        <a:t>子宮の入り口の</a:t>
                      </a:r>
                      <a:br>
                        <a:rPr lang="en-US" altLang="ja-JP" sz="1500">
                          <a:latin typeface="+mn-ea"/>
                          <a:ea typeface="+mn-ea"/>
                        </a:rPr>
                      </a:br>
                      <a:r>
                        <a:rPr lang="ja-JP" altLang="en-US" sz="1500">
                          <a:latin typeface="+mn-ea"/>
                          <a:ea typeface="+mn-ea"/>
                        </a:rPr>
                        <a:t>子宮頸部</a:t>
                      </a:r>
                      <a:endParaRPr lang="ja-JP" altLang="en-US" sz="1500" b="0" i="0">
                        <a:solidFill>
                          <a:srgbClr val="000000"/>
                        </a:solidFill>
                        <a:latin typeface="+mn-ea"/>
                        <a:ea typeface="+mn-ea"/>
                      </a:endParaRPr>
                    </a:p>
                  </a:txBody>
                  <a:tcPr marL="90000" marR="90000" marT="0" marB="0" anchor="ctr">
                    <a:lnL w="28575" cap="flat" cmpd="sng" algn="ctr">
                      <a:solidFill>
                        <a:schemeClr val="bg1"/>
                      </a:solidFill>
                      <a:prstDash val="solid"/>
                      <a:round/>
                    </a:lnL>
                    <a:lnR w="28575" cap="flat" cmpd="sng" algn="ctr">
                      <a:solidFill>
                        <a:schemeClr val="bg1"/>
                      </a:solidFill>
                      <a:prstDash val="solid"/>
                      <a:round/>
                    </a:lnR>
                    <a:lnT w="28575" cap="flat" cmpd="sng" algn="ctr">
                      <a:solidFill>
                        <a:schemeClr val="bg1"/>
                      </a:solidFill>
                      <a:prstDash val="solid"/>
                      <a:round/>
                    </a:lnT>
                    <a:lnB w="28575" cap="flat" cmpd="sng" algn="ctr">
                      <a:solidFill>
                        <a:schemeClr val="bg1"/>
                      </a:solidFill>
                      <a:prstDash val="solid"/>
                      <a:round/>
                    </a:lnB>
                    <a:solidFill>
                      <a:srgbClr val="ffebf2"/>
                    </a:solidFill>
                  </a:tcPr>
                </a:tc>
                <a:tc>
                  <a:txBody>
                    <a:bodyPr vert="horz" lIns="89999" tIns="0" rIns="89999" bIns="0" anchor="ctr" anchorCtr="0"/>
                    <a:p>
                      <a:pPr algn="l"/>
                      <a:r>
                        <a:rPr lang="ja-JP" altLang="en-US" sz="1500">
                          <a:latin typeface="+mn-ea"/>
                          <a:ea typeface="+mn-ea"/>
                        </a:rPr>
                        <a:t>胎児を育てる</a:t>
                      </a:r>
                      <a:endParaRPr lang="ja-JP" altLang="en-US" sz="1500">
                        <a:latin typeface="+mn-ea"/>
                        <a:ea typeface="+mn-ea"/>
                      </a:endParaRPr>
                    </a:p>
                    <a:p>
                      <a:pPr algn="l"/>
                      <a:r>
                        <a:rPr lang="ja-JP" altLang="en-US" sz="1500">
                          <a:latin typeface="+mn-ea"/>
                          <a:ea typeface="+mn-ea"/>
                        </a:rPr>
                        <a:t>子宮体部の</a:t>
                      </a:r>
                      <a:br>
                        <a:rPr lang="en-US" altLang="ja-JP" sz="1500">
                          <a:latin typeface="+mn-ea"/>
                          <a:ea typeface="+mn-ea"/>
                        </a:rPr>
                      </a:br>
                      <a:r>
                        <a:rPr lang="ja-JP" altLang="en-US" sz="1500">
                          <a:latin typeface="+mn-ea"/>
                          <a:ea typeface="+mn-ea"/>
                        </a:rPr>
                        <a:t>内側にある子宮内膜</a:t>
                      </a:r>
                      <a:endParaRPr lang="ja-JP" altLang="en-US" sz="1500" b="0" i="0">
                        <a:solidFill>
                          <a:srgbClr val="000000"/>
                        </a:solidFill>
                        <a:latin typeface="+mn-ea"/>
                        <a:ea typeface="+mn-ea"/>
                      </a:endParaRPr>
                    </a:p>
                  </a:txBody>
                  <a:tcPr marL="90000" marR="90000" marT="0" marB="0" anchor="ctr">
                    <a:lnL w="28575" cap="flat" cmpd="sng" algn="ctr">
                      <a:solidFill>
                        <a:schemeClr val="bg1"/>
                      </a:solidFill>
                      <a:prstDash val="solid"/>
                      <a:round/>
                    </a:lnL>
                    <a:lnR w="28575" cap="flat" cmpd="sng" algn="ctr">
                      <a:solidFill>
                        <a:schemeClr val="bg1"/>
                      </a:solidFill>
                      <a:prstDash val="solid"/>
                      <a:round/>
                    </a:lnR>
                    <a:lnT w="28575" cap="flat" cmpd="sng" algn="ctr">
                      <a:solidFill>
                        <a:schemeClr val="bg1"/>
                      </a:solidFill>
                      <a:prstDash val="solid"/>
                      <a:round/>
                    </a:lnT>
                    <a:lnB w="28575" cap="flat" cmpd="sng" algn="ctr">
                      <a:solidFill>
                        <a:schemeClr val="bg1"/>
                      </a:solidFill>
                      <a:prstDash val="solid"/>
                      <a:round/>
                    </a:lnB>
                    <a:solidFill>
                      <a:srgbClr val="ffebf2"/>
                    </a:solidFill>
                  </a:tcPr>
                </a:tc>
              </a:tr>
              <a:tr h="1143000">
                <a:tc>
                  <a:txBody>
                    <a:bodyPr vert="horz" lIns="89999" tIns="0" rIns="89999" bIns="0" anchor="ctr" anchorCtr="0"/>
                    <a:p>
                      <a:pPr algn="ctr"/>
                      <a:r>
                        <a:rPr lang="ja-JP" altLang="en-US" sz="1500">
                          <a:latin typeface="+mn-ea"/>
                          <a:ea typeface="+mn-ea"/>
                        </a:rPr>
                        <a:t>発症年齢</a:t>
                      </a:r>
                      <a:endParaRPr lang="ja-JP" altLang="en-US" sz="1500" b="0" i="0">
                        <a:solidFill>
                          <a:srgbClr val="000000"/>
                        </a:solidFill>
                        <a:latin typeface="+mn-ea"/>
                        <a:ea typeface="+mn-ea"/>
                      </a:endParaRPr>
                    </a:p>
                  </a:txBody>
                  <a:tcPr marL="90000" marR="90000" marT="0" marB="0" anchor="ctr">
                    <a:lnL w="28575" cap="flat" cmpd="sng" algn="ctr">
                      <a:solidFill>
                        <a:schemeClr val="bg1"/>
                      </a:solidFill>
                      <a:prstDash val="solid"/>
                      <a:round/>
                    </a:lnL>
                    <a:lnR w="28575" cap="flat" cmpd="sng" algn="ctr">
                      <a:solidFill>
                        <a:schemeClr val="bg1"/>
                      </a:solidFill>
                      <a:prstDash val="solid"/>
                      <a:round/>
                    </a:lnR>
                    <a:lnT w="28575" cap="flat" cmpd="sng" algn="ctr">
                      <a:solidFill>
                        <a:schemeClr val="bg1"/>
                      </a:solidFill>
                      <a:prstDash val="solid"/>
                      <a:round/>
                    </a:lnT>
                    <a:lnB w="28575" cap="flat" cmpd="sng" algn="ctr">
                      <a:solidFill>
                        <a:schemeClr val="bg1"/>
                      </a:solidFill>
                      <a:prstDash val="solid"/>
                      <a:round/>
                    </a:lnB>
                    <a:solidFill>
                      <a:schemeClr val="bg1">
                        <a:lumMod val="85000"/>
                      </a:schemeClr>
                    </a:solidFill>
                  </a:tcPr>
                </a:tc>
                <a:tc>
                  <a:txBody>
                    <a:bodyPr vert="horz" lIns="89999" tIns="0" rIns="89999" bIns="0" anchor="ctr" anchorCtr="0"/>
                    <a:p>
                      <a:pPr algn="l"/>
                      <a:r>
                        <a:rPr lang="en-US" altLang="ja-JP" sz="1500">
                          <a:latin typeface="+mn-ea"/>
                          <a:ea typeface="+mn-ea"/>
                        </a:rPr>
                        <a:t>20</a:t>
                      </a:r>
                      <a:r>
                        <a:rPr lang="ja-JP" altLang="en-US" sz="1500">
                          <a:latin typeface="+mn-ea"/>
                          <a:ea typeface="+mn-ea"/>
                        </a:rPr>
                        <a:t>代後半から多くなり、</a:t>
                      </a:r>
                      <a:br>
                        <a:rPr lang="en-US" altLang="ja-JP" sz="1500">
                          <a:latin typeface="+mn-ea"/>
                          <a:ea typeface="+mn-ea"/>
                        </a:rPr>
                      </a:br>
                      <a:r>
                        <a:rPr lang="en-US" altLang="ja-JP" sz="1500">
                          <a:latin typeface="+mn-ea"/>
                          <a:ea typeface="+mn-ea"/>
                        </a:rPr>
                        <a:t>40</a:t>
                      </a:r>
                      <a:r>
                        <a:rPr lang="ja-JP" altLang="en-US" sz="1500">
                          <a:latin typeface="+mn-ea"/>
                          <a:ea typeface="+mn-ea"/>
                        </a:rPr>
                        <a:t>代以降は横ばい。</a:t>
                      </a:r>
                      <a:br>
                        <a:rPr lang="en-US" altLang="ja-JP" sz="1500">
                          <a:latin typeface="+mn-ea"/>
                          <a:ea typeface="+mn-ea"/>
                        </a:rPr>
                      </a:br>
                      <a:r>
                        <a:rPr lang="ja-JP" altLang="en-US" sz="1500">
                          <a:latin typeface="+mn-ea"/>
                          <a:ea typeface="+mn-ea"/>
                        </a:rPr>
                        <a:t>若い年齢</a:t>
                      </a:r>
                      <a:r>
                        <a:rPr lang="en-US" altLang="ja-JP" sz="1500">
                          <a:latin typeface="+mn-ea"/>
                          <a:ea typeface="+mn-ea"/>
                        </a:rPr>
                        <a:t>(20</a:t>
                      </a:r>
                      <a:r>
                        <a:rPr lang="ja-JP" altLang="en-US" sz="1500">
                          <a:latin typeface="+mn-ea"/>
                          <a:ea typeface="+mn-ea"/>
                        </a:rPr>
                        <a:t>～</a:t>
                      </a:r>
                      <a:r>
                        <a:rPr lang="en-US" altLang="ja-JP" sz="1500">
                          <a:latin typeface="+mn-ea"/>
                          <a:ea typeface="+mn-ea"/>
                        </a:rPr>
                        <a:t>30</a:t>
                      </a:r>
                      <a:r>
                        <a:rPr lang="ja-JP" altLang="en-US" sz="1500">
                          <a:latin typeface="+mn-ea"/>
                          <a:ea typeface="+mn-ea"/>
                        </a:rPr>
                        <a:t>代</a:t>
                      </a:r>
                      <a:r>
                        <a:rPr lang="en-US" altLang="ja-JP" sz="1500">
                          <a:latin typeface="+mn-ea"/>
                          <a:ea typeface="+mn-ea"/>
                        </a:rPr>
                        <a:t>)</a:t>
                      </a:r>
                      <a:br>
                        <a:rPr lang="en-US" altLang="ja-JP" sz="1500">
                          <a:latin typeface="+mn-ea"/>
                          <a:ea typeface="+mn-ea"/>
                        </a:rPr>
                      </a:br>
                      <a:r>
                        <a:rPr lang="ja-JP" altLang="en-US" sz="1500">
                          <a:latin typeface="+mn-ea"/>
                          <a:ea typeface="+mn-ea"/>
                        </a:rPr>
                        <a:t>で増えている。</a:t>
                      </a:r>
                      <a:endParaRPr lang="ja-JP" altLang="en-US" sz="1500" b="0" i="0">
                        <a:solidFill>
                          <a:srgbClr val="000000"/>
                        </a:solidFill>
                        <a:latin typeface="+mn-ea"/>
                        <a:ea typeface="+mn-ea"/>
                      </a:endParaRPr>
                    </a:p>
                  </a:txBody>
                  <a:tcPr marL="90000" marR="90000" marT="0" marB="0" anchor="ctr">
                    <a:lnL w="28575" cap="flat" cmpd="sng" algn="ctr">
                      <a:solidFill>
                        <a:schemeClr val="bg1"/>
                      </a:solidFill>
                      <a:prstDash val="solid"/>
                      <a:round/>
                    </a:lnL>
                    <a:lnR w="28575" cap="flat" cmpd="sng" algn="ctr">
                      <a:solidFill>
                        <a:schemeClr val="bg1"/>
                      </a:solidFill>
                      <a:prstDash val="solid"/>
                      <a:round/>
                    </a:lnR>
                    <a:lnT w="28575" cap="flat" cmpd="sng" algn="ctr">
                      <a:solidFill>
                        <a:schemeClr val="bg1"/>
                      </a:solidFill>
                      <a:prstDash val="solid"/>
                      <a:round/>
                    </a:lnT>
                    <a:lnB w="28575" cap="flat" cmpd="sng" algn="ctr">
                      <a:solidFill>
                        <a:schemeClr val="bg1"/>
                      </a:solidFill>
                      <a:prstDash val="solid"/>
                      <a:round/>
                    </a:lnB>
                    <a:solidFill>
                      <a:srgbClr val="ffebf2"/>
                    </a:solidFill>
                  </a:tcPr>
                </a:tc>
                <a:tc>
                  <a:txBody>
                    <a:bodyPr vert="horz" lIns="89999" tIns="0" rIns="89999" bIns="0" anchor="ctr" anchorCtr="0"/>
                    <a:p>
                      <a:pPr algn="l"/>
                      <a:r>
                        <a:rPr lang="en-US" altLang="ja-JP" sz="1500">
                          <a:latin typeface="+mn-ea"/>
                          <a:ea typeface="+mn-ea"/>
                        </a:rPr>
                        <a:t>40</a:t>
                      </a:r>
                      <a:r>
                        <a:rPr lang="ja-JP" altLang="en-US" sz="1500">
                          <a:latin typeface="+mn-ea"/>
                          <a:ea typeface="+mn-ea"/>
                        </a:rPr>
                        <a:t>代から多くなり、</a:t>
                      </a:r>
                      <a:endParaRPr lang="ja-JP" altLang="en-US" sz="1500">
                        <a:latin typeface="+mn-ea"/>
                        <a:ea typeface="+mn-ea"/>
                      </a:endParaRPr>
                    </a:p>
                    <a:p>
                      <a:pPr algn="l"/>
                      <a:r>
                        <a:rPr lang="en-US" altLang="ja-JP" sz="1500">
                          <a:latin typeface="+mn-ea"/>
                          <a:ea typeface="+mn-ea"/>
                        </a:rPr>
                        <a:t>50</a:t>
                      </a:r>
                      <a:r>
                        <a:rPr lang="ja-JP" altLang="en-US" sz="1500">
                          <a:latin typeface="+mn-ea"/>
                          <a:ea typeface="+mn-ea"/>
                        </a:rPr>
                        <a:t>～</a:t>
                      </a:r>
                      <a:r>
                        <a:rPr lang="en-US" altLang="ja-JP" sz="1500">
                          <a:latin typeface="+mn-ea"/>
                          <a:ea typeface="+mn-ea"/>
                        </a:rPr>
                        <a:t>60</a:t>
                      </a:r>
                      <a:r>
                        <a:rPr lang="ja-JP" altLang="en-US" sz="1500">
                          <a:latin typeface="+mn-ea"/>
                          <a:ea typeface="+mn-ea"/>
                        </a:rPr>
                        <a:t>代の閉経前後で</a:t>
                      </a:r>
                      <a:br>
                        <a:rPr lang="en-US" altLang="ja-JP" sz="1500">
                          <a:latin typeface="+mn-ea"/>
                          <a:ea typeface="+mn-ea"/>
                        </a:rPr>
                      </a:br>
                      <a:r>
                        <a:rPr lang="ja-JP" altLang="en-US" sz="1500">
                          <a:latin typeface="+mn-ea"/>
                          <a:ea typeface="+mn-ea"/>
                        </a:rPr>
                        <a:t>最も多くなる。</a:t>
                      </a:r>
                      <a:endParaRPr lang="ja-JP" altLang="en-US" sz="1500" b="0" i="0">
                        <a:solidFill>
                          <a:srgbClr val="000000"/>
                        </a:solidFill>
                        <a:latin typeface="+mn-ea"/>
                        <a:ea typeface="+mn-ea"/>
                      </a:endParaRPr>
                    </a:p>
                  </a:txBody>
                  <a:tcPr marL="90000" marR="90000" marT="0" marB="0" anchor="ctr">
                    <a:lnL w="28575" cap="flat" cmpd="sng" algn="ctr">
                      <a:solidFill>
                        <a:schemeClr val="bg1"/>
                      </a:solidFill>
                      <a:prstDash val="solid"/>
                      <a:round/>
                    </a:lnL>
                    <a:lnR w="28575" cap="flat" cmpd="sng" algn="ctr">
                      <a:solidFill>
                        <a:schemeClr val="bg1"/>
                      </a:solidFill>
                      <a:prstDash val="solid"/>
                      <a:round/>
                    </a:lnR>
                    <a:lnT w="28575" cap="flat" cmpd="sng" algn="ctr">
                      <a:solidFill>
                        <a:schemeClr val="bg1"/>
                      </a:solidFill>
                      <a:prstDash val="solid"/>
                      <a:round/>
                    </a:lnT>
                    <a:lnB w="28575" cap="flat" cmpd="sng" algn="ctr">
                      <a:solidFill>
                        <a:schemeClr val="bg1"/>
                      </a:solidFill>
                      <a:prstDash val="solid"/>
                      <a:round/>
                    </a:lnB>
                    <a:solidFill>
                      <a:srgbClr val="ffebf2"/>
                    </a:solidFill>
                  </a:tcPr>
                </a:tc>
              </a:tr>
              <a:tr h="1008000">
                <a:tc>
                  <a:txBody>
                    <a:bodyPr vert="horz" lIns="89999" tIns="0" rIns="89999" bIns="0" anchor="ctr" anchorCtr="0"/>
                    <a:p>
                      <a:pPr algn="ctr"/>
                      <a:r>
                        <a:rPr lang="ja-JP" altLang="en-US" sz="1500">
                          <a:latin typeface="+mn-ea"/>
                          <a:ea typeface="+mn-ea"/>
                        </a:rPr>
                        <a:t>主な</a:t>
                      </a:r>
                      <a:endParaRPr lang="ja-JP" altLang="en-US" sz="1500">
                        <a:latin typeface="+mn-ea"/>
                        <a:ea typeface="+mn-ea"/>
                      </a:endParaRPr>
                    </a:p>
                    <a:p>
                      <a:pPr algn="ctr"/>
                      <a:r>
                        <a:rPr lang="ja-JP" altLang="en-US" sz="1500">
                          <a:latin typeface="+mn-ea"/>
                          <a:ea typeface="+mn-ea"/>
                        </a:rPr>
                        <a:t>発生原因</a:t>
                      </a:r>
                      <a:endParaRPr lang="ja-JP" altLang="en-US" sz="1500" b="0" i="0">
                        <a:solidFill>
                          <a:srgbClr val="000000"/>
                        </a:solidFill>
                        <a:latin typeface="+mn-ea"/>
                        <a:ea typeface="+mn-ea"/>
                      </a:endParaRPr>
                    </a:p>
                  </a:txBody>
                  <a:tcPr marL="90000" marR="90000" marT="0" marB="0" anchor="ctr">
                    <a:lnL w="28575" cap="flat" cmpd="sng" algn="ctr">
                      <a:solidFill>
                        <a:schemeClr val="bg1"/>
                      </a:solidFill>
                      <a:prstDash val="solid"/>
                      <a:round/>
                    </a:lnL>
                    <a:lnR w="28575" cap="flat" cmpd="sng" algn="ctr">
                      <a:solidFill>
                        <a:schemeClr val="bg1"/>
                      </a:solidFill>
                      <a:prstDash val="solid"/>
                      <a:round/>
                    </a:lnR>
                    <a:lnT w="28575" cap="flat" cmpd="sng" algn="ctr">
                      <a:solidFill>
                        <a:schemeClr val="bg1"/>
                      </a:solidFill>
                      <a:prstDash val="solid"/>
                      <a:round/>
                    </a:lnT>
                    <a:lnB w="28575" cap="flat" cmpd="sng" algn="ctr">
                      <a:solidFill>
                        <a:schemeClr val="bg1"/>
                      </a:solidFill>
                      <a:prstDash val="solid"/>
                      <a:round/>
                    </a:lnB>
                    <a:solidFill>
                      <a:schemeClr val="bg1">
                        <a:lumMod val="85000"/>
                      </a:schemeClr>
                    </a:solidFill>
                  </a:tcPr>
                </a:tc>
                <a:tc>
                  <a:txBody>
                    <a:bodyPr vert="horz" lIns="89999" tIns="0" rIns="89999" bIns="0" anchor="ctr" anchorCtr="0"/>
                    <a:p>
                      <a:pPr algn="l"/>
                      <a:r>
                        <a:rPr lang="ja-JP" altLang="en-US" sz="1500">
                          <a:latin typeface="+mn-ea"/>
                          <a:ea typeface="+mn-ea"/>
                        </a:rPr>
                        <a:t>ヒトパピローマウイルス</a:t>
                      </a:r>
                      <a:endParaRPr lang="ja-JP" altLang="en-US" sz="1500">
                        <a:latin typeface="+mn-ea"/>
                        <a:ea typeface="+mn-ea"/>
                      </a:endParaRPr>
                    </a:p>
                    <a:p>
                      <a:pPr algn="l"/>
                      <a:r>
                        <a:rPr lang="en-US" altLang="ja-JP" sz="1500">
                          <a:latin typeface="+mn-ea"/>
                          <a:ea typeface="+mn-ea"/>
                        </a:rPr>
                        <a:t>(Human Papilloma-</a:t>
                      </a:r>
                      <a:br>
                        <a:rPr lang="en-US" altLang="ja-JP" sz="1500">
                          <a:latin typeface="+mn-ea"/>
                          <a:ea typeface="+mn-ea"/>
                        </a:rPr>
                      </a:br>
                      <a:r>
                        <a:rPr lang="en-US" altLang="ja-JP" sz="1500">
                          <a:latin typeface="+mn-ea"/>
                          <a:ea typeface="+mn-ea"/>
                        </a:rPr>
                        <a:t>virus</a:t>
                      </a:r>
                      <a:r>
                        <a:rPr lang="ja-JP" altLang="en-US" sz="1500">
                          <a:latin typeface="+mn-ea"/>
                          <a:ea typeface="+mn-ea"/>
                        </a:rPr>
                        <a:t>：</a:t>
                      </a:r>
                      <a:r>
                        <a:rPr lang="en-US" altLang="ja-JP" sz="1500">
                          <a:latin typeface="+mn-ea"/>
                          <a:ea typeface="+mn-ea"/>
                        </a:rPr>
                        <a:t>HPV)</a:t>
                      </a:r>
                      <a:r>
                        <a:rPr lang="ja-JP" altLang="en-US" sz="1500">
                          <a:latin typeface="+mn-ea"/>
                          <a:ea typeface="+mn-ea"/>
                        </a:rPr>
                        <a:t>の感染</a:t>
                      </a:r>
                      <a:endParaRPr lang="ja-JP" altLang="en-US" sz="1500" b="0" i="0">
                        <a:solidFill>
                          <a:srgbClr val="000000"/>
                        </a:solidFill>
                        <a:latin typeface="+mn-ea"/>
                        <a:ea typeface="+mn-ea"/>
                      </a:endParaRPr>
                    </a:p>
                  </a:txBody>
                  <a:tcPr marL="90000" marR="90000" marT="0" marB="0" anchor="ctr">
                    <a:lnL w="28575" cap="flat" cmpd="sng" algn="ctr">
                      <a:solidFill>
                        <a:schemeClr val="bg1"/>
                      </a:solidFill>
                      <a:prstDash val="solid"/>
                      <a:round/>
                    </a:lnL>
                    <a:lnR w="28575" cap="flat" cmpd="sng" algn="ctr">
                      <a:solidFill>
                        <a:schemeClr val="bg1"/>
                      </a:solidFill>
                      <a:prstDash val="solid"/>
                      <a:round/>
                    </a:lnR>
                    <a:lnT w="28575" cap="flat" cmpd="sng" algn="ctr">
                      <a:solidFill>
                        <a:schemeClr val="bg1"/>
                      </a:solidFill>
                      <a:prstDash val="solid"/>
                      <a:round/>
                    </a:lnT>
                    <a:lnB w="28575" cap="flat" cmpd="sng" algn="ctr">
                      <a:solidFill>
                        <a:schemeClr val="bg1"/>
                      </a:solidFill>
                      <a:prstDash val="solid"/>
                      <a:round/>
                    </a:lnB>
                    <a:solidFill>
                      <a:srgbClr val="ffebf2"/>
                    </a:solidFill>
                  </a:tcPr>
                </a:tc>
                <a:tc>
                  <a:txBody>
                    <a:bodyPr vert="horz" lIns="89999" tIns="0" rIns="89999" bIns="0" anchor="ctr" anchorCtr="0"/>
                    <a:p>
                      <a:pPr algn="l"/>
                      <a:r>
                        <a:rPr lang="ja-JP" altLang="en-US" sz="1500">
                          <a:latin typeface="+mn-ea"/>
                          <a:ea typeface="+mn-ea"/>
                        </a:rPr>
                        <a:t>エストロゲン</a:t>
                      </a:r>
                      <a:br>
                        <a:rPr lang="en-US" altLang="ja-JP" sz="1500">
                          <a:latin typeface="+mn-ea"/>
                          <a:ea typeface="+mn-ea"/>
                        </a:rPr>
                      </a:br>
                      <a:r>
                        <a:rPr lang="en-US" altLang="ja-JP" sz="1500">
                          <a:latin typeface="+mn-ea"/>
                          <a:ea typeface="+mn-ea"/>
                        </a:rPr>
                        <a:t>(</a:t>
                      </a:r>
                      <a:r>
                        <a:rPr lang="ja-JP" altLang="en-US" sz="1500">
                          <a:latin typeface="+mn-ea"/>
                          <a:ea typeface="+mn-ea"/>
                        </a:rPr>
                        <a:t>女性ホルモン</a:t>
                      </a:r>
                      <a:r>
                        <a:rPr lang="en-US" altLang="ja-JP" sz="1500">
                          <a:latin typeface="+mn-ea"/>
                          <a:ea typeface="+mn-ea"/>
                        </a:rPr>
                        <a:t>)</a:t>
                      </a:r>
                      <a:r>
                        <a:rPr lang="ja-JP" altLang="en-US" sz="1500">
                          <a:latin typeface="+mn-ea"/>
                          <a:ea typeface="+mn-ea"/>
                        </a:rPr>
                        <a:t>の</a:t>
                      </a:r>
                      <a:br>
                        <a:rPr lang="en-US" altLang="ja-JP" sz="1500">
                          <a:latin typeface="+mn-ea"/>
                          <a:ea typeface="+mn-ea"/>
                        </a:rPr>
                      </a:br>
                      <a:r>
                        <a:rPr lang="ja-JP" altLang="en-US" sz="1500">
                          <a:latin typeface="+mn-ea"/>
                          <a:ea typeface="+mn-ea"/>
                        </a:rPr>
                        <a:t>長期的な刺激</a:t>
                      </a:r>
                      <a:endParaRPr lang="ja-JP" altLang="en-US" sz="1500" b="0" i="0">
                        <a:solidFill>
                          <a:srgbClr val="000000"/>
                        </a:solidFill>
                        <a:latin typeface="+mn-ea"/>
                        <a:ea typeface="+mn-ea"/>
                      </a:endParaRPr>
                    </a:p>
                  </a:txBody>
                  <a:tcPr marL="90000" marR="90000" marT="0" marB="0" anchor="ctr">
                    <a:lnL w="28575" cap="flat" cmpd="sng" algn="ctr">
                      <a:solidFill>
                        <a:schemeClr val="bg1"/>
                      </a:solidFill>
                      <a:prstDash val="solid"/>
                      <a:round/>
                    </a:lnL>
                    <a:lnR w="28575" cap="flat" cmpd="sng" algn="ctr">
                      <a:solidFill>
                        <a:schemeClr val="bg1"/>
                      </a:solidFill>
                      <a:prstDash val="solid"/>
                      <a:round/>
                    </a:lnR>
                    <a:lnT w="28575" cap="flat" cmpd="sng" algn="ctr">
                      <a:solidFill>
                        <a:schemeClr val="bg1"/>
                      </a:solidFill>
                      <a:prstDash val="solid"/>
                      <a:round/>
                    </a:lnT>
                    <a:lnB w="28575" cap="flat" cmpd="sng" algn="ctr">
                      <a:solidFill>
                        <a:schemeClr val="bg1"/>
                      </a:solidFill>
                      <a:prstDash val="solid"/>
                      <a:round/>
                    </a:lnB>
                    <a:solidFill>
                      <a:srgbClr val="ffebf2"/>
                    </a:solidFill>
                  </a:tcPr>
                </a:tc>
              </a:tr>
            </a:tbl>
          </a:graphicData>
        </a:graphic>
      </p:graphicFrame>
      <p:sp>
        <p:nvSpPr>
          <p:cNvPr id="11" name="タイトル 10"/>
          <p:cNvSpPr>
            <a:spLocks noGrp="1"/>
          </p:cNvSpPr>
          <p:nvPr>
            <p:ph type="title" idx="0"/>
          </p:nvPr>
        </p:nvSpPr>
        <p:spPr>
          <a:xfrm>
            <a:off x="1920000" y="502879"/>
            <a:ext cx="4826536" cy="506771"/>
          </a:xfrm>
        </p:spPr>
        <p:txBody>
          <a:bodyPr/>
          <a:lstStyle/>
          <a:p>
            <a:pPr lvl="0"/>
            <a:r>
              <a:rPr lang="ja-JP" altLang="en-US"/>
              <a:t>子宮がんには、</a:t>
            </a:r>
            <a:r>
              <a:rPr lang="en-US" altLang="ja-JP"/>
              <a:t>2</a:t>
            </a:r>
            <a:r>
              <a:rPr lang="ja-JP" altLang="en-US"/>
              <a:t>種類あります。</a:t>
            </a:r>
            <a:endParaRPr lang="ja-JP" altLang="en-US"/>
          </a:p>
        </p:txBody>
      </p:sp>
      <p:sp>
        <p:nvSpPr>
          <p:cNvPr id="26" name="正方形/長方形 25"/>
          <p:cNvSpPr/>
          <p:nvPr/>
        </p:nvSpPr>
        <p:spPr>
          <a:xfrm>
            <a:off x="6662058" y="6267450"/>
            <a:ext cx="5233066" cy="401556"/>
          </a:xfrm>
          <a:prstGeom prst="rect">
            <a:avLst/>
          </a:prstGeom>
          <a:noFill/>
          <a:ln>
            <a:noFill/>
          </a:ln>
        </p:spPr>
        <p:txBody>
          <a:bodyPr wrap="square" lIns="0" tIns="0" rIns="36000" bIns="36000" anchor="b">
            <a:spAutoFit/>
          </a:bodyPr>
          <a:lstStyle/>
          <a:p>
            <a:pPr lvl="0"/>
            <a:r>
              <a:rPr lang="ja-JP" altLang="en-US" sz="800">
                <a:latin typeface="+mn-ea"/>
                <a:ea typeface="+mn-ea"/>
                <a:cs typeface="Meiryo UI"/>
              </a:rPr>
              <a:t>国立がん研究センターがん対策情報センターがん情報サービス 一般の方向けサイト それぞれのがんの解説</a:t>
            </a:r>
            <a:endParaRPr lang="ja-JP" altLang="en-US" sz="800">
              <a:latin typeface="+mn-ea"/>
              <a:ea typeface="+mn-ea"/>
              <a:cs typeface="Meiryo UI"/>
            </a:endParaRPr>
          </a:p>
          <a:p>
            <a:pPr lvl="0"/>
            <a:r>
              <a:rPr lang="ja-JP" altLang="en-US" sz="800">
                <a:latin typeface="+mn-ea"/>
                <a:ea typeface="+mn-ea"/>
                <a:cs typeface="Meiryo UI"/>
              </a:rPr>
              <a:t>子宮頸がん　</a:t>
            </a:r>
            <a:r>
              <a:rPr lang="en-US" altLang="ja-JP" sz="800">
                <a:latin typeface="+mn-ea"/>
                <a:ea typeface="+mn-ea"/>
                <a:cs typeface="Meiryo UI"/>
              </a:rPr>
              <a:t>http://ganjoho.jp/public/cancer/cervix_uteri/index.html(Accessed Dec.3. 2019)</a:t>
            </a:r>
            <a:endParaRPr lang="en-US" altLang="ja-JP" sz="800">
              <a:latin typeface="+mn-ea"/>
              <a:ea typeface="+mn-ea"/>
              <a:cs typeface="Meiryo UI"/>
            </a:endParaRPr>
          </a:p>
          <a:p>
            <a:pPr lvl="0"/>
            <a:r>
              <a:rPr lang="ja-JP" altLang="en-US" sz="800">
                <a:latin typeface="+mn-ea"/>
                <a:ea typeface="+mn-ea"/>
                <a:cs typeface="Meiryo UI"/>
              </a:rPr>
              <a:t>子宮体がん</a:t>
            </a:r>
            <a:r>
              <a:rPr lang="en-US" altLang="ja-JP" sz="800">
                <a:latin typeface="+mn-ea"/>
                <a:ea typeface="+mn-ea"/>
                <a:cs typeface="Meiryo UI"/>
              </a:rPr>
              <a:t>(</a:t>
            </a:r>
            <a:r>
              <a:rPr lang="ja-JP" altLang="en-US" sz="800">
                <a:latin typeface="+mn-ea"/>
                <a:ea typeface="+mn-ea"/>
                <a:cs typeface="Meiryo UI"/>
              </a:rPr>
              <a:t>子宮内膜がん</a:t>
            </a:r>
            <a:r>
              <a:rPr lang="en-US" altLang="ja-JP" sz="800">
                <a:latin typeface="+mn-ea"/>
                <a:ea typeface="+mn-ea"/>
                <a:cs typeface="Meiryo UI"/>
              </a:rPr>
              <a:t>)</a:t>
            </a:r>
            <a:r>
              <a:rPr lang="ja-JP" altLang="en-US" sz="800">
                <a:latin typeface="+mn-ea"/>
                <a:ea typeface="+mn-ea"/>
                <a:cs typeface="Meiryo UI"/>
              </a:rPr>
              <a:t> </a:t>
            </a:r>
            <a:r>
              <a:rPr lang="en-US" altLang="ja-JP" sz="800">
                <a:latin typeface="+mn-ea"/>
                <a:ea typeface="+mn-ea"/>
                <a:cs typeface="Meiryo UI"/>
              </a:rPr>
              <a:t>http://ganjoho.jp/public/cancer/corpus_uteri/index.html(Accessed Dec.3. 2019)</a:t>
            </a:r>
            <a:endParaRPr lang="en-US" altLang="ja-JP" sz="800">
              <a:latin typeface="+mn-ea"/>
              <a:ea typeface="+mn-ea"/>
              <a:cs typeface="Meiryo UI"/>
            </a:endParaRPr>
          </a:p>
        </p:txBody>
      </p:sp>
      <p:grpSp>
        <p:nvGrpSpPr>
          <p:cNvPr id="6" name="グループ化 5"/>
          <p:cNvGrpSpPr/>
          <p:nvPr/>
        </p:nvGrpSpPr>
        <p:grpSpPr>
          <a:xfrm rot="0">
            <a:off x="1135381" y="2160012"/>
            <a:ext cx="3971834" cy="3839718"/>
            <a:chOff x="431999" y="2160000"/>
            <a:chExt cx="3456001" cy="3341043"/>
          </a:xfrm>
        </p:grpSpPr>
        <p:sp>
          <p:nvSpPr>
            <p:cNvPr id="31" name="テキスト ボックス 30"/>
            <p:cNvSpPr txBox="1"/>
            <p:nvPr/>
          </p:nvSpPr>
          <p:spPr>
            <a:xfrm>
              <a:off x="1560818" y="2526060"/>
              <a:ext cx="780726" cy="255760"/>
            </a:xfrm>
            <a:prstGeom prst="rect">
              <a:avLst/>
            </a:prstGeom>
            <a:noFill/>
          </p:spPr>
          <p:txBody>
            <a:bodyPr wrap="none">
              <a:spAutoFit/>
            </a:bodyPr>
            <a:lstStyle/>
            <a:p>
              <a:pPr algn="ctr"/>
              <a:r>
                <a:rPr lang="ja-JP" altLang="en-US" sz="1400" b="1">
                  <a:solidFill>
                    <a:srgbClr val="0070c0"/>
                  </a:solidFill>
                </a:rPr>
                <a:t>子宮体部</a:t>
              </a:r>
              <a:endParaRPr lang="ja-JP" altLang="en-US" sz="1400" b="1">
                <a:solidFill>
                  <a:srgbClr val="0070c0"/>
                </a:solidFill>
              </a:endParaRPr>
            </a:p>
          </p:txBody>
        </p:sp>
        <p:sp>
          <p:nvSpPr>
            <p:cNvPr id="33" name="テキスト ボックス 32"/>
            <p:cNvSpPr txBox="1"/>
            <p:nvPr/>
          </p:nvSpPr>
          <p:spPr>
            <a:xfrm>
              <a:off x="2447735" y="3752514"/>
              <a:ext cx="780621" cy="255925"/>
            </a:xfrm>
            <a:prstGeom prst="rect">
              <a:avLst/>
            </a:prstGeom>
            <a:noFill/>
          </p:spPr>
          <p:txBody>
            <a:bodyPr wrap="none">
              <a:spAutoFit/>
            </a:bodyPr>
            <a:lstStyle/>
            <a:p>
              <a:pPr lvl="0"/>
              <a:r>
                <a:rPr lang="ja-JP" altLang="en-US" sz="1400" b="1">
                  <a:solidFill>
                    <a:srgbClr val="0070c0"/>
                  </a:solidFill>
                </a:rPr>
                <a:t>子宮頸部</a:t>
              </a:r>
              <a:endParaRPr lang="ja-JP" altLang="en-US" sz="1400" b="1">
                <a:solidFill>
                  <a:srgbClr val="0070c0"/>
                </a:solidFill>
              </a:endParaRPr>
            </a:p>
          </p:txBody>
        </p:sp>
        <p:pic>
          <p:nvPicPr>
            <p:cNvPr id="4" name="図 3"/>
            <p:cNvPicPr>
              <a:picLocks noChangeAspect="1"/>
            </p:cNvPicPr>
            <p:nvPr/>
          </p:nvPicPr>
          <p:blipFill rotWithShape="1">
            <a:blip r:embed="rId2"/>
            <a:stretch>
              <a:fillRect/>
            </a:stretch>
          </p:blipFill>
          <p:spPr>
            <a:xfrm>
              <a:off x="431999" y="2915669"/>
              <a:ext cx="3060000" cy="2585374"/>
            </a:xfrm>
            <a:prstGeom prst="rect">
              <a:avLst/>
            </a:prstGeom>
          </p:spPr>
        </p:pic>
        <p:sp>
          <p:nvSpPr>
            <p:cNvPr id="9" name="円/楕円 8"/>
            <p:cNvSpPr/>
            <p:nvPr/>
          </p:nvSpPr>
          <p:spPr>
            <a:xfrm>
              <a:off x="1313999" y="2804373"/>
              <a:ext cx="1296000" cy="828000"/>
            </a:xfrm>
            <a:prstGeom prst="ellipse">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sp>
          <p:nvSpPr>
            <p:cNvPr id="22" name="円/楕円 21"/>
            <p:cNvSpPr/>
            <p:nvPr/>
          </p:nvSpPr>
          <p:spPr>
            <a:xfrm>
              <a:off x="1493999" y="3844312"/>
              <a:ext cx="936000" cy="576000"/>
            </a:xfrm>
            <a:prstGeom prst="ellipse">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sp>
          <p:nvSpPr>
            <p:cNvPr id="32" name="フリーフォーム 31"/>
            <p:cNvSpPr/>
            <p:nvPr/>
          </p:nvSpPr>
          <p:spPr>
            <a:xfrm>
              <a:off x="2431141" y="4029215"/>
              <a:ext cx="468000" cy="108000"/>
            </a:xfrm>
            <a:custGeom>
              <a:avLst/>
              <a:gdLst>
                <a:gd name="connsiteX0" fmla="*/ 312420 w 312420"/>
                <a:gd name="connsiteY0" fmla="*/ 0 h 182880"/>
                <a:gd name="connsiteX1" fmla="*/ 312420 w 312420"/>
                <a:gd name="connsiteY1" fmla="*/ 182880 h 182880"/>
                <a:gd name="connsiteX2" fmla="*/ 0 w 312420"/>
                <a:gd name="connsiteY2" fmla="*/ 182880 h 182880"/>
              </a:gdLst>
              <a:cxnLst>
                <a:cxn ang="0">
                  <a:pos x="connsiteX0" y="connsiteY0"/>
                </a:cxn>
                <a:cxn ang="0">
                  <a:pos x="connsiteX1" y="connsiteY1"/>
                </a:cxn>
                <a:cxn ang="0">
                  <a:pos x="connsiteX2" y="connsiteY2"/>
                </a:cxn>
              </a:cxnLst>
              <a:rect l="l" t="t" r="r" b="b"/>
              <a:pathLst>
                <a:path w="312420" h="182880">
                  <a:moveTo>
                    <a:pt x="312420" y="0"/>
                  </a:moveTo>
                  <a:lnTo>
                    <a:pt x="312420" y="182880"/>
                  </a:lnTo>
                  <a:lnTo>
                    <a:pt x="0" y="182880"/>
                  </a:lnTo>
                </a:path>
              </a:pathLst>
            </a:cu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cxnSp>
          <p:nvCxnSpPr>
            <p:cNvPr id="35" name="直線矢印コネクタ 34"/>
            <p:cNvCxnSpPr/>
            <p:nvPr/>
          </p:nvCxnSpPr>
          <p:spPr>
            <a:xfrm flipH="1" flipV="1">
              <a:off x="1843187" y="4042621"/>
              <a:ext cx="900000" cy="1152000"/>
            </a:xfrm>
            <a:prstGeom prst="straightConnector1">
              <a:avLst/>
            </a:prstGeom>
            <a:ln w="19050">
              <a:solidFill>
                <a:srgbClr val="ff6699"/>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flipH="1">
              <a:off x="2256487" y="2450093"/>
              <a:ext cx="612000" cy="864000"/>
            </a:xfrm>
            <a:prstGeom prst="straightConnector1">
              <a:avLst/>
            </a:prstGeom>
            <a:ln w="19050">
              <a:solidFill>
                <a:srgbClr val="ff6699"/>
              </a:solidFill>
              <a:tailEnd type="oval" w="med" len="med"/>
            </a:ln>
          </p:spPr>
          <p:style>
            <a:lnRef idx="1">
              <a:schemeClr val="accent1"/>
            </a:lnRef>
            <a:fillRef idx="0">
              <a:schemeClr val="accent1"/>
            </a:fillRef>
            <a:effectRef idx="0">
              <a:schemeClr val="accent1"/>
            </a:effectRef>
            <a:fontRef idx="minor">
              <a:schemeClr val="tx1"/>
            </a:fontRef>
          </p:style>
        </p:cxnSp>
        <p:sp>
          <p:nvSpPr>
            <p:cNvPr id="20" name="角丸四角形 19"/>
            <p:cNvSpPr/>
            <p:nvPr/>
          </p:nvSpPr>
          <p:spPr>
            <a:xfrm>
              <a:off x="2340000" y="2160000"/>
              <a:ext cx="1548000" cy="324000"/>
            </a:xfrm>
            <a:prstGeom prst="roundRect">
              <a:avLst>
                <a:gd name="adj" fmla="val 50000"/>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2000">
                  <a:solidFill>
                    <a:prstClr val="white"/>
                  </a:solidFill>
                  <a:latin typeface="+mn-ea"/>
                  <a:ea typeface="+mn-ea"/>
                  <a:cs typeface="Meiryo UI"/>
                </a:rPr>
                <a:t>子宮体がん</a:t>
              </a:r>
              <a:endParaRPr lang="ja-JP" altLang="en-US" sz="1400">
                <a:solidFill>
                  <a:prstClr val="white"/>
                </a:solidFill>
                <a:latin typeface="+mn-ea"/>
                <a:ea typeface="+mn-ea"/>
                <a:cs typeface="Meiryo UI"/>
              </a:endParaRPr>
            </a:p>
          </p:txBody>
        </p:sp>
        <p:sp>
          <p:nvSpPr>
            <p:cNvPr id="21" name="角丸四角形 20"/>
            <p:cNvSpPr/>
            <p:nvPr/>
          </p:nvSpPr>
          <p:spPr>
            <a:xfrm>
              <a:off x="2340000" y="5097255"/>
              <a:ext cx="1548000" cy="324000"/>
            </a:xfrm>
            <a:prstGeom prst="roundRect">
              <a:avLst>
                <a:gd name="adj" fmla="val 50000"/>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72000" bIns="0" anchor="ctr"/>
            <a:lstStyle/>
            <a:p>
              <a:pPr algn="ctr"/>
              <a:r>
                <a:rPr lang="ja-JP" altLang="en-US" sz="2000">
                  <a:solidFill>
                    <a:prstClr val="white"/>
                  </a:solidFill>
                  <a:latin typeface="+mn-ea"/>
                  <a:ea typeface="+mn-ea"/>
                  <a:cs typeface="Meiryo UI"/>
                </a:rPr>
                <a:t>子宮頸がん</a:t>
              </a:r>
              <a:endParaRPr lang="ja-JP" altLang="en-US" sz="2000">
                <a:solidFill>
                  <a:prstClr val="white"/>
                </a:solidFill>
                <a:latin typeface="+mn-ea"/>
                <a:ea typeface="+mn-ea"/>
                <a:cs typeface="Meiryo UI"/>
              </a:endParaRPr>
            </a:p>
          </p:txBody>
        </p:sp>
        <p:sp>
          <p:nvSpPr>
            <p:cNvPr id="10" name="角丸四角形 9"/>
            <p:cNvSpPr/>
            <p:nvPr/>
          </p:nvSpPr>
          <p:spPr>
            <a:xfrm>
              <a:off x="431999" y="2503441"/>
              <a:ext cx="648000" cy="252000"/>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a:solidFill>
                    <a:schemeClr val="bg1"/>
                  </a:solidFill>
                </a:rPr>
                <a:t>卵管</a:t>
              </a:r>
              <a:endParaRPr lang="ja-JP" altLang="en-US" sz="1400">
                <a:solidFill>
                  <a:schemeClr val="bg1"/>
                </a:solidFill>
              </a:endParaRPr>
            </a:p>
          </p:txBody>
        </p:sp>
        <p:sp>
          <p:nvSpPr>
            <p:cNvPr id="23" name="角丸四角形 22"/>
            <p:cNvSpPr/>
            <p:nvPr/>
          </p:nvSpPr>
          <p:spPr>
            <a:xfrm>
              <a:off x="620789" y="3861064"/>
              <a:ext cx="648000" cy="252000"/>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a:solidFill>
                    <a:schemeClr val="bg1"/>
                  </a:solidFill>
                </a:rPr>
                <a:t>卵巣</a:t>
              </a:r>
              <a:endParaRPr lang="ja-JP" altLang="en-US" sz="1400">
                <a:solidFill>
                  <a:schemeClr val="bg1"/>
                </a:solidFill>
              </a:endParaRPr>
            </a:p>
          </p:txBody>
        </p:sp>
        <p:sp>
          <p:nvSpPr>
            <p:cNvPr id="24" name="角丸四角形 23"/>
            <p:cNvSpPr/>
            <p:nvPr/>
          </p:nvSpPr>
          <p:spPr>
            <a:xfrm>
              <a:off x="620789" y="4689086"/>
              <a:ext cx="648000" cy="252000"/>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a:solidFill>
                    <a:schemeClr val="bg1"/>
                  </a:solidFill>
                </a:rPr>
                <a:t>腟</a:t>
              </a:r>
              <a:endParaRPr lang="ja-JP" altLang="en-US" sz="1400">
                <a:solidFill>
                  <a:schemeClr val="bg1"/>
                </a:solidFill>
              </a:endParaRPr>
            </a:p>
          </p:txBody>
        </p:sp>
        <p:cxnSp>
          <p:nvCxnSpPr>
            <p:cNvPr id="14" name="直線矢印コネクタ 13"/>
            <p:cNvCxnSpPr>
              <a:stCxn id="10" idx="2"/>
            </p:cNvCxnSpPr>
            <p:nvPr/>
          </p:nvCxnSpPr>
          <p:spPr>
            <a:xfrm>
              <a:off x="755999" y="2755440"/>
              <a:ext cx="0" cy="288000"/>
            </a:xfrm>
            <a:prstGeom prst="straightConnector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a:stCxn id="23" idx="0"/>
            </p:cNvCxnSpPr>
            <p:nvPr/>
          </p:nvCxnSpPr>
          <p:spPr>
            <a:xfrm flipV="1">
              <a:off x="944789" y="3437400"/>
              <a:ext cx="0" cy="4236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a:stCxn id="24" idx="3"/>
            </p:cNvCxnSpPr>
            <p:nvPr/>
          </p:nvCxnSpPr>
          <p:spPr>
            <a:xfrm>
              <a:off x="1268789" y="4815086"/>
              <a:ext cx="68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6" name="図 35"/>
          <p:cNvPicPr>
            <a:picLocks noChangeAspect="1"/>
          </p:cNvPicPr>
          <p:nvPr/>
        </p:nvPicPr>
        <p:blipFill rotWithShape="1">
          <a:blip r:embed="rId3"/>
          <a:stretch>
            <a:fillRect/>
          </a:stretch>
        </p:blipFill>
        <p:spPr>
          <a:xfrm>
            <a:off x="10721164" y="303652"/>
            <a:ext cx="844943" cy="1008000"/>
          </a:xfrm>
          <a:prstGeom prst="rect">
            <a:avLst/>
          </a:prstGeom>
        </p:spPr>
      </p:pic>
      <p:sp>
        <p:nvSpPr>
          <p:cNvPr id="25" name="テキスト ボックス 24"/>
          <p:cNvSpPr txBox="1"/>
          <p:nvPr/>
        </p:nvSpPr>
        <p:spPr>
          <a:xfrm>
            <a:off x="4994497" y="1492264"/>
            <a:ext cx="362599" cy="215444"/>
          </a:xfrm>
          <a:prstGeom prst="rect">
            <a:avLst/>
          </a:prstGeom>
          <a:noFill/>
        </p:spPr>
        <p:txBody>
          <a:bodyPr wrap="none">
            <a:spAutoFit/>
          </a:bodyPr>
          <a:lstStyle/>
          <a:p>
            <a:pPr algn="ctr"/>
            <a:r>
              <a:rPr lang="ja-JP" altLang="en-US" sz="800" b="1">
                <a:latin typeface="+mn-ea"/>
                <a:ea typeface="+mn-ea"/>
                <a:cs typeface="+mn-cs"/>
              </a:rPr>
              <a:t>けい</a:t>
            </a:r>
            <a:endParaRPr lang="ja-JP" altLang="en-US" sz="800" b="1">
              <a:latin typeface="+mn-ea"/>
              <a:ea typeface="+mn-ea"/>
              <a:cs typeface="+mn-cs"/>
            </a:endParaRPr>
          </a:p>
        </p:txBody>
      </p:sp>
      <p:sp>
        <p:nvSpPr>
          <p:cNvPr id="27" name="テキスト ボックス 26"/>
          <p:cNvSpPr txBox="1"/>
          <p:nvPr/>
        </p:nvSpPr>
        <p:spPr>
          <a:xfrm>
            <a:off x="3821351" y="3895830"/>
            <a:ext cx="340158" cy="188490"/>
          </a:xfrm>
          <a:prstGeom prst="rect">
            <a:avLst/>
          </a:prstGeom>
          <a:noFill/>
        </p:spPr>
        <p:txBody>
          <a:bodyPr wrap="none">
            <a:spAutoFit/>
          </a:bodyPr>
          <a:lstStyle/>
          <a:p>
            <a:pPr algn="ctr"/>
            <a:r>
              <a:rPr lang="ja-JP" altLang="en-US" sz="700" b="1">
                <a:solidFill>
                  <a:srgbClr val="0070c0"/>
                </a:solidFill>
                <a:latin typeface="+mn-ea"/>
                <a:ea typeface="+mn-ea"/>
                <a:cs typeface="+mn-cs"/>
              </a:rPr>
              <a:t>けい</a:t>
            </a:r>
            <a:endParaRPr lang="ja-JP" altLang="en-US" sz="700" b="1">
              <a:solidFill>
                <a:srgbClr val="0070c0"/>
              </a:solidFill>
              <a:latin typeface="+mn-ea"/>
              <a:ea typeface="+mn-ea"/>
              <a:cs typeface="+mn-cs"/>
            </a:endParaRPr>
          </a:p>
        </p:txBody>
      </p:sp>
      <p:sp>
        <p:nvSpPr>
          <p:cNvPr id="29" name="テキスト ボックス 28"/>
          <p:cNvSpPr txBox="1"/>
          <p:nvPr/>
        </p:nvSpPr>
        <p:spPr>
          <a:xfrm>
            <a:off x="4080097" y="5480789"/>
            <a:ext cx="362599" cy="215444"/>
          </a:xfrm>
          <a:prstGeom prst="rect">
            <a:avLst/>
          </a:prstGeom>
          <a:noFill/>
        </p:spPr>
        <p:txBody>
          <a:bodyPr wrap="none">
            <a:spAutoFit/>
          </a:bodyPr>
          <a:lstStyle/>
          <a:p>
            <a:pPr algn="ctr"/>
            <a:r>
              <a:rPr lang="ja-JP" altLang="en-US" sz="800" b="1">
                <a:solidFill>
                  <a:schemeClr val="bg1"/>
                </a:solidFill>
                <a:latin typeface="+mn-ea"/>
                <a:ea typeface="+mn-ea"/>
                <a:cs typeface="+mn-cs"/>
              </a:rPr>
              <a:t>けい</a:t>
            </a:r>
            <a:endParaRPr lang="ja-JP" altLang="en-US" sz="800" b="1">
              <a:solidFill>
                <a:schemeClr val="bg1"/>
              </a:solidFill>
              <a:latin typeface="+mn-ea"/>
              <a:ea typeface="+mn-ea"/>
              <a:cs typeface="+mn-cs"/>
            </a:endParaRPr>
          </a:p>
        </p:txBody>
      </p:sp>
      <p:sp>
        <p:nvSpPr>
          <p:cNvPr id="34" name="テキスト ボックス 33"/>
          <p:cNvSpPr txBox="1"/>
          <p:nvPr/>
        </p:nvSpPr>
        <p:spPr>
          <a:xfrm>
            <a:off x="7772531" y="2119280"/>
            <a:ext cx="362599" cy="215444"/>
          </a:xfrm>
          <a:prstGeom prst="rect">
            <a:avLst/>
          </a:prstGeom>
          <a:noFill/>
        </p:spPr>
        <p:txBody>
          <a:bodyPr wrap="none">
            <a:spAutoFit/>
          </a:bodyPr>
          <a:lstStyle/>
          <a:p>
            <a:pPr algn="ctr"/>
            <a:r>
              <a:rPr lang="ja-JP" altLang="en-US" sz="800" b="1">
                <a:solidFill>
                  <a:schemeClr val="bg1"/>
                </a:solidFill>
                <a:latin typeface="+mn-ea"/>
                <a:ea typeface="+mn-ea"/>
                <a:cs typeface="+mn-cs"/>
              </a:rPr>
              <a:t>けい</a:t>
            </a:r>
            <a:endParaRPr lang="ja-JP" altLang="en-US" sz="800" b="1">
              <a:solidFill>
                <a:schemeClr val="bg1"/>
              </a:solidFill>
              <a:latin typeface="+mn-ea"/>
              <a:ea typeface="+mn-ea"/>
              <a:cs typeface="+mn-cs"/>
            </a:endParaRPr>
          </a:p>
        </p:txBody>
      </p:sp>
    </p:spTree>
  </p:cSld>
  <p:clrMapOvr>
    <a:masterClrMapping/>
  </p:clrMapOvr>
  <p:transition xmlns:mc="http://schemas.openxmlformats.org/markup-compatibility/2006" xmlns:hp="http://schemas.haansoft.com/office/presentation/8.0" mc:Ignorable="hp" hp:hslDur="500">
    <p:fade/>
  </p:transition>
</p:sld>
</file>

<file path=ppt/slides/slide5.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a:xfrm>
            <a:off x="997201" y="1584003"/>
            <a:ext cx="6285613" cy="3786192"/>
          </a:xfrm>
          <a:prstGeom prst="rect">
            <a:avLst/>
          </a:prstGeom>
          <a:noFill/>
          <a:ln>
            <a:noFill/>
          </a:ln>
          <a:effectLst/>
        </p:spPr>
        <p:txBody>
          <a:bodyPr wrap="none">
            <a:spAutoFit/>
          </a:bodyPr>
          <a:lstStyle/>
          <a:p>
            <a:pPr marL="287971" indent="-287971" eaLnBrk="0" hangingPunct="0">
              <a:lnSpc>
                <a:spcPct val="110000"/>
              </a:lnSpc>
              <a:spcBef>
                <a:spcPct val="12000"/>
              </a:spcBef>
              <a:buFont typeface="Wingdings"/>
              <a:buChar char="l"/>
            </a:pPr>
            <a:r>
              <a:rPr lang="ja-JP" altLang="en-US" sz="2300">
                <a:solidFill>
                  <a:srgbClr val="000000">
                    <a:lumMod val="95000"/>
                    <a:lumOff val="5000"/>
                  </a:srgbClr>
                </a:solidFill>
                <a:latin typeface="+mn-ea"/>
                <a:ea typeface="+mn-ea"/>
                <a:cs typeface="Meiryo UI"/>
              </a:rPr>
              <a:t>子宮体部の内膜から発生するがんです。</a:t>
            </a:r>
            <a:br>
              <a:rPr lang="en-US" altLang="ja-JP" sz="2300">
                <a:solidFill>
                  <a:srgbClr val="000000">
                    <a:lumMod val="95000"/>
                    <a:lumOff val="5000"/>
                  </a:srgbClr>
                </a:solidFill>
                <a:latin typeface="+mn-ea"/>
                <a:ea typeface="+mn-ea"/>
                <a:cs typeface="Meiryo UI"/>
              </a:rPr>
            </a:br>
            <a:r>
              <a:rPr lang="ja-JP" altLang="en-US" sz="2300">
                <a:solidFill>
                  <a:srgbClr val="000000">
                    <a:lumMod val="95000"/>
                    <a:lumOff val="5000"/>
                  </a:srgbClr>
                </a:solidFill>
                <a:latin typeface="+mn-ea"/>
                <a:ea typeface="+mn-ea"/>
                <a:cs typeface="Meiryo UI"/>
              </a:rPr>
              <a:t>子宮頸部から発生する子宮頸がんとは異なります。</a:t>
            </a:r>
            <a:endParaRPr lang="ja-JP" altLang="en-US" sz="2300">
              <a:solidFill>
                <a:srgbClr val="000000">
                  <a:lumMod val="95000"/>
                  <a:lumOff val="5000"/>
                </a:srgbClr>
              </a:solidFill>
              <a:latin typeface="+mn-ea"/>
              <a:ea typeface="+mn-ea"/>
              <a:cs typeface="Meiryo UI"/>
            </a:endParaRPr>
          </a:p>
          <a:p>
            <a:pPr marL="287971" indent="-287971" eaLnBrk="0" hangingPunct="0">
              <a:lnSpc>
                <a:spcPct val="110000"/>
              </a:lnSpc>
              <a:spcBef>
                <a:spcPct val="43000"/>
              </a:spcBef>
              <a:buFont typeface="Wingdings"/>
              <a:buChar char="l"/>
            </a:pPr>
            <a:r>
              <a:rPr lang="ja-JP" altLang="en-US" sz="2300">
                <a:solidFill>
                  <a:srgbClr val="000000">
                    <a:lumMod val="95000"/>
                    <a:lumOff val="5000"/>
                  </a:srgbClr>
                </a:solidFill>
                <a:latin typeface="+mn-ea"/>
                <a:ea typeface="+mn-ea"/>
                <a:cs typeface="Meiryo UI"/>
              </a:rPr>
              <a:t>エストロゲンの長期的な刺激と関連しています。</a:t>
            </a:r>
            <a:endParaRPr lang="ja-JP" altLang="en-US" sz="2300">
              <a:solidFill>
                <a:srgbClr val="000000">
                  <a:lumMod val="95000"/>
                  <a:lumOff val="5000"/>
                </a:srgbClr>
              </a:solidFill>
              <a:latin typeface="+mn-ea"/>
              <a:ea typeface="+mn-ea"/>
              <a:cs typeface="Meiryo UI"/>
            </a:endParaRPr>
          </a:p>
          <a:p>
            <a:pPr marL="287971" indent="-287971" eaLnBrk="0" hangingPunct="0">
              <a:lnSpc>
                <a:spcPct val="110000"/>
              </a:lnSpc>
              <a:spcBef>
                <a:spcPct val="43000"/>
              </a:spcBef>
              <a:buFont typeface="Wingdings"/>
              <a:buChar char="l"/>
            </a:pPr>
            <a:r>
              <a:rPr lang="en-US" altLang="ja-JP" sz="2300">
                <a:solidFill>
                  <a:srgbClr val="000000">
                    <a:lumMod val="95000"/>
                    <a:lumOff val="5000"/>
                  </a:srgbClr>
                </a:solidFill>
                <a:latin typeface="+mn-ea"/>
                <a:ea typeface="+mn-ea"/>
                <a:cs typeface="Meiryo UI"/>
              </a:rPr>
              <a:t>50</a:t>
            </a:r>
            <a:r>
              <a:rPr lang="ja-JP" altLang="en-US" sz="2300">
                <a:solidFill>
                  <a:srgbClr val="000000">
                    <a:lumMod val="95000"/>
                    <a:lumOff val="5000"/>
                  </a:srgbClr>
                </a:solidFill>
                <a:latin typeface="+mn-ea"/>
                <a:ea typeface="+mn-ea"/>
                <a:cs typeface="Meiryo UI"/>
              </a:rPr>
              <a:t>～</a:t>
            </a:r>
            <a:r>
              <a:rPr lang="en-US" altLang="ja-JP" sz="2300">
                <a:solidFill>
                  <a:srgbClr val="000000">
                    <a:lumMod val="95000"/>
                    <a:lumOff val="5000"/>
                  </a:srgbClr>
                </a:solidFill>
                <a:latin typeface="+mn-ea"/>
                <a:ea typeface="+mn-ea"/>
                <a:cs typeface="Meiryo UI"/>
              </a:rPr>
              <a:t>60</a:t>
            </a:r>
            <a:r>
              <a:rPr lang="ja-JP" altLang="en-US" sz="2300">
                <a:solidFill>
                  <a:srgbClr val="000000">
                    <a:lumMod val="95000"/>
                    <a:lumOff val="5000"/>
                  </a:srgbClr>
                </a:solidFill>
                <a:latin typeface="+mn-ea"/>
                <a:ea typeface="+mn-ea"/>
                <a:cs typeface="Meiryo UI"/>
              </a:rPr>
              <a:t>代の閉経前後で最も多くみられます。</a:t>
            </a:r>
            <a:endParaRPr lang="ja-JP" altLang="en-US" sz="2300">
              <a:solidFill>
                <a:srgbClr val="000000">
                  <a:lumMod val="95000"/>
                  <a:lumOff val="5000"/>
                </a:srgbClr>
              </a:solidFill>
              <a:latin typeface="+mn-ea"/>
              <a:ea typeface="+mn-ea"/>
              <a:cs typeface="Meiryo UI"/>
            </a:endParaRPr>
          </a:p>
          <a:p>
            <a:pPr marL="287971" indent="-287971" eaLnBrk="0" hangingPunct="0">
              <a:lnSpc>
                <a:spcPct val="110000"/>
              </a:lnSpc>
              <a:spcBef>
                <a:spcPct val="43000"/>
              </a:spcBef>
              <a:buFont typeface="Wingdings"/>
              <a:buChar char="l"/>
            </a:pPr>
            <a:r>
              <a:rPr lang="ja-JP" altLang="en-US" sz="2300">
                <a:solidFill>
                  <a:srgbClr val="000000">
                    <a:lumMod val="95000"/>
                    <a:lumOff val="5000"/>
                  </a:srgbClr>
                </a:solidFill>
                <a:latin typeface="+mn-ea"/>
                <a:ea typeface="+mn-ea"/>
                <a:cs typeface="Meiryo UI"/>
              </a:rPr>
              <a:t>初期症状として不正出血が</a:t>
            </a:r>
            <a:br>
              <a:rPr lang="en-US" altLang="ja-JP" sz="2300">
                <a:solidFill>
                  <a:srgbClr val="000000">
                    <a:lumMod val="95000"/>
                    <a:lumOff val="5000"/>
                  </a:srgbClr>
                </a:solidFill>
                <a:latin typeface="+mn-ea"/>
                <a:ea typeface="+mn-ea"/>
                <a:cs typeface="Meiryo UI"/>
              </a:rPr>
            </a:br>
            <a:r>
              <a:rPr lang="ja-JP" altLang="en-US" sz="2300">
                <a:solidFill>
                  <a:srgbClr val="000000">
                    <a:lumMod val="95000"/>
                    <a:lumOff val="5000"/>
                  </a:srgbClr>
                </a:solidFill>
                <a:latin typeface="+mn-ea"/>
                <a:ea typeface="+mn-ea"/>
                <a:cs typeface="Meiryo UI"/>
              </a:rPr>
              <a:t>みられることが多いです。</a:t>
            </a:r>
            <a:endParaRPr lang="ja-JP" altLang="en-US" sz="2300">
              <a:solidFill>
                <a:srgbClr val="000000">
                  <a:lumMod val="95000"/>
                  <a:lumOff val="5000"/>
                </a:srgbClr>
              </a:solidFill>
              <a:latin typeface="+mn-ea"/>
              <a:ea typeface="+mn-ea"/>
              <a:cs typeface="Meiryo UI"/>
            </a:endParaRPr>
          </a:p>
          <a:p>
            <a:pPr marL="287971" indent="-287971" eaLnBrk="0" hangingPunct="0">
              <a:lnSpc>
                <a:spcPct val="110000"/>
              </a:lnSpc>
              <a:spcBef>
                <a:spcPct val="43000"/>
              </a:spcBef>
              <a:buFont typeface="Wingdings"/>
              <a:buChar char="l"/>
            </a:pPr>
            <a:r>
              <a:rPr lang="ja-JP" altLang="en-US" sz="2300">
                <a:solidFill>
                  <a:srgbClr val="000000">
                    <a:lumMod val="95000"/>
                    <a:lumOff val="5000"/>
                  </a:srgbClr>
                </a:solidFill>
                <a:latin typeface="+mn-ea"/>
                <a:ea typeface="+mn-ea"/>
                <a:cs typeface="Meiryo UI"/>
              </a:rPr>
              <a:t>近年は食生活の欧米化などに伴い</a:t>
            </a:r>
            <a:br>
              <a:rPr lang="en-US" altLang="ja-JP" sz="2300">
                <a:solidFill>
                  <a:srgbClr val="000000">
                    <a:lumMod val="95000"/>
                    <a:lumOff val="5000"/>
                  </a:srgbClr>
                </a:solidFill>
                <a:latin typeface="+mn-ea"/>
                <a:ea typeface="+mn-ea"/>
                <a:cs typeface="Meiryo UI"/>
              </a:rPr>
            </a:br>
            <a:r>
              <a:rPr lang="ja-JP" altLang="en-US" sz="2300">
                <a:solidFill>
                  <a:srgbClr val="000000">
                    <a:lumMod val="95000"/>
                    <a:lumOff val="5000"/>
                  </a:srgbClr>
                </a:solidFill>
                <a:latin typeface="+mn-ea"/>
                <a:ea typeface="+mn-ea"/>
                <a:cs typeface="Meiryo UI"/>
              </a:rPr>
              <a:t>増加しています。</a:t>
            </a:r>
            <a:endParaRPr lang="en-US" altLang="ja-JP" sz="2300">
              <a:solidFill>
                <a:srgbClr val="000000">
                  <a:lumMod val="95000"/>
                  <a:lumOff val="5000"/>
                </a:srgbClr>
              </a:solidFill>
              <a:latin typeface="+mn-ea"/>
              <a:ea typeface="+mn-ea"/>
              <a:cs typeface="Meiryo UI"/>
            </a:endParaRPr>
          </a:p>
        </p:txBody>
      </p:sp>
      <p:sp>
        <p:nvSpPr>
          <p:cNvPr id="9" name="正方形/長方形 8"/>
          <p:cNvSpPr/>
          <p:nvPr/>
        </p:nvSpPr>
        <p:spPr>
          <a:xfrm>
            <a:off x="6693045" y="6386443"/>
            <a:ext cx="5156055" cy="282573"/>
          </a:xfrm>
          <a:prstGeom prst="rect">
            <a:avLst/>
          </a:prstGeom>
          <a:noFill/>
          <a:ln>
            <a:noFill/>
          </a:ln>
        </p:spPr>
        <p:txBody>
          <a:bodyPr wrap="none" lIns="0" tIns="0" rIns="0" bIns="36000" anchor="b">
            <a:spAutoFit/>
          </a:bodyPr>
          <a:lstStyle/>
          <a:p>
            <a:pPr lvl="0"/>
            <a:r>
              <a:rPr lang="ja-JP" altLang="en-US" sz="800">
                <a:latin typeface="+mn-ea"/>
                <a:ea typeface="+mn-ea"/>
                <a:cs typeface="Meiryo UI"/>
              </a:rPr>
              <a:t>国立がん研究センターがん対策情報センターがん情報サービス　一般の方向けサイト　それぞれのがんの解説</a:t>
            </a:r>
            <a:endParaRPr lang="ja-JP" altLang="en-US" sz="800">
              <a:latin typeface="+mn-ea"/>
              <a:ea typeface="+mn-ea"/>
              <a:cs typeface="Meiryo UI"/>
            </a:endParaRPr>
          </a:p>
          <a:p>
            <a:pPr lvl="0"/>
            <a:r>
              <a:rPr lang="ja-JP" altLang="en-US" sz="800">
                <a:latin typeface="+mn-ea"/>
                <a:ea typeface="+mn-ea"/>
                <a:cs typeface="Meiryo UI"/>
              </a:rPr>
              <a:t>子宮体がん</a:t>
            </a:r>
            <a:r>
              <a:rPr lang="en-US" altLang="ja-JP" sz="800">
                <a:latin typeface="+mn-ea"/>
                <a:ea typeface="+mn-ea"/>
                <a:cs typeface="Meiryo UI"/>
              </a:rPr>
              <a:t>(</a:t>
            </a:r>
            <a:r>
              <a:rPr lang="ja-JP" altLang="en-US" sz="800">
                <a:latin typeface="+mn-ea"/>
                <a:ea typeface="+mn-ea"/>
                <a:cs typeface="Meiryo UI"/>
              </a:rPr>
              <a:t>子宮内膜がん</a:t>
            </a:r>
            <a:r>
              <a:rPr lang="en-US" altLang="ja-JP" sz="800">
                <a:latin typeface="+mn-ea"/>
                <a:ea typeface="+mn-ea"/>
                <a:cs typeface="Meiryo UI"/>
              </a:rPr>
              <a:t>)</a:t>
            </a:r>
            <a:r>
              <a:rPr lang="ja-JP" altLang="en-US" sz="800">
                <a:latin typeface="+mn-ea"/>
                <a:ea typeface="+mn-ea"/>
                <a:cs typeface="Meiryo UI"/>
              </a:rPr>
              <a:t> </a:t>
            </a:r>
            <a:r>
              <a:rPr lang="en-US" altLang="ja-JP" sz="800">
                <a:latin typeface="+mn-ea"/>
                <a:ea typeface="+mn-ea"/>
                <a:cs typeface="Meiryo UI"/>
              </a:rPr>
              <a:t>http://ganjoho.jp/public/cancer/corpus_uteri/index.html(Accessed Dec.3. 2019)</a:t>
            </a:r>
            <a:endParaRPr lang="en-US" altLang="ja-JP" sz="800">
              <a:latin typeface="+mn-ea"/>
              <a:ea typeface="+mn-ea"/>
              <a:cs typeface="Meiryo UI"/>
            </a:endParaRPr>
          </a:p>
        </p:txBody>
      </p:sp>
      <p:sp>
        <p:nvSpPr>
          <p:cNvPr id="6" name="タイトル 5"/>
          <p:cNvSpPr>
            <a:spLocks noGrp="1"/>
          </p:cNvSpPr>
          <p:nvPr>
            <p:ph type="title" idx="0"/>
          </p:nvPr>
        </p:nvSpPr>
        <p:spPr>
          <a:xfrm>
            <a:off x="1920003" y="316230"/>
            <a:ext cx="4405373" cy="855345"/>
          </a:xfrm>
        </p:spPr>
        <p:txBody>
          <a:bodyPr/>
          <a:lstStyle/>
          <a:p>
            <a:pPr lvl="0"/>
            <a:r>
              <a:rPr lang="ja-JP" altLang="en-US"/>
              <a:t>子宮体がん</a:t>
            </a:r>
            <a:br>
              <a:rPr lang="ja-JP" altLang="en-US"/>
            </a:br>
            <a:r>
              <a:rPr lang="en-US" altLang="ja-JP" sz="2000" b="0"/>
              <a:t>(</a:t>
            </a:r>
            <a:r>
              <a:rPr lang="ja-JP" altLang="en-US" sz="2000" b="0"/>
              <a:t>子宮頸がんの検診とは別の検診が必要</a:t>
            </a:r>
            <a:r>
              <a:rPr lang="en-US" altLang="ja-JP" sz="2000" b="0"/>
              <a:t>)</a:t>
            </a:r>
            <a:endParaRPr lang="en-US" altLang="ja-JP" sz="2000" b="0"/>
          </a:p>
        </p:txBody>
      </p:sp>
      <p:grpSp>
        <p:nvGrpSpPr>
          <p:cNvPr id="4" name="グループ化 3"/>
          <p:cNvGrpSpPr/>
          <p:nvPr/>
        </p:nvGrpSpPr>
        <p:grpSpPr>
          <a:xfrm rot="0">
            <a:off x="7117347" y="2673466"/>
            <a:ext cx="4365992" cy="3481356"/>
            <a:chOff x="5405643" y="3600000"/>
            <a:chExt cx="3204000" cy="2554807"/>
          </a:xfrm>
        </p:grpSpPr>
        <p:pic>
          <p:nvPicPr>
            <p:cNvPr id="2" name="図 1"/>
            <p:cNvPicPr>
              <a:picLocks noChangeAspect="1"/>
            </p:cNvPicPr>
            <p:nvPr/>
          </p:nvPicPr>
          <p:blipFill rotWithShape="1">
            <a:blip r:embed="rId2"/>
            <a:srcRect b="33510"/>
            <a:stretch>
              <a:fillRect/>
            </a:stretch>
          </p:blipFill>
          <p:spPr>
            <a:xfrm>
              <a:off x="5405643" y="4354807"/>
              <a:ext cx="3204000" cy="1800000"/>
            </a:xfrm>
            <a:prstGeom prst="rect">
              <a:avLst/>
            </a:prstGeom>
          </p:spPr>
        </p:pic>
        <p:cxnSp>
          <p:nvCxnSpPr>
            <p:cNvPr id="26" name="直線矢印コネクタ 25"/>
            <p:cNvCxnSpPr/>
            <p:nvPr/>
          </p:nvCxnSpPr>
          <p:spPr>
            <a:xfrm>
              <a:off x="7327926" y="4094757"/>
              <a:ext cx="0" cy="684000"/>
            </a:xfrm>
            <a:prstGeom prst="straightConnector1">
              <a:avLst/>
            </a:prstGeom>
            <a:ln w="19050">
              <a:solidFill>
                <a:srgbClr val="ff6699"/>
              </a:solidFill>
              <a:tailEnd type="oval" w="med" len="med"/>
            </a:ln>
          </p:spPr>
          <p:style>
            <a:lnRef idx="1">
              <a:schemeClr val="accent1"/>
            </a:lnRef>
            <a:fillRef idx="0">
              <a:schemeClr val="accent1"/>
            </a:fillRef>
            <a:effectRef idx="0">
              <a:schemeClr val="accent1"/>
            </a:effectRef>
            <a:fontRef idx="minor">
              <a:schemeClr val="tx1"/>
            </a:fontRef>
          </p:style>
        </p:cxnSp>
        <p:sp>
          <p:nvSpPr>
            <p:cNvPr id="27" name="角丸四角形 26"/>
            <p:cNvSpPr/>
            <p:nvPr/>
          </p:nvSpPr>
          <p:spPr>
            <a:xfrm>
              <a:off x="6427926" y="3600000"/>
              <a:ext cx="1800000" cy="540000"/>
            </a:xfrm>
            <a:prstGeom prst="roundRect">
              <a:avLst>
                <a:gd name="adj" fmla="val 50000"/>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2000">
                  <a:solidFill>
                    <a:prstClr val="white"/>
                  </a:solidFill>
                  <a:latin typeface="+mn-ea"/>
                  <a:ea typeface="+mn-ea"/>
                  <a:cs typeface="Meiryo UI"/>
                </a:rPr>
                <a:t>子宮体がん</a:t>
              </a:r>
              <a:br>
                <a:rPr lang="en-US" altLang="ja-JP" sz="1600">
                  <a:solidFill>
                    <a:prstClr val="white"/>
                  </a:solidFill>
                  <a:latin typeface="+mn-ea"/>
                  <a:ea typeface="+mn-ea"/>
                  <a:cs typeface="Meiryo UI"/>
                </a:rPr>
              </a:br>
              <a:r>
                <a:rPr lang="en-US" altLang="ja-JP" sz="1400">
                  <a:solidFill>
                    <a:prstClr val="white"/>
                  </a:solidFill>
                  <a:latin typeface="+mn-ea"/>
                  <a:ea typeface="+mn-ea"/>
                  <a:cs typeface="Meiryo UI"/>
                </a:rPr>
                <a:t>(</a:t>
              </a:r>
              <a:r>
                <a:rPr lang="ja-JP" altLang="en-US" sz="1400">
                  <a:solidFill>
                    <a:prstClr val="white"/>
                  </a:solidFill>
                  <a:latin typeface="+mn-ea"/>
                  <a:ea typeface="+mn-ea"/>
                  <a:cs typeface="Meiryo UI"/>
                </a:rPr>
                <a:t>子宮内膜がん</a:t>
              </a:r>
              <a:r>
                <a:rPr lang="en-US" altLang="ja-JP" sz="1400">
                  <a:solidFill>
                    <a:prstClr val="white"/>
                  </a:solidFill>
                  <a:latin typeface="+mn-ea"/>
                  <a:ea typeface="+mn-ea"/>
                  <a:cs typeface="Meiryo UI"/>
                </a:rPr>
                <a:t>)</a:t>
              </a:r>
              <a:endParaRPr lang="ja-JP" altLang="en-US" sz="1400">
                <a:solidFill>
                  <a:prstClr val="white"/>
                </a:solidFill>
                <a:latin typeface="+mn-ea"/>
                <a:ea typeface="+mn-ea"/>
                <a:cs typeface="Meiryo UI"/>
              </a:endParaRPr>
            </a:p>
          </p:txBody>
        </p:sp>
      </p:grpSp>
      <p:pic>
        <p:nvPicPr>
          <p:cNvPr id="16" name="図 15"/>
          <p:cNvPicPr>
            <a:picLocks noChangeAspect="1"/>
          </p:cNvPicPr>
          <p:nvPr/>
        </p:nvPicPr>
        <p:blipFill rotWithShape="1">
          <a:blip r:embed="rId3"/>
          <a:stretch>
            <a:fillRect/>
          </a:stretch>
        </p:blipFill>
        <p:spPr>
          <a:xfrm>
            <a:off x="10721164" y="303652"/>
            <a:ext cx="844943" cy="1008000"/>
          </a:xfrm>
          <a:prstGeom prst="rect">
            <a:avLst/>
          </a:prstGeom>
        </p:spPr>
      </p:pic>
      <p:sp>
        <p:nvSpPr>
          <p:cNvPr id="10" name="テキスト ボックス 9"/>
          <p:cNvSpPr txBox="1"/>
          <p:nvPr/>
        </p:nvSpPr>
        <p:spPr>
          <a:xfrm>
            <a:off x="2582223" y="725910"/>
            <a:ext cx="362599" cy="215444"/>
          </a:xfrm>
          <a:prstGeom prst="rect">
            <a:avLst/>
          </a:prstGeom>
          <a:noFill/>
        </p:spPr>
        <p:txBody>
          <a:bodyPr wrap="none">
            <a:spAutoFit/>
          </a:bodyPr>
          <a:lstStyle/>
          <a:p>
            <a:pPr algn="ctr"/>
            <a:r>
              <a:rPr lang="ja-JP" altLang="en-US" sz="800" b="1">
                <a:solidFill>
                  <a:srgbClr val="00b0f0"/>
                </a:solidFill>
                <a:latin typeface="+mn-ea"/>
                <a:ea typeface="+mn-ea"/>
                <a:cs typeface="+mn-cs"/>
              </a:rPr>
              <a:t>けい</a:t>
            </a:r>
            <a:endParaRPr lang="ja-JP" altLang="en-US" sz="800" b="1">
              <a:solidFill>
                <a:srgbClr val="00b0f0"/>
              </a:solidFill>
              <a:latin typeface="+mn-ea"/>
              <a:ea typeface="+mn-ea"/>
              <a:cs typeface="+mn-cs"/>
            </a:endParaRPr>
          </a:p>
        </p:txBody>
      </p:sp>
      <p:sp>
        <p:nvSpPr>
          <p:cNvPr id="11" name="テキスト ボックス 10"/>
          <p:cNvSpPr txBox="1"/>
          <p:nvPr/>
        </p:nvSpPr>
        <p:spPr>
          <a:xfrm>
            <a:off x="4574321" y="1884150"/>
            <a:ext cx="393056" cy="246220"/>
          </a:xfrm>
          <a:prstGeom prst="rect">
            <a:avLst/>
          </a:prstGeom>
          <a:noFill/>
        </p:spPr>
        <p:txBody>
          <a:bodyPr wrap="none">
            <a:spAutoFit/>
          </a:bodyPr>
          <a:lstStyle/>
          <a:p>
            <a:pPr algn="ctr"/>
            <a:r>
              <a:rPr lang="ja-JP" altLang="en-US" sz="1000">
                <a:latin typeface="+mn-ea"/>
                <a:ea typeface="+mn-ea"/>
                <a:cs typeface="+mn-cs"/>
              </a:rPr>
              <a:t>けい</a:t>
            </a:r>
            <a:endParaRPr lang="ja-JP" altLang="en-US" sz="1000">
              <a:latin typeface="+mn-ea"/>
              <a:ea typeface="+mn-ea"/>
              <a:cs typeface="+mn-cs"/>
            </a:endParaRPr>
          </a:p>
        </p:txBody>
      </p:sp>
      <p:sp>
        <p:nvSpPr>
          <p:cNvPr id="13" name="テキスト ボックス 12"/>
          <p:cNvSpPr txBox="1"/>
          <p:nvPr/>
        </p:nvSpPr>
        <p:spPr>
          <a:xfrm>
            <a:off x="1889690" y="1884150"/>
            <a:ext cx="436338" cy="246220"/>
          </a:xfrm>
          <a:prstGeom prst="rect">
            <a:avLst/>
          </a:prstGeom>
          <a:noFill/>
        </p:spPr>
        <p:txBody>
          <a:bodyPr wrap="none">
            <a:spAutoFit/>
          </a:bodyPr>
          <a:lstStyle/>
          <a:p>
            <a:pPr algn="ctr"/>
            <a:r>
              <a:rPr lang="ja-JP" altLang="en-US" sz="1000">
                <a:latin typeface="+mn-ea"/>
                <a:ea typeface="+mn-ea"/>
                <a:cs typeface="+mn-cs"/>
              </a:rPr>
              <a:t>け い</a:t>
            </a:r>
            <a:endParaRPr lang="ja-JP" altLang="en-US" sz="1000">
              <a:latin typeface="+mn-ea"/>
              <a:ea typeface="+mn-ea"/>
              <a:cs typeface="+mn-cs"/>
            </a:endParaRPr>
          </a:p>
        </p:txBody>
      </p:sp>
    </p:spTree>
  </p:cSld>
  <p:clrMapOvr>
    <a:masterClrMapping/>
  </p:clrMapOvr>
  <p:transition xmlns:mc="http://schemas.openxmlformats.org/markup-compatibility/2006" xmlns:hp="http://schemas.haansoft.com/office/presentation/8.0" mc:Ignorable="hp" hp:hslDur="500">
    <p:fade/>
  </p:transition>
</p:sld>
</file>

<file path=ppt/slides/slide6.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grpSp>
        <p:nvGrpSpPr>
          <p:cNvPr id="1753" name="グループ化 1752"/>
          <p:cNvGrpSpPr>
            <a:grpSpLocks noChangeAspect="1"/>
          </p:cNvGrpSpPr>
          <p:nvPr/>
        </p:nvGrpSpPr>
        <p:grpSpPr>
          <a:xfrm rot="0">
            <a:off x="5897001" y="1506352"/>
            <a:ext cx="5041832" cy="5042896"/>
            <a:chOff x="3835864" y="1720030"/>
            <a:chExt cx="4702767" cy="4703766"/>
          </a:xfrm>
          <a:solidFill>
            <a:srgbClr val="ffc1d6"/>
          </a:solidFill>
        </p:grpSpPr>
        <p:sp>
          <p:nvSpPr>
            <p:cNvPr id="1754" name="Freeform 6"/>
            <p:cNvSpPr/>
            <p:nvPr/>
          </p:nvSpPr>
          <p:spPr>
            <a:xfrm rot="20940000">
              <a:off x="7398680" y="1720030"/>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755" name="Freeform 7"/>
            <p:cNvSpPr/>
            <p:nvPr/>
          </p:nvSpPr>
          <p:spPr>
            <a:xfrm rot="20940000">
              <a:off x="7388219" y="1780122"/>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756" name="Freeform 8"/>
            <p:cNvSpPr/>
            <p:nvPr/>
          </p:nvSpPr>
          <p:spPr>
            <a:xfrm rot="20940000">
              <a:off x="7448035" y="1789161"/>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757" name="Freeform 9"/>
            <p:cNvSpPr/>
            <p:nvPr/>
          </p:nvSpPr>
          <p:spPr>
            <a:xfrm rot="20940000">
              <a:off x="7318523" y="1829579"/>
              <a:ext cx="68584"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758" name="Freeform 10"/>
            <p:cNvSpPr/>
            <p:nvPr/>
          </p:nvSpPr>
          <p:spPr>
            <a:xfrm rot="20940000">
              <a:off x="7378477" y="1839087"/>
              <a:ext cx="68584" cy="68101"/>
            </a:xfrm>
            <a:custGeom>
              <a:avLst/>
              <a:gdLst>
                <a:gd name="T0" fmla="*/ 54 w 60"/>
                <a:gd name="T1" fmla="*/ 40 h 60"/>
                <a:gd name="T2" fmla="*/ 20 w 60"/>
                <a:gd name="T3" fmla="*/ 55 h 60"/>
                <a:gd name="T4" fmla="*/ 5 w 60"/>
                <a:gd name="T5" fmla="*/ 21 h 60"/>
                <a:gd name="T6" fmla="*/ 39 w 60"/>
                <a:gd name="T7" fmla="*/ 5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4"/>
                    <a:pt x="5" y="21"/>
                  </a:cubicBezTo>
                  <a:cubicBezTo>
                    <a:pt x="10" y="7"/>
                    <a:pt x="25" y="0"/>
                    <a:pt x="39" y="5"/>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1759" name="Freeform 11"/>
            <p:cNvSpPr/>
            <p:nvPr/>
          </p:nvSpPr>
          <p:spPr>
            <a:xfrm rot="20940000">
              <a:off x="7437621" y="1849731"/>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760" name="Freeform 12"/>
            <p:cNvSpPr/>
            <p:nvPr/>
          </p:nvSpPr>
          <p:spPr>
            <a:xfrm rot="20940000">
              <a:off x="7497667" y="1859713"/>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761" name="Freeform 13"/>
            <p:cNvSpPr/>
            <p:nvPr/>
          </p:nvSpPr>
          <p:spPr>
            <a:xfrm rot="20940000">
              <a:off x="7368541" y="1899128"/>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762" name="Freeform 14"/>
            <p:cNvSpPr/>
            <p:nvPr/>
          </p:nvSpPr>
          <p:spPr>
            <a:xfrm rot="20940000">
              <a:off x="7428504" y="1909694"/>
              <a:ext cx="67135" cy="67135"/>
            </a:xfrm>
            <a:custGeom>
              <a:avLst/>
              <a:gdLst>
                <a:gd name="T0" fmla="*/ 54 w 59"/>
                <a:gd name="T1" fmla="*/ 39 h 59"/>
                <a:gd name="T2" fmla="*/ 20 w 59"/>
                <a:gd name="T3" fmla="*/ 54 h 59"/>
                <a:gd name="T4" fmla="*/ 5 w 59"/>
                <a:gd name="T5" fmla="*/ 20 h 59"/>
                <a:gd name="T6" fmla="*/ 39 w 59"/>
                <a:gd name="T7" fmla="*/ 5 h 59"/>
                <a:gd name="T8" fmla="*/ 54 w 59"/>
                <a:gd name="T9" fmla="*/ 39 h 59"/>
              </a:gdLst>
              <a:cxnLst>
                <a:cxn ang="0">
                  <a:pos x="T0" y="T1"/>
                </a:cxn>
                <a:cxn ang="0">
                  <a:pos x="T2" y="T3"/>
                </a:cxn>
                <a:cxn ang="0">
                  <a:pos x="T4" y="T5"/>
                </a:cxn>
                <a:cxn ang="0">
                  <a:pos x="T6" y="T7"/>
                </a:cxn>
                <a:cxn ang="0">
                  <a:pos x="T8" y="T9"/>
                </a:cxn>
              </a:cxnLst>
              <a:rect l="0" t="0" r="r" b="b"/>
              <a:pathLst>
                <a:path w="59" h="59">
                  <a:moveTo>
                    <a:pt x="54" y="39"/>
                  </a:moveTo>
                  <a:cubicBezTo>
                    <a:pt x="49" y="52"/>
                    <a:pt x="34" y="59"/>
                    <a:pt x="20" y="54"/>
                  </a:cubicBezTo>
                  <a:cubicBezTo>
                    <a:pt x="7" y="49"/>
                    <a:pt x="0" y="34"/>
                    <a:pt x="5" y="20"/>
                  </a:cubicBezTo>
                  <a:cubicBezTo>
                    <a:pt x="10" y="6"/>
                    <a:pt x="25" y="0"/>
                    <a:pt x="39" y="5"/>
                  </a:cubicBezTo>
                  <a:cubicBezTo>
                    <a:pt x="53" y="10"/>
                    <a:pt x="59" y="25"/>
                    <a:pt x="54" y="39"/>
                  </a:cubicBezTo>
                  <a:close/>
                </a:path>
              </a:pathLst>
            </a:custGeom>
            <a:grpFill/>
            <a:ln>
              <a:noFill/>
            </a:ln>
          </p:spPr>
          <p:txBody>
            <a:bodyPr vert="horz" wrap="square" lIns="91440" tIns="45720" rIns="91440" bIns="45720" anchor="t" anchorCtr="0"/>
            <a:lstStyle/>
            <a:p>
              <a:pPr lvl="0"/>
              <a:endParaRPr lang="ja-JP" altLang="en-US"/>
            </a:p>
          </p:txBody>
        </p:sp>
        <p:sp>
          <p:nvSpPr>
            <p:cNvPr id="1763" name="Freeform 15"/>
            <p:cNvSpPr/>
            <p:nvPr/>
          </p:nvSpPr>
          <p:spPr>
            <a:xfrm rot="20940000">
              <a:off x="7487023" y="1918857"/>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764" name="Freeform 16"/>
            <p:cNvSpPr/>
            <p:nvPr/>
          </p:nvSpPr>
          <p:spPr>
            <a:xfrm rot="20940000">
              <a:off x="7547594" y="1929272"/>
              <a:ext cx="68101"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765" name="Freeform 17"/>
            <p:cNvSpPr/>
            <p:nvPr/>
          </p:nvSpPr>
          <p:spPr>
            <a:xfrm rot="20940000">
              <a:off x="7357850" y="1958277"/>
              <a:ext cx="68101" cy="68101"/>
            </a:xfrm>
            <a:custGeom>
              <a:avLst/>
              <a:gdLst>
                <a:gd name="T0" fmla="*/ 55 w 60"/>
                <a:gd name="T1" fmla="*/ 40 h 60"/>
                <a:gd name="T2" fmla="*/ 21 w 60"/>
                <a:gd name="T3" fmla="*/ 55 h 60"/>
                <a:gd name="T4" fmla="*/ 5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766" name="Freeform 18"/>
            <p:cNvSpPr/>
            <p:nvPr/>
          </p:nvSpPr>
          <p:spPr>
            <a:xfrm rot="20940000">
              <a:off x="7417892" y="1968213"/>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767" name="Freeform 19"/>
            <p:cNvSpPr/>
            <p:nvPr/>
          </p:nvSpPr>
          <p:spPr>
            <a:xfrm rot="20940000">
              <a:off x="7477041" y="1978904"/>
              <a:ext cx="68101"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768" name="Freeform 20"/>
            <p:cNvSpPr/>
            <p:nvPr/>
          </p:nvSpPr>
          <p:spPr>
            <a:xfrm rot="20940000">
              <a:off x="7537041" y="1989373"/>
              <a:ext cx="68101"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769" name="Freeform 21"/>
            <p:cNvSpPr/>
            <p:nvPr/>
          </p:nvSpPr>
          <p:spPr>
            <a:xfrm rot="20940000">
              <a:off x="7596995" y="1998881"/>
              <a:ext cx="68101" cy="68101"/>
            </a:xfrm>
            <a:custGeom>
              <a:avLst/>
              <a:gdLst>
                <a:gd name="T0" fmla="*/ 54 w 60"/>
                <a:gd name="T1" fmla="*/ 40 h 60"/>
                <a:gd name="T2" fmla="*/ 20 w 60"/>
                <a:gd name="T3" fmla="*/ 55 h 60"/>
                <a:gd name="T4" fmla="*/ 5 w 60"/>
                <a:gd name="T5" fmla="*/ 21 h 60"/>
                <a:gd name="T6" fmla="*/ 39 w 60"/>
                <a:gd name="T7" fmla="*/ 5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1770" name="Freeform 22"/>
            <p:cNvSpPr/>
            <p:nvPr/>
          </p:nvSpPr>
          <p:spPr>
            <a:xfrm rot="20940000">
              <a:off x="7407478" y="2028784"/>
              <a:ext cx="68584"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771" name="Freeform 23"/>
            <p:cNvSpPr/>
            <p:nvPr/>
          </p:nvSpPr>
          <p:spPr>
            <a:xfrm rot="20940000">
              <a:off x="7467340" y="2037817"/>
              <a:ext cx="68584"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772" name="Freeform 24"/>
            <p:cNvSpPr/>
            <p:nvPr/>
          </p:nvSpPr>
          <p:spPr>
            <a:xfrm rot="20940000">
              <a:off x="7526488" y="2048508"/>
              <a:ext cx="68101"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773" name="Freeform 25"/>
            <p:cNvSpPr/>
            <p:nvPr/>
          </p:nvSpPr>
          <p:spPr>
            <a:xfrm rot="20940000">
              <a:off x="7586576" y="2058922"/>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774" name="Freeform 26"/>
            <p:cNvSpPr/>
            <p:nvPr/>
          </p:nvSpPr>
          <p:spPr>
            <a:xfrm rot="20940000">
              <a:off x="7646530" y="2069396"/>
              <a:ext cx="68584"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cxnLst>
                <a:cxn ang="0">
                  <a:pos x="T0" y="T1"/>
                </a:cxn>
                <a:cxn ang="0">
                  <a:pos x="T2" y="T3"/>
                </a:cxn>
                <a:cxn ang="0">
                  <a:pos x="T4" y="T5"/>
                </a:cxn>
                <a:cxn ang="0">
                  <a:pos x="T6" y="T7"/>
                </a:cxn>
                <a:cxn ang="0">
                  <a:pos x="T8" y="T9"/>
                </a:cxn>
              </a:cxnLst>
              <a:rect l="0" t="0" r="r" b="b"/>
              <a:pathLst>
                <a:path w="60" h="59">
                  <a:moveTo>
                    <a:pt x="54" y="39"/>
                  </a:moveTo>
                  <a:cubicBezTo>
                    <a:pt x="49" y="53"/>
                    <a:pt x="34" y="59"/>
                    <a:pt x="20" y="54"/>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1775" name="Freeform 27"/>
            <p:cNvSpPr/>
            <p:nvPr/>
          </p:nvSpPr>
          <p:spPr>
            <a:xfrm rot="20940000">
              <a:off x="7396787" y="2087449"/>
              <a:ext cx="68584"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776" name="Freeform 28"/>
            <p:cNvSpPr/>
            <p:nvPr/>
          </p:nvSpPr>
          <p:spPr>
            <a:xfrm rot="20940000">
              <a:off x="7456879" y="2097910"/>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777" name="Freeform 29"/>
            <p:cNvSpPr/>
            <p:nvPr/>
          </p:nvSpPr>
          <p:spPr>
            <a:xfrm rot="20940000">
              <a:off x="7516972" y="2108370"/>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1778" name="Freeform 30"/>
            <p:cNvSpPr/>
            <p:nvPr/>
          </p:nvSpPr>
          <p:spPr>
            <a:xfrm rot="20940000">
              <a:off x="7575885" y="2118071"/>
              <a:ext cx="68584" cy="68101"/>
            </a:xfrm>
            <a:custGeom>
              <a:avLst/>
              <a:gdLst>
                <a:gd name="T0" fmla="*/ 55 w 60"/>
                <a:gd name="T1" fmla="*/ 40 h 60"/>
                <a:gd name="T2" fmla="*/ 21 w 60"/>
                <a:gd name="T3" fmla="*/ 55 h 60"/>
                <a:gd name="T4" fmla="*/ 5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779" name="Freeform 31"/>
            <p:cNvSpPr/>
            <p:nvPr/>
          </p:nvSpPr>
          <p:spPr>
            <a:xfrm rot="20940000">
              <a:off x="7635932" y="2128053"/>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780" name="Freeform 32"/>
            <p:cNvSpPr/>
            <p:nvPr/>
          </p:nvSpPr>
          <p:spPr>
            <a:xfrm rot="20940000">
              <a:off x="7387753" y="2147311"/>
              <a:ext cx="68101"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781" name="Freeform 33"/>
            <p:cNvSpPr/>
            <p:nvPr/>
          </p:nvSpPr>
          <p:spPr>
            <a:xfrm rot="20940000">
              <a:off x="7446419" y="2158002"/>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782" name="Freeform 34"/>
            <p:cNvSpPr/>
            <p:nvPr/>
          </p:nvSpPr>
          <p:spPr>
            <a:xfrm rot="20940000">
              <a:off x="7506327" y="2167514"/>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783" name="Freeform 35"/>
            <p:cNvSpPr/>
            <p:nvPr/>
          </p:nvSpPr>
          <p:spPr>
            <a:xfrm rot="20940000">
              <a:off x="7566373" y="2177979"/>
              <a:ext cx="68584"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1784" name="Freeform 36"/>
            <p:cNvSpPr/>
            <p:nvPr/>
          </p:nvSpPr>
          <p:spPr>
            <a:xfrm rot="20940000">
              <a:off x="7625517" y="2188624"/>
              <a:ext cx="68584" cy="68101"/>
            </a:xfrm>
            <a:custGeom>
              <a:avLst/>
              <a:gdLst>
                <a:gd name="T0" fmla="*/ 55 w 60"/>
                <a:gd name="T1" fmla="*/ 39 h 60"/>
                <a:gd name="T2" fmla="*/ 21 w 60"/>
                <a:gd name="T3" fmla="*/ 55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785" name="Freeform 37"/>
            <p:cNvSpPr/>
            <p:nvPr/>
          </p:nvSpPr>
          <p:spPr>
            <a:xfrm rot="20940000">
              <a:off x="7804616" y="2218762"/>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786" name="Freeform 38"/>
            <p:cNvSpPr/>
            <p:nvPr/>
          </p:nvSpPr>
          <p:spPr>
            <a:xfrm rot="20940000">
              <a:off x="7864662" y="2229227"/>
              <a:ext cx="68584" cy="68101"/>
            </a:xfrm>
            <a:custGeom>
              <a:avLst/>
              <a:gdLst>
                <a:gd name="T0" fmla="*/ 54 w 60"/>
                <a:gd name="T1" fmla="*/ 39 h 60"/>
                <a:gd name="T2" fmla="*/ 20 w 60"/>
                <a:gd name="T3" fmla="*/ 54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1787" name="Freeform 39"/>
            <p:cNvSpPr/>
            <p:nvPr/>
          </p:nvSpPr>
          <p:spPr>
            <a:xfrm rot="20940000">
              <a:off x="7923576" y="2238445"/>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788" name="Freeform 40"/>
            <p:cNvSpPr/>
            <p:nvPr/>
          </p:nvSpPr>
          <p:spPr>
            <a:xfrm rot="20940000">
              <a:off x="7983668" y="224890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0"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789" name="Freeform 41"/>
            <p:cNvSpPr/>
            <p:nvPr/>
          </p:nvSpPr>
          <p:spPr>
            <a:xfrm rot="20940000">
              <a:off x="8042812" y="2259550"/>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790" name="Freeform 42"/>
            <p:cNvSpPr/>
            <p:nvPr/>
          </p:nvSpPr>
          <p:spPr>
            <a:xfrm rot="20940000">
              <a:off x="8113365" y="2209918"/>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791" name="Freeform 43"/>
            <p:cNvSpPr/>
            <p:nvPr/>
          </p:nvSpPr>
          <p:spPr>
            <a:xfrm rot="20940000">
              <a:off x="8123792" y="2149968"/>
              <a:ext cx="67135" cy="68101"/>
            </a:xfrm>
            <a:custGeom>
              <a:avLst/>
              <a:gdLst>
                <a:gd name="T0" fmla="*/ 54 w 59"/>
                <a:gd name="T1" fmla="*/ 40 h 60"/>
                <a:gd name="T2" fmla="*/ 20 w 59"/>
                <a:gd name="T3" fmla="*/ 55 h 60"/>
                <a:gd name="T4" fmla="*/ 5 w 59"/>
                <a:gd name="T5" fmla="*/ 21 h 60"/>
                <a:gd name="T6" fmla="*/ 39 w 59"/>
                <a:gd name="T7" fmla="*/ 5 h 60"/>
                <a:gd name="T8" fmla="*/ 54 w 59"/>
                <a:gd name="T9" fmla="*/ 40 h 60"/>
              </a:gd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4"/>
                    <a:pt x="5" y="21"/>
                  </a:cubicBezTo>
                  <a:cubicBezTo>
                    <a:pt x="10" y="7"/>
                    <a:pt x="25" y="0"/>
                    <a:pt x="39" y="5"/>
                  </a:cubicBezTo>
                  <a:cubicBezTo>
                    <a:pt x="52" y="11"/>
                    <a:pt x="59" y="26"/>
                    <a:pt x="54" y="40"/>
                  </a:cubicBezTo>
                  <a:close/>
                </a:path>
              </a:pathLst>
            </a:custGeom>
            <a:grpFill/>
            <a:ln>
              <a:noFill/>
            </a:ln>
          </p:spPr>
          <p:txBody>
            <a:bodyPr vert="horz" wrap="square" lIns="91440" tIns="45720" rIns="91440" bIns="45720" anchor="t" anchorCtr="0"/>
            <a:lstStyle/>
            <a:p>
              <a:pPr lvl="0"/>
              <a:endParaRPr lang="ja-JP" altLang="en-US"/>
            </a:p>
          </p:txBody>
        </p:sp>
        <p:sp>
          <p:nvSpPr>
            <p:cNvPr id="1792" name="Freeform 44"/>
            <p:cNvSpPr/>
            <p:nvPr/>
          </p:nvSpPr>
          <p:spPr>
            <a:xfrm rot="20940000">
              <a:off x="8232329" y="2229647"/>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793" name="Freeform 45"/>
            <p:cNvSpPr/>
            <p:nvPr/>
          </p:nvSpPr>
          <p:spPr>
            <a:xfrm rot="20940000">
              <a:off x="8242974" y="2170503"/>
              <a:ext cx="68101"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1794" name="Freeform 46"/>
            <p:cNvSpPr/>
            <p:nvPr/>
          </p:nvSpPr>
          <p:spPr>
            <a:xfrm rot="20940000">
              <a:off x="8312100" y="2121101"/>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795" name="Freeform 47"/>
            <p:cNvSpPr/>
            <p:nvPr/>
          </p:nvSpPr>
          <p:spPr>
            <a:xfrm rot="20940000">
              <a:off x="8381704" y="2071654"/>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796" name="Freeform 48"/>
            <p:cNvSpPr/>
            <p:nvPr/>
          </p:nvSpPr>
          <p:spPr>
            <a:xfrm rot="20940000">
              <a:off x="8262287" y="2419252"/>
              <a:ext cx="67135"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49"/>
                    <a:pt x="0" y="34"/>
                    <a:pt x="5" y="20"/>
                  </a:cubicBezTo>
                  <a:cubicBezTo>
                    <a:pt x="10" y="7"/>
                    <a:pt x="25" y="0"/>
                    <a:pt x="39" y="5"/>
                  </a:cubicBezTo>
                  <a:cubicBezTo>
                    <a:pt x="52" y="10"/>
                    <a:pt x="59" y="25"/>
                    <a:pt x="54" y="39"/>
                  </a:cubicBezTo>
                  <a:close/>
                </a:path>
              </a:pathLst>
            </a:custGeom>
            <a:grpFill/>
            <a:ln>
              <a:noFill/>
            </a:ln>
          </p:spPr>
          <p:txBody>
            <a:bodyPr vert="horz" wrap="square" lIns="91440" tIns="45720" rIns="91440" bIns="45720" anchor="t" anchorCtr="0"/>
            <a:lstStyle/>
            <a:p>
              <a:pPr lvl="0"/>
              <a:endParaRPr lang="ja-JP" altLang="en-US"/>
            </a:p>
          </p:txBody>
        </p:sp>
        <p:sp>
          <p:nvSpPr>
            <p:cNvPr id="1797" name="Freeform 49"/>
            <p:cNvSpPr/>
            <p:nvPr/>
          </p:nvSpPr>
          <p:spPr>
            <a:xfrm rot="20940000">
              <a:off x="8191726" y="2468792"/>
              <a:ext cx="68101"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798" name="Freeform 50"/>
            <p:cNvSpPr/>
            <p:nvPr/>
          </p:nvSpPr>
          <p:spPr>
            <a:xfrm rot="20940000">
              <a:off x="8470047" y="2270481"/>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799" name="Freeform 51"/>
            <p:cNvSpPr/>
            <p:nvPr/>
          </p:nvSpPr>
          <p:spPr>
            <a:xfrm rot="20940000">
              <a:off x="7696033" y="2138605"/>
              <a:ext cx="67618"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0"/>
                  </a:cubicBezTo>
                  <a:cubicBezTo>
                    <a:pt x="10" y="7"/>
                    <a:pt x="25" y="0"/>
                    <a:pt x="39" y="5"/>
                  </a:cubicBezTo>
                  <a:cubicBezTo>
                    <a:pt x="52"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1800" name="Freeform 52"/>
            <p:cNvSpPr/>
            <p:nvPr/>
          </p:nvSpPr>
          <p:spPr>
            <a:xfrm rot="20940000">
              <a:off x="7685472" y="2198614"/>
              <a:ext cx="68584" cy="67618"/>
            </a:xfrm>
            <a:custGeom>
              <a:avLst/>
              <a:gdLst>
                <a:gd name="T0" fmla="*/ 55 w 60"/>
                <a:gd name="T1" fmla="*/ 39 h 59"/>
                <a:gd name="T2" fmla="*/ 20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49" y="52"/>
                    <a:pt x="34" y="59"/>
                    <a:pt x="20" y="54"/>
                  </a:cubicBezTo>
                  <a:cubicBezTo>
                    <a:pt x="7" y="49"/>
                    <a:pt x="0" y="34"/>
                    <a:pt x="5" y="20"/>
                  </a:cubicBezTo>
                  <a:cubicBezTo>
                    <a:pt x="10" y="6"/>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801" name="Freeform 53"/>
            <p:cNvSpPr/>
            <p:nvPr/>
          </p:nvSpPr>
          <p:spPr>
            <a:xfrm rot="20940000">
              <a:off x="7755168" y="2149158"/>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802" name="Freeform 54"/>
            <p:cNvSpPr/>
            <p:nvPr/>
          </p:nvSpPr>
          <p:spPr>
            <a:xfrm rot="20940000">
              <a:off x="7744524" y="2208302"/>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6"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803" name="Freeform 55"/>
            <p:cNvSpPr/>
            <p:nvPr/>
          </p:nvSpPr>
          <p:spPr>
            <a:xfrm rot="20940000">
              <a:off x="7317247" y="2197421"/>
              <a:ext cx="68101" cy="68101"/>
            </a:xfrm>
            <a:custGeom>
              <a:avLst/>
              <a:gdLst>
                <a:gd name="T0" fmla="*/ 55 w 60"/>
                <a:gd name="T1" fmla="*/ 39 h 60"/>
                <a:gd name="T2" fmla="*/ 21 w 60"/>
                <a:gd name="T3" fmla="*/ 55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0"/>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804" name="Freeform 56"/>
            <p:cNvSpPr/>
            <p:nvPr/>
          </p:nvSpPr>
          <p:spPr>
            <a:xfrm rot="20940000">
              <a:off x="7377293" y="2207403"/>
              <a:ext cx="68101"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805" name="Freeform 57"/>
            <p:cNvSpPr/>
            <p:nvPr/>
          </p:nvSpPr>
          <p:spPr>
            <a:xfrm rot="20940000">
              <a:off x="7437201" y="2216916"/>
              <a:ext cx="68101"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1806" name="Freeform 58"/>
            <p:cNvSpPr/>
            <p:nvPr/>
          </p:nvSpPr>
          <p:spPr>
            <a:xfrm rot="20940000">
              <a:off x="7495867" y="2227606"/>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807" name="Freeform 59"/>
            <p:cNvSpPr/>
            <p:nvPr/>
          </p:nvSpPr>
          <p:spPr>
            <a:xfrm rot="20940000">
              <a:off x="7556438" y="2238021"/>
              <a:ext cx="68101"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808" name="Freeform 60"/>
            <p:cNvSpPr/>
            <p:nvPr/>
          </p:nvSpPr>
          <p:spPr>
            <a:xfrm rot="20940000">
              <a:off x="7735490" y="2268164"/>
              <a:ext cx="68101"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1809" name="Freeform 61"/>
            <p:cNvSpPr/>
            <p:nvPr/>
          </p:nvSpPr>
          <p:spPr>
            <a:xfrm rot="20940000">
              <a:off x="7794017" y="2278868"/>
              <a:ext cx="68584"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5" y="20"/>
                  </a:cubicBezTo>
                  <a:cubicBezTo>
                    <a:pt x="11" y="6"/>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810" name="Freeform 62"/>
            <p:cNvSpPr/>
            <p:nvPr/>
          </p:nvSpPr>
          <p:spPr>
            <a:xfrm rot="20940000">
              <a:off x="7853971" y="2287893"/>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811" name="Freeform 63"/>
            <p:cNvSpPr/>
            <p:nvPr/>
          </p:nvSpPr>
          <p:spPr>
            <a:xfrm rot="20940000">
              <a:off x="7914072" y="2298445"/>
              <a:ext cx="67618"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1812" name="Freeform 64"/>
            <p:cNvSpPr/>
            <p:nvPr/>
          </p:nvSpPr>
          <p:spPr>
            <a:xfrm rot="20940000">
              <a:off x="7973207" y="2308998"/>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813" name="Freeform 65"/>
            <p:cNvSpPr/>
            <p:nvPr/>
          </p:nvSpPr>
          <p:spPr>
            <a:xfrm rot="20940000">
              <a:off x="8033069" y="2318514"/>
              <a:ext cx="68584" cy="68101"/>
            </a:xfrm>
            <a:custGeom>
              <a:avLst/>
              <a:gdLst>
                <a:gd name="T0" fmla="*/ 55 w 60"/>
                <a:gd name="T1" fmla="*/ 40 h 60"/>
                <a:gd name="T2" fmla="*/ 20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814" name="Freeform 66"/>
            <p:cNvSpPr/>
            <p:nvPr/>
          </p:nvSpPr>
          <p:spPr>
            <a:xfrm rot="20940000">
              <a:off x="8092213" y="2329159"/>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815" name="Freeform 67"/>
            <p:cNvSpPr/>
            <p:nvPr/>
          </p:nvSpPr>
          <p:spPr>
            <a:xfrm rot="20940000">
              <a:off x="7616262" y="2247151"/>
              <a:ext cx="67135" cy="68584"/>
            </a:xfrm>
            <a:custGeom>
              <a:avLst/>
              <a:gdLst>
                <a:gd name="T0" fmla="*/ 54 w 59"/>
                <a:gd name="T1" fmla="*/ 40 h 60"/>
                <a:gd name="T2" fmla="*/ 20 w 59"/>
                <a:gd name="T3" fmla="*/ 55 h 60"/>
                <a:gd name="T4" fmla="*/ 5 w 59"/>
                <a:gd name="T5" fmla="*/ 21 h 60"/>
                <a:gd name="T6" fmla="*/ 39 w 59"/>
                <a:gd name="T7" fmla="*/ 6 h 60"/>
                <a:gd name="T8" fmla="*/ 54 w 59"/>
                <a:gd name="T9" fmla="*/ 40 h 60"/>
              </a:gd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6"/>
                  </a:cubicBezTo>
                  <a:cubicBezTo>
                    <a:pt x="52" y="11"/>
                    <a:pt x="59" y="26"/>
                    <a:pt x="54" y="40"/>
                  </a:cubicBezTo>
                  <a:close/>
                </a:path>
              </a:pathLst>
            </a:custGeom>
            <a:grpFill/>
            <a:ln>
              <a:noFill/>
            </a:ln>
          </p:spPr>
          <p:txBody>
            <a:bodyPr vert="horz" wrap="square" lIns="91440" tIns="45720" rIns="91440" bIns="45720" anchor="t" anchorCtr="0"/>
            <a:lstStyle/>
            <a:p>
              <a:pPr lvl="0"/>
              <a:endParaRPr lang="ja-JP" altLang="en-US"/>
            </a:p>
          </p:txBody>
        </p:sp>
        <p:sp>
          <p:nvSpPr>
            <p:cNvPr id="1816" name="Freeform 68"/>
            <p:cNvSpPr/>
            <p:nvPr/>
          </p:nvSpPr>
          <p:spPr>
            <a:xfrm rot="20940000">
              <a:off x="7674919" y="2257749"/>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817" name="Freeform 69"/>
            <p:cNvSpPr/>
            <p:nvPr/>
          </p:nvSpPr>
          <p:spPr>
            <a:xfrm rot="20940000">
              <a:off x="7307638" y="2257292"/>
              <a:ext cx="68584"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cxnLst>
                <a:cxn ang="0">
                  <a:pos x="T0" y="T1"/>
                </a:cxn>
                <a:cxn ang="0">
                  <a:pos x="T2" y="T3"/>
                </a:cxn>
                <a:cxn ang="0">
                  <a:pos x="T4" y="T5"/>
                </a:cxn>
                <a:cxn ang="0">
                  <a:pos x="T6" y="T7"/>
                </a:cxn>
                <a:cxn ang="0">
                  <a:pos x="T8" y="T9"/>
                </a:cxn>
              </a:cxnLst>
              <a:rect l="0" t="0" r="r" b="b"/>
              <a:pathLst>
                <a:path w="60" h="59">
                  <a:moveTo>
                    <a:pt x="54" y="39"/>
                  </a:moveTo>
                  <a:cubicBezTo>
                    <a:pt x="49" y="52"/>
                    <a:pt x="34" y="59"/>
                    <a:pt x="20" y="54"/>
                  </a:cubicBezTo>
                  <a:cubicBezTo>
                    <a:pt x="7" y="49"/>
                    <a:pt x="0" y="34"/>
                    <a:pt x="5" y="20"/>
                  </a:cubicBezTo>
                  <a:cubicBezTo>
                    <a:pt x="10" y="6"/>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1818" name="Freeform 70"/>
            <p:cNvSpPr/>
            <p:nvPr/>
          </p:nvSpPr>
          <p:spPr>
            <a:xfrm rot="20940000">
              <a:off x="7366648" y="2266547"/>
              <a:ext cx="68101"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5"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819" name="Freeform 71"/>
            <p:cNvSpPr/>
            <p:nvPr/>
          </p:nvSpPr>
          <p:spPr>
            <a:xfrm rot="20940000">
              <a:off x="7426736" y="2276962"/>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820" name="Freeform 72"/>
            <p:cNvSpPr/>
            <p:nvPr/>
          </p:nvSpPr>
          <p:spPr>
            <a:xfrm rot="20940000">
              <a:off x="7486842" y="2287560"/>
              <a:ext cx="67135"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7" y="49"/>
                    <a:pt x="0" y="34"/>
                    <a:pt x="5" y="20"/>
                  </a:cubicBezTo>
                  <a:cubicBezTo>
                    <a:pt x="10" y="7"/>
                    <a:pt x="25" y="0"/>
                    <a:pt x="39" y="5"/>
                  </a:cubicBezTo>
                  <a:cubicBezTo>
                    <a:pt x="53" y="10"/>
                    <a:pt x="59" y="25"/>
                    <a:pt x="54" y="39"/>
                  </a:cubicBezTo>
                  <a:close/>
                </a:path>
              </a:pathLst>
            </a:custGeom>
            <a:grpFill/>
            <a:ln>
              <a:noFill/>
            </a:ln>
          </p:spPr>
          <p:txBody>
            <a:bodyPr vert="horz" wrap="square" lIns="91440" tIns="45720" rIns="91440" bIns="45720" anchor="t" anchorCtr="0"/>
            <a:lstStyle/>
            <a:p>
              <a:pPr lvl="0"/>
              <a:endParaRPr lang="ja-JP" altLang="en-US"/>
            </a:p>
          </p:txBody>
        </p:sp>
        <p:sp>
          <p:nvSpPr>
            <p:cNvPr id="1821" name="Freeform 73"/>
            <p:cNvSpPr/>
            <p:nvPr/>
          </p:nvSpPr>
          <p:spPr>
            <a:xfrm rot="20940000">
              <a:off x="7545747" y="2297169"/>
              <a:ext cx="68101"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822" name="Freeform 74"/>
            <p:cNvSpPr/>
            <p:nvPr/>
          </p:nvSpPr>
          <p:spPr>
            <a:xfrm rot="20940000">
              <a:off x="7724845" y="2327308"/>
              <a:ext cx="68101"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823" name="Freeform 75"/>
            <p:cNvSpPr/>
            <p:nvPr/>
          </p:nvSpPr>
          <p:spPr>
            <a:xfrm rot="20940000">
              <a:off x="7784891" y="2337773"/>
              <a:ext cx="68101"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1824" name="Freeform 76"/>
            <p:cNvSpPr/>
            <p:nvPr/>
          </p:nvSpPr>
          <p:spPr>
            <a:xfrm rot="20940000">
              <a:off x="7844035" y="2348418"/>
              <a:ext cx="68101" cy="68101"/>
            </a:xfrm>
            <a:custGeom>
              <a:avLst/>
              <a:gdLst>
                <a:gd name="T0" fmla="*/ 55 w 60"/>
                <a:gd name="T1" fmla="*/ 39 h 60"/>
                <a:gd name="T2" fmla="*/ 21 w 60"/>
                <a:gd name="T3" fmla="*/ 55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5" y="20"/>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825" name="Freeform 77"/>
            <p:cNvSpPr/>
            <p:nvPr/>
          </p:nvSpPr>
          <p:spPr>
            <a:xfrm rot="20940000">
              <a:off x="7903989" y="2358408"/>
              <a:ext cx="68101" cy="67618"/>
            </a:xfrm>
            <a:custGeom>
              <a:avLst/>
              <a:gdLst>
                <a:gd name="T0" fmla="*/ 55 w 60"/>
                <a:gd name="T1" fmla="*/ 39 h 59"/>
                <a:gd name="T2" fmla="*/ 20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49" y="53"/>
                    <a:pt x="34" y="59"/>
                    <a:pt x="20"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826" name="Freeform 78"/>
            <p:cNvSpPr/>
            <p:nvPr/>
          </p:nvSpPr>
          <p:spPr>
            <a:xfrm rot="20940000">
              <a:off x="7962563" y="2368142"/>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827" name="Freeform 79"/>
            <p:cNvSpPr/>
            <p:nvPr/>
          </p:nvSpPr>
          <p:spPr>
            <a:xfrm rot="20940000">
              <a:off x="8022655" y="2378602"/>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828" name="Freeform 80"/>
            <p:cNvSpPr/>
            <p:nvPr/>
          </p:nvSpPr>
          <p:spPr>
            <a:xfrm rot="20940000">
              <a:off x="8083180" y="2389021"/>
              <a:ext cx="68101" cy="68101"/>
            </a:xfrm>
            <a:custGeom>
              <a:avLst/>
              <a:gdLst>
                <a:gd name="T0" fmla="*/ 54 w 60"/>
                <a:gd name="T1" fmla="*/ 39 h 60"/>
                <a:gd name="T2" fmla="*/ 20 w 60"/>
                <a:gd name="T3" fmla="*/ 54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1829" name="Freeform 81"/>
            <p:cNvSpPr/>
            <p:nvPr/>
          </p:nvSpPr>
          <p:spPr>
            <a:xfrm rot="20940000">
              <a:off x="7605789" y="230710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830" name="Freeform 82"/>
            <p:cNvSpPr/>
            <p:nvPr/>
          </p:nvSpPr>
          <p:spPr>
            <a:xfrm rot="20940000">
              <a:off x="7664937" y="2317796"/>
              <a:ext cx="68101"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831" name="Freeform 83"/>
            <p:cNvSpPr/>
            <p:nvPr/>
          </p:nvSpPr>
          <p:spPr>
            <a:xfrm rot="20940000">
              <a:off x="7297040" y="2315949"/>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832" name="Freeform 84"/>
            <p:cNvSpPr/>
            <p:nvPr/>
          </p:nvSpPr>
          <p:spPr>
            <a:xfrm rot="20940000">
              <a:off x="7357132" y="2326409"/>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1833" name="Freeform 85"/>
            <p:cNvSpPr/>
            <p:nvPr/>
          </p:nvSpPr>
          <p:spPr>
            <a:xfrm rot="20940000">
              <a:off x="7416184" y="2337063"/>
              <a:ext cx="68584" cy="67618"/>
            </a:xfrm>
            <a:custGeom>
              <a:avLst/>
              <a:gdLst>
                <a:gd name="T0" fmla="*/ 55 w 60"/>
                <a:gd name="T1" fmla="*/ 39 h 59"/>
                <a:gd name="T2" fmla="*/ 21 w 60"/>
                <a:gd name="T3" fmla="*/ 54 h 59"/>
                <a:gd name="T4" fmla="*/ 5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5" y="20"/>
                  </a:cubicBezTo>
                  <a:cubicBezTo>
                    <a:pt x="11" y="6"/>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834" name="Freeform 86"/>
            <p:cNvSpPr/>
            <p:nvPr/>
          </p:nvSpPr>
          <p:spPr>
            <a:xfrm rot="20940000">
              <a:off x="7476138" y="2346571"/>
              <a:ext cx="68584" cy="68101"/>
            </a:xfrm>
            <a:custGeom>
              <a:avLst/>
              <a:gdLst>
                <a:gd name="T0" fmla="*/ 55 w 60"/>
                <a:gd name="T1" fmla="*/ 40 h 60"/>
                <a:gd name="T2" fmla="*/ 20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4"/>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835" name="Freeform 87"/>
            <p:cNvSpPr/>
            <p:nvPr/>
          </p:nvSpPr>
          <p:spPr>
            <a:xfrm rot="20940000">
              <a:off x="7535282" y="2357215"/>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836" name="Freeform 88"/>
            <p:cNvSpPr/>
            <p:nvPr/>
          </p:nvSpPr>
          <p:spPr>
            <a:xfrm rot="20940000">
              <a:off x="7714380" y="2387354"/>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837" name="Freeform 89"/>
            <p:cNvSpPr/>
            <p:nvPr/>
          </p:nvSpPr>
          <p:spPr>
            <a:xfrm rot="20940000">
              <a:off x="7774473" y="2397814"/>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838" name="Freeform 90"/>
            <p:cNvSpPr/>
            <p:nvPr/>
          </p:nvSpPr>
          <p:spPr>
            <a:xfrm rot="20940000">
              <a:off x="7834302" y="2406991"/>
              <a:ext cx="67135" cy="68584"/>
            </a:xfrm>
            <a:custGeom>
              <a:avLst/>
              <a:gdLst>
                <a:gd name="T0" fmla="*/ 54 w 59"/>
                <a:gd name="T1" fmla="*/ 40 h 60"/>
                <a:gd name="T2" fmla="*/ 20 w 59"/>
                <a:gd name="T3" fmla="*/ 55 h 60"/>
                <a:gd name="T4" fmla="*/ 5 w 59"/>
                <a:gd name="T5" fmla="*/ 21 h 60"/>
                <a:gd name="T6" fmla="*/ 39 w 59"/>
                <a:gd name="T7" fmla="*/ 6 h 60"/>
                <a:gd name="T8" fmla="*/ 54 w 59"/>
                <a:gd name="T9" fmla="*/ 40 h 60"/>
              </a:gd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6"/>
                  </a:cubicBezTo>
                  <a:cubicBezTo>
                    <a:pt x="53" y="11"/>
                    <a:pt x="59" y="26"/>
                    <a:pt x="54" y="40"/>
                  </a:cubicBezTo>
                  <a:close/>
                </a:path>
              </a:pathLst>
            </a:custGeom>
            <a:grpFill/>
            <a:ln>
              <a:noFill/>
            </a:ln>
          </p:spPr>
          <p:txBody>
            <a:bodyPr vert="horz" wrap="square" lIns="91440" tIns="45720" rIns="91440" bIns="45720" anchor="t" anchorCtr="0"/>
            <a:lstStyle/>
            <a:p>
              <a:pPr lvl="0"/>
              <a:endParaRPr lang="ja-JP" altLang="en-US"/>
            </a:p>
          </p:txBody>
        </p:sp>
        <p:sp>
          <p:nvSpPr>
            <p:cNvPr id="1839" name="Freeform 91"/>
            <p:cNvSpPr/>
            <p:nvPr/>
          </p:nvSpPr>
          <p:spPr>
            <a:xfrm rot="20940000">
              <a:off x="7893437" y="2417543"/>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840" name="Freeform 92"/>
            <p:cNvSpPr/>
            <p:nvPr/>
          </p:nvSpPr>
          <p:spPr>
            <a:xfrm rot="20940000">
              <a:off x="7953525" y="2427958"/>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841" name="Freeform 93"/>
            <p:cNvSpPr/>
            <p:nvPr/>
          </p:nvSpPr>
          <p:spPr>
            <a:xfrm rot="20940000">
              <a:off x="8012535" y="2438662"/>
              <a:ext cx="68101"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842" name="Freeform 94"/>
            <p:cNvSpPr/>
            <p:nvPr/>
          </p:nvSpPr>
          <p:spPr>
            <a:xfrm rot="20940000">
              <a:off x="8072489" y="2447687"/>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843" name="Freeform 95"/>
            <p:cNvSpPr/>
            <p:nvPr/>
          </p:nvSpPr>
          <p:spPr>
            <a:xfrm rot="20940000">
              <a:off x="7595374" y="2367676"/>
              <a:ext cx="68584"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844" name="Freeform 96"/>
            <p:cNvSpPr/>
            <p:nvPr/>
          </p:nvSpPr>
          <p:spPr>
            <a:xfrm rot="20940000">
              <a:off x="7655236" y="2376709"/>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1845" name="Freeform 97"/>
            <p:cNvSpPr/>
            <p:nvPr/>
          </p:nvSpPr>
          <p:spPr>
            <a:xfrm rot="20940000">
              <a:off x="7286625" y="2376520"/>
              <a:ext cx="68584" cy="68101"/>
            </a:xfrm>
            <a:custGeom>
              <a:avLst/>
              <a:gdLst>
                <a:gd name="T0" fmla="*/ 55 w 60"/>
                <a:gd name="T1" fmla="*/ 39 h 60"/>
                <a:gd name="T2" fmla="*/ 21 w 60"/>
                <a:gd name="T3" fmla="*/ 54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846" name="Freeform 98"/>
            <p:cNvSpPr/>
            <p:nvPr/>
          </p:nvSpPr>
          <p:spPr>
            <a:xfrm rot="20940000">
              <a:off x="7346487" y="2385553"/>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847" name="Freeform 99"/>
            <p:cNvSpPr/>
            <p:nvPr/>
          </p:nvSpPr>
          <p:spPr>
            <a:xfrm rot="20940000">
              <a:off x="7406588" y="2396106"/>
              <a:ext cx="67618"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1848" name="Freeform 100"/>
            <p:cNvSpPr/>
            <p:nvPr/>
          </p:nvSpPr>
          <p:spPr>
            <a:xfrm rot="20940000">
              <a:off x="7465723" y="2406659"/>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849" name="Freeform 101"/>
            <p:cNvSpPr/>
            <p:nvPr/>
          </p:nvSpPr>
          <p:spPr>
            <a:xfrm rot="20940000">
              <a:off x="7525678" y="2417132"/>
              <a:ext cx="68584"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49" y="52"/>
                    <a:pt x="34" y="59"/>
                    <a:pt x="20" y="54"/>
                  </a:cubicBezTo>
                  <a:cubicBezTo>
                    <a:pt x="7" y="49"/>
                    <a:pt x="0" y="34"/>
                    <a:pt x="5" y="20"/>
                  </a:cubicBezTo>
                  <a:cubicBezTo>
                    <a:pt x="10" y="7"/>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850" name="Freeform 102"/>
            <p:cNvSpPr/>
            <p:nvPr/>
          </p:nvSpPr>
          <p:spPr>
            <a:xfrm rot="20940000">
              <a:off x="7704868" y="2447262"/>
              <a:ext cx="68584"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1851" name="Freeform 103"/>
            <p:cNvSpPr/>
            <p:nvPr/>
          </p:nvSpPr>
          <p:spPr>
            <a:xfrm rot="20940000">
              <a:off x="7763782" y="2456963"/>
              <a:ext cx="68584" cy="68101"/>
            </a:xfrm>
            <a:custGeom>
              <a:avLst/>
              <a:gdLst>
                <a:gd name="T0" fmla="*/ 55 w 60"/>
                <a:gd name="T1" fmla="*/ 40 h 60"/>
                <a:gd name="T2" fmla="*/ 21 w 60"/>
                <a:gd name="T3" fmla="*/ 55 h 60"/>
                <a:gd name="T4" fmla="*/ 5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852" name="Freeform 104"/>
            <p:cNvSpPr/>
            <p:nvPr/>
          </p:nvSpPr>
          <p:spPr>
            <a:xfrm rot="20940000">
              <a:off x="7823828" y="246694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853" name="Freeform 105"/>
            <p:cNvSpPr/>
            <p:nvPr/>
          </p:nvSpPr>
          <p:spPr>
            <a:xfrm rot="20940000">
              <a:off x="7882972" y="2477590"/>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854" name="Freeform 106"/>
            <p:cNvSpPr/>
            <p:nvPr/>
          </p:nvSpPr>
          <p:spPr>
            <a:xfrm rot="20940000">
              <a:off x="7942880" y="2487102"/>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855" name="Freeform 107"/>
            <p:cNvSpPr/>
            <p:nvPr/>
          </p:nvSpPr>
          <p:spPr>
            <a:xfrm rot="20940000">
              <a:off x="8002926" y="2497567"/>
              <a:ext cx="68584"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1856" name="Freeform 108"/>
            <p:cNvSpPr/>
            <p:nvPr/>
          </p:nvSpPr>
          <p:spPr>
            <a:xfrm rot="20940000">
              <a:off x="8062070" y="2508211"/>
              <a:ext cx="68584" cy="68101"/>
            </a:xfrm>
            <a:custGeom>
              <a:avLst/>
              <a:gdLst>
                <a:gd name="T0" fmla="*/ 55 w 60"/>
                <a:gd name="T1" fmla="*/ 39 h 60"/>
                <a:gd name="T2" fmla="*/ 21 w 60"/>
                <a:gd name="T3" fmla="*/ 55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0"/>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857" name="Freeform 109"/>
            <p:cNvSpPr/>
            <p:nvPr/>
          </p:nvSpPr>
          <p:spPr>
            <a:xfrm rot="20940000">
              <a:off x="8141615" y="2398285"/>
              <a:ext cx="68584"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858" name="Freeform 110"/>
            <p:cNvSpPr/>
            <p:nvPr/>
          </p:nvSpPr>
          <p:spPr>
            <a:xfrm rot="20940000">
              <a:off x="8132590" y="2458239"/>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1859" name="Freeform 111"/>
            <p:cNvSpPr/>
            <p:nvPr/>
          </p:nvSpPr>
          <p:spPr>
            <a:xfrm rot="20940000">
              <a:off x="8122024" y="2518202"/>
              <a:ext cx="68584" cy="67618"/>
            </a:xfrm>
            <a:custGeom>
              <a:avLst/>
              <a:gdLst>
                <a:gd name="T0" fmla="*/ 55 w 60"/>
                <a:gd name="T1" fmla="*/ 39 h 59"/>
                <a:gd name="T2" fmla="*/ 20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49" y="53"/>
                    <a:pt x="34" y="59"/>
                    <a:pt x="20"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860" name="Freeform 112"/>
            <p:cNvSpPr/>
            <p:nvPr/>
          </p:nvSpPr>
          <p:spPr>
            <a:xfrm rot="20940000">
              <a:off x="7584683" y="2426341"/>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6"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861" name="Freeform 113"/>
            <p:cNvSpPr/>
            <p:nvPr/>
          </p:nvSpPr>
          <p:spPr>
            <a:xfrm rot="20940000">
              <a:off x="7644776" y="2436802"/>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862" name="Freeform 114"/>
            <p:cNvSpPr/>
            <p:nvPr/>
          </p:nvSpPr>
          <p:spPr>
            <a:xfrm rot="20940000">
              <a:off x="7277361" y="2434955"/>
              <a:ext cx="68101"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1863" name="Freeform 115"/>
            <p:cNvSpPr/>
            <p:nvPr/>
          </p:nvSpPr>
          <p:spPr>
            <a:xfrm rot="20940000">
              <a:off x="7336027" y="2445646"/>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864" name="Freeform 116"/>
            <p:cNvSpPr/>
            <p:nvPr/>
          </p:nvSpPr>
          <p:spPr>
            <a:xfrm rot="20940000">
              <a:off x="7396598" y="2456060"/>
              <a:ext cx="68101"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865" name="Freeform 117"/>
            <p:cNvSpPr/>
            <p:nvPr/>
          </p:nvSpPr>
          <p:spPr>
            <a:xfrm rot="20940000">
              <a:off x="7455033" y="2465807"/>
              <a:ext cx="68584" cy="68101"/>
            </a:xfrm>
            <a:custGeom>
              <a:avLst/>
              <a:gdLst>
                <a:gd name="T0" fmla="*/ 55 w 60"/>
                <a:gd name="T1" fmla="*/ 40 h 60"/>
                <a:gd name="T2" fmla="*/ 21 w 60"/>
                <a:gd name="T3" fmla="*/ 55 h 60"/>
                <a:gd name="T4" fmla="*/ 6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866" name="Freeform 118"/>
            <p:cNvSpPr/>
            <p:nvPr/>
          </p:nvSpPr>
          <p:spPr>
            <a:xfrm rot="20940000">
              <a:off x="7515125" y="2476268"/>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867" name="Freeform 119"/>
            <p:cNvSpPr/>
            <p:nvPr/>
          </p:nvSpPr>
          <p:spPr>
            <a:xfrm rot="20940000">
              <a:off x="7694223" y="2506406"/>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868" name="Freeform 120"/>
            <p:cNvSpPr/>
            <p:nvPr/>
          </p:nvSpPr>
          <p:spPr>
            <a:xfrm rot="20940000">
              <a:off x="7754279" y="2516963"/>
              <a:ext cx="67618"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1869" name="Freeform 121"/>
            <p:cNvSpPr/>
            <p:nvPr/>
          </p:nvSpPr>
          <p:spPr>
            <a:xfrm rot="20940000">
              <a:off x="7813414" y="2527516"/>
              <a:ext cx="68584"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870" name="Freeform 122"/>
            <p:cNvSpPr/>
            <p:nvPr/>
          </p:nvSpPr>
          <p:spPr>
            <a:xfrm rot="20940000">
              <a:off x="7873276" y="2536549"/>
              <a:ext cx="68584"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871" name="Freeform 123"/>
            <p:cNvSpPr/>
            <p:nvPr/>
          </p:nvSpPr>
          <p:spPr>
            <a:xfrm rot="20940000">
              <a:off x="7932420" y="2547194"/>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872" name="Freeform 124"/>
            <p:cNvSpPr/>
            <p:nvPr/>
          </p:nvSpPr>
          <p:spPr>
            <a:xfrm rot="20940000">
              <a:off x="7992512" y="2557655"/>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873" name="Freeform 125"/>
            <p:cNvSpPr/>
            <p:nvPr/>
          </p:nvSpPr>
          <p:spPr>
            <a:xfrm rot="20940000">
              <a:off x="7575650" y="2486203"/>
              <a:ext cx="68101"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1874" name="Freeform 126"/>
            <p:cNvSpPr/>
            <p:nvPr/>
          </p:nvSpPr>
          <p:spPr>
            <a:xfrm rot="20940000">
              <a:off x="7634223" y="2496903"/>
              <a:ext cx="68584" cy="67618"/>
            </a:xfrm>
            <a:custGeom>
              <a:avLst/>
              <a:gdLst>
                <a:gd name="T0" fmla="*/ 55 w 60"/>
                <a:gd name="T1" fmla="*/ 39 h 59"/>
                <a:gd name="T2" fmla="*/ 21 w 60"/>
                <a:gd name="T3" fmla="*/ 54 h 59"/>
                <a:gd name="T4" fmla="*/ 5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875" name="Freeform 127"/>
            <p:cNvSpPr/>
            <p:nvPr/>
          </p:nvSpPr>
          <p:spPr>
            <a:xfrm rot="20940000">
              <a:off x="7266897" y="2495001"/>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876" name="Freeform 128"/>
            <p:cNvSpPr/>
            <p:nvPr/>
          </p:nvSpPr>
          <p:spPr>
            <a:xfrm rot="20940000">
              <a:off x="7327002" y="2505600"/>
              <a:ext cx="67135"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6" y="49"/>
                    <a:pt x="0" y="34"/>
                    <a:pt x="5" y="20"/>
                  </a:cubicBezTo>
                  <a:cubicBezTo>
                    <a:pt x="10" y="7"/>
                    <a:pt x="25" y="0"/>
                    <a:pt x="39" y="5"/>
                  </a:cubicBezTo>
                  <a:cubicBezTo>
                    <a:pt x="52" y="10"/>
                    <a:pt x="59" y="25"/>
                    <a:pt x="54" y="39"/>
                  </a:cubicBezTo>
                  <a:close/>
                </a:path>
              </a:pathLst>
            </a:custGeom>
            <a:grpFill/>
            <a:ln>
              <a:noFill/>
            </a:ln>
          </p:spPr>
          <p:txBody>
            <a:bodyPr vert="horz" wrap="square" lIns="91440" tIns="45720" rIns="91440" bIns="45720" anchor="t" anchorCtr="0"/>
            <a:lstStyle/>
            <a:p>
              <a:pPr lvl="0"/>
              <a:endParaRPr lang="ja-JP" altLang="en-US"/>
            </a:p>
          </p:txBody>
        </p:sp>
        <p:sp>
          <p:nvSpPr>
            <p:cNvPr id="1877" name="Freeform 129"/>
            <p:cNvSpPr/>
            <p:nvPr/>
          </p:nvSpPr>
          <p:spPr>
            <a:xfrm rot="20940000">
              <a:off x="7385953" y="2515204"/>
              <a:ext cx="68101"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878" name="Freeform 130"/>
            <p:cNvSpPr/>
            <p:nvPr/>
          </p:nvSpPr>
          <p:spPr>
            <a:xfrm rot="20940000">
              <a:off x="7445995" y="2525623"/>
              <a:ext cx="68584" cy="68101"/>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879" name="Freeform 131"/>
            <p:cNvSpPr/>
            <p:nvPr/>
          </p:nvSpPr>
          <p:spPr>
            <a:xfrm rot="20940000">
              <a:off x="7027752" y="2454398"/>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880" name="Freeform 132"/>
            <p:cNvSpPr/>
            <p:nvPr/>
          </p:nvSpPr>
          <p:spPr>
            <a:xfrm rot="20940000">
              <a:off x="7087844" y="2464858"/>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881" name="Freeform 133"/>
            <p:cNvSpPr/>
            <p:nvPr/>
          </p:nvSpPr>
          <p:spPr>
            <a:xfrm rot="20940000">
              <a:off x="7038355" y="2395787"/>
              <a:ext cx="68101"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882" name="Freeform 134"/>
            <p:cNvSpPr/>
            <p:nvPr/>
          </p:nvSpPr>
          <p:spPr>
            <a:xfrm rot="20940000">
              <a:off x="7098305" y="2404766"/>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4"/>
                    <a:pt x="5" y="21"/>
                  </a:cubicBezTo>
                  <a:cubicBezTo>
                    <a:pt x="10" y="7"/>
                    <a:pt x="25"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883" name="Freeform 135"/>
            <p:cNvSpPr/>
            <p:nvPr/>
          </p:nvSpPr>
          <p:spPr>
            <a:xfrm rot="20940000">
              <a:off x="7147798" y="2475332"/>
              <a:ext cx="68584"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cxnLst>
                <a:cxn ang="0">
                  <a:pos x="T0" y="T1"/>
                </a:cxn>
                <a:cxn ang="0">
                  <a:pos x="T2" y="T3"/>
                </a:cxn>
                <a:cxn ang="0">
                  <a:pos x="T4" y="T5"/>
                </a:cxn>
                <a:cxn ang="0">
                  <a:pos x="T6" y="T7"/>
                </a:cxn>
                <a:cxn ang="0">
                  <a:pos x="T8" y="T9"/>
                </a:cxn>
              </a:cxnLst>
              <a:rect l="0" t="0" r="r" b="b"/>
              <a:pathLst>
                <a:path w="60" h="59">
                  <a:moveTo>
                    <a:pt x="54" y="39"/>
                  </a:moveTo>
                  <a:cubicBezTo>
                    <a:pt x="49" y="52"/>
                    <a:pt x="34" y="59"/>
                    <a:pt x="20" y="54"/>
                  </a:cubicBezTo>
                  <a:cubicBezTo>
                    <a:pt x="7" y="49"/>
                    <a:pt x="0" y="34"/>
                    <a:pt x="5" y="20"/>
                  </a:cubicBezTo>
                  <a:cubicBezTo>
                    <a:pt x="10" y="6"/>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1884" name="Freeform 136"/>
            <p:cNvSpPr/>
            <p:nvPr/>
          </p:nvSpPr>
          <p:spPr>
            <a:xfrm rot="20940000">
              <a:off x="7206855" y="2485066"/>
              <a:ext cx="68101" cy="68101"/>
            </a:xfrm>
            <a:custGeom>
              <a:avLst/>
              <a:gdLst>
                <a:gd name="T0" fmla="*/ 55 w 60"/>
                <a:gd name="T1" fmla="*/ 40 h 60"/>
                <a:gd name="T2" fmla="*/ 21 w 60"/>
                <a:gd name="T3" fmla="*/ 55 h 60"/>
                <a:gd name="T4" fmla="*/ 5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5"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885" name="Freeform 137"/>
            <p:cNvSpPr/>
            <p:nvPr/>
          </p:nvSpPr>
          <p:spPr>
            <a:xfrm rot="20940000">
              <a:off x="7505143" y="2536314"/>
              <a:ext cx="68101" cy="68101"/>
            </a:xfrm>
            <a:custGeom>
              <a:avLst/>
              <a:gdLst>
                <a:gd name="T0" fmla="*/ 55 w 60"/>
                <a:gd name="T1" fmla="*/ 39 h 60"/>
                <a:gd name="T2" fmla="*/ 21 w 60"/>
                <a:gd name="T3" fmla="*/ 55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886" name="Freeform 138"/>
            <p:cNvSpPr/>
            <p:nvPr/>
          </p:nvSpPr>
          <p:spPr>
            <a:xfrm rot="20940000">
              <a:off x="7684242" y="2566453"/>
              <a:ext cx="68101"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887" name="Freeform 139"/>
            <p:cNvSpPr/>
            <p:nvPr/>
          </p:nvSpPr>
          <p:spPr>
            <a:xfrm rot="20940000">
              <a:off x="7744196" y="2576926"/>
              <a:ext cx="68101"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49" y="53"/>
                    <a:pt x="34" y="59"/>
                    <a:pt x="20" y="54"/>
                  </a:cubicBezTo>
                  <a:cubicBezTo>
                    <a:pt x="7" y="49"/>
                    <a:pt x="0" y="34"/>
                    <a:pt x="5" y="20"/>
                  </a:cubicBezTo>
                  <a:cubicBezTo>
                    <a:pt x="10" y="7"/>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888" name="Freeform 140"/>
            <p:cNvSpPr/>
            <p:nvPr/>
          </p:nvSpPr>
          <p:spPr>
            <a:xfrm rot="20940000">
              <a:off x="7802723" y="2586181"/>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889" name="Freeform 141"/>
            <p:cNvSpPr/>
            <p:nvPr/>
          </p:nvSpPr>
          <p:spPr>
            <a:xfrm rot="20940000">
              <a:off x="7565005" y="2545347"/>
              <a:ext cx="68101"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890" name="Freeform 142"/>
            <p:cNvSpPr/>
            <p:nvPr/>
          </p:nvSpPr>
          <p:spPr>
            <a:xfrm rot="20940000">
              <a:off x="7625106" y="2555900"/>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1891" name="Freeform 143"/>
            <p:cNvSpPr/>
            <p:nvPr/>
          </p:nvSpPr>
          <p:spPr>
            <a:xfrm rot="20940000">
              <a:off x="7256390" y="2555581"/>
              <a:ext cx="68584"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892" name="Freeform 144"/>
            <p:cNvSpPr/>
            <p:nvPr/>
          </p:nvSpPr>
          <p:spPr>
            <a:xfrm rot="20940000">
              <a:off x="7316344" y="2564606"/>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893" name="Freeform 145"/>
            <p:cNvSpPr/>
            <p:nvPr/>
          </p:nvSpPr>
          <p:spPr>
            <a:xfrm rot="20940000">
              <a:off x="7375488" y="2575251"/>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894" name="Freeform 146"/>
            <p:cNvSpPr/>
            <p:nvPr/>
          </p:nvSpPr>
          <p:spPr>
            <a:xfrm rot="20940000">
              <a:off x="7435580" y="2585711"/>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895" name="Freeform 147"/>
            <p:cNvSpPr/>
            <p:nvPr/>
          </p:nvSpPr>
          <p:spPr>
            <a:xfrm rot="20940000">
              <a:off x="7077199" y="2524002"/>
              <a:ext cx="68584"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896" name="Freeform 148"/>
            <p:cNvSpPr/>
            <p:nvPr/>
          </p:nvSpPr>
          <p:spPr>
            <a:xfrm rot="20940000">
              <a:off x="7137292" y="2534463"/>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897" name="Freeform 149"/>
            <p:cNvSpPr/>
            <p:nvPr/>
          </p:nvSpPr>
          <p:spPr>
            <a:xfrm rot="20940000">
              <a:off x="7197338" y="2544928"/>
              <a:ext cx="68584" cy="68101"/>
            </a:xfrm>
            <a:custGeom>
              <a:avLst/>
              <a:gdLst>
                <a:gd name="T0" fmla="*/ 54 w 60"/>
                <a:gd name="T1" fmla="*/ 39 h 60"/>
                <a:gd name="T2" fmla="*/ 20 w 60"/>
                <a:gd name="T3" fmla="*/ 55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1898" name="Freeform 150"/>
            <p:cNvSpPr/>
            <p:nvPr/>
          </p:nvSpPr>
          <p:spPr>
            <a:xfrm rot="20940000">
              <a:off x="7495396" y="2594749"/>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1899" name="Freeform 151"/>
            <p:cNvSpPr/>
            <p:nvPr/>
          </p:nvSpPr>
          <p:spPr>
            <a:xfrm rot="20940000">
              <a:off x="7674508" y="2625509"/>
              <a:ext cx="67135" cy="68101"/>
            </a:xfrm>
            <a:custGeom>
              <a:avLst/>
              <a:gdLst>
                <a:gd name="T0" fmla="*/ 54 w 59"/>
                <a:gd name="T1" fmla="*/ 40 h 60"/>
                <a:gd name="T2" fmla="*/ 20 w 59"/>
                <a:gd name="T3" fmla="*/ 55 h 60"/>
                <a:gd name="T4" fmla="*/ 5 w 59"/>
                <a:gd name="T5" fmla="*/ 21 h 60"/>
                <a:gd name="T6" fmla="*/ 39 w 59"/>
                <a:gd name="T7" fmla="*/ 6 h 60"/>
                <a:gd name="T8" fmla="*/ 54 w 59"/>
                <a:gd name="T9" fmla="*/ 40 h 60"/>
              </a:gd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6"/>
                  </a:cubicBezTo>
                  <a:cubicBezTo>
                    <a:pt x="52" y="11"/>
                    <a:pt x="59" y="26"/>
                    <a:pt x="54" y="40"/>
                  </a:cubicBezTo>
                  <a:close/>
                </a:path>
              </a:pathLst>
            </a:custGeom>
            <a:grpFill/>
            <a:ln>
              <a:noFill/>
            </a:ln>
          </p:spPr>
          <p:txBody>
            <a:bodyPr vert="horz" wrap="square" lIns="91440" tIns="45720" rIns="91440" bIns="45720" anchor="t" anchorCtr="0"/>
            <a:lstStyle/>
            <a:p>
              <a:pPr lvl="0"/>
              <a:endParaRPr lang="ja-JP" altLang="en-US"/>
            </a:p>
          </p:txBody>
        </p:sp>
        <p:sp>
          <p:nvSpPr>
            <p:cNvPr id="1900" name="Freeform 152"/>
            <p:cNvSpPr/>
            <p:nvPr/>
          </p:nvSpPr>
          <p:spPr>
            <a:xfrm rot="20940000">
              <a:off x="7733643" y="2636061"/>
              <a:ext cx="68101"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0"/>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901" name="Freeform 153"/>
            <p:cNvSpPr/>
            <p:nvPr/>
          </p:nvSpPr>
          <p:spPr>
            <a:xfrm rot="20940000">
              <a:off x="7554540" y="2605394"/>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902" name="Freeform 154"/>
            <p:cNvSpPr/>
            <p:nvPr/>
          </p:nvSpPr>
          <p:spPr>
            <a:xfrm rot="20940000">
              <a:off x="7614633" y="2615854"/>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0"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903" name="Freeform 155"/>
            <p:cNvSpPr/>
            <p:nvPr/>
          </p:nvSpPr>
          <p:spPr>
            <a:xfrm rot="20940000">
              <a:off x="7246749" y="2614146"/>
              <a:ext cx="67618"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1904" name="Freeform 156"/>
            <p:cNvSpPr/>
            <p:nvPr/>
          </p:nvSpPr>
          <p:spPr>
            <a:xfrm rot="20940000">
              <a:off x="7305884" y="2624698"/>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905" name="Freeform 157"/>
            <p:cNvSpPr/>
            <p:nvPr/>
          </p:nvSpPr>
          <p:spPr>
            <a:xfrm rot="20940000">
              <a:off x="7365838" y="2635172"/>
              <a:ext cx="68584"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49" y="53"/>
                    <a:pt x="34" y="59"/>
                    <a:pt x="20" y="54"/>
                  </a:cubicBezTo>
                  <a:cubicBezTo>
                    <a:pt x="7" y="49"/>
                    <a:pt x="0" y="34"/>
                    <a:pt x="5" y="20"/>
                  </a:cubicBezTo>
                  <a:cubicBezTo>
                    <a:pt x="10" y="7"/>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906" name="Freeform 158"/>
            <p:cNvSpPr/>
            <p:nvPr/>
          </p:nvSpPr>
          <p:spPr>
            <a:xfrm rot="20940000">
              <a:off x="7424890" y="2644859"/>
              <a:ext cx="68584" cy="68101"/>
            </a:xfrm>
            <a:custGeom>
              <a:avLst/>
              <a:gdLst>
                <a:gd name="T0" fmla="*/ 55 w 60"/>
                <a:gd name="T1" fmla="*/ 40 h 60"/>
                <a:gd name="T2" fmla="*/ 21 w 60"/>
                <a:gd name="T3" fmla="*/ 55 h 60"/>
                <a:gd name="T4" fmla="*/ 6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907" name="Freeform 159"/>
            <p:cNvSpPr/>
            <p:nvPr/>
          </p:nvSpPr>
          <p:spPr>
            <a:xfrm rot="20940000">
              <a:off x="7068166" y="2583864"/>
              <a:ext cx="68101"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1908" name="Freeform 160"/>
            <p:cNvSpPr/>
            <p:nvPr/>
          </p:nvSpPr>
          <p:spPr>
            <a:xfrm rot="20940000">
              <a:off x="7007595" y="2573450"/>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909" name="Freeform 161"/>
            <p:cNvSpPr/>
            <p:nvPr/>
          </p:nvSpPr>
          <p:spPr>
            <a:xfrm rot="20940000">
              <a:off x="7126831" y="2594555"/>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910" name="Freeform 162"/>
            <p:cNvSpPr/>
            <p:nvPr/>
          </p:nvSpPr>
          <p:spPr>
            <a:xfrm rot="20940000">
              <a:off x="7186647" y="2603593"/>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911" name="Freeform 163"/>
            <p:cNvSpPr/>
            <p:nvPr/>
          </p:nvSpPr>
          <p:spPr>
            <a:xfrm rot="20940000">
              <a:off x="7236758" y="2674100"/>
              <a:ext cx="68101"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912" name="Freeform 164"/>
            <p:cNvSpPr/>
            <p:nvPr/>
          </p:nvSpPr>
          <p:spPr>
            <a:xfrm rot="20940000">
              <a:off x="7057706" y="2643956"/>
              <a:ext cx="68101"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913" name="Freeform 165"/>
            <p:cNvSpPr/>
            <p:nvPr/>
          </p:nvSpPr>
          <p:spPr>
            <a:xfrm rot="20940000">
              <a:off x="6997613" y="2633496"/>
              <a:ext cx="68101"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914" name="Freeform 166"/>
            <p:cNvSpPr/>
            <p:nvPr/>
          </p:nvSpPr>
          <p:spPr>
            <a:xfrm rot="20940000">
              <a:off x="6938465" y="2622805"/>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915" name="Freeform 167"/>
            <p:cNvSpPr/>
            <p:nvPr/>
          </p:nvSpPr>
          <p:spPr>
            <a:xfrm rot="20940000">
              <a:off x="6988004" y="2693367"/>
              <a:ext cx="68584" cy="67618"/>
            </a:xfrm>
            <a:custGeom>
              <a:avLst/>
              <a:gdLst>
                <a:gd name="T0" fmla="*/ 54 w 60"/>
                <a:gd name="T1" fmla="*/ 39 h 59"/>
                <a:gd name="T2" fmla="*/ 20 w 60"/>
                <a:gd name="T3" fmla="*/ 54 h 59"/>
                <a:gd name="T4" fmla="*/ 5 w 60"/>
                <a:gd name="T5" fmla="*/ 20 h 59"/>
                <a:gd name="T6" fmla="*/ 39 w 60"/>
                <a:gd name="T7" fmla="*/ 5 h 59"/>
                <a:gd name="T8" fmla="*/ 54 w 60"/>
                <a:gd name="T9" fmla="*/ 39 h 59"/>
              </a:gdLst>
              <a:cxnLst>
                <a:cxn ang="0">
                  <a:pos x="T0" y="T1"/>
                </a:cxn>
                <a:cxn ang="0">
                  <a:pos x="T2" y="T3"/>
                </a:cxn>
                <a:cxn ang="0">
                  <a:pos x="T4" y="T5"/>
                </a:cxn>
                <a:cxn ang="0">
                  <a:pos x="T6" y="T7"/>
                </a:cxn>
                <a:cxn ang="0">
                  <a:pos x="T8" y="T9"/>
                </a:cxn>
              </a:cxnLst>
              <a:rect l="0" t="0" r="r" b="b"/>
              <a:pathLst>
                <a:path w="60" h="59">
                  <a:moveTo>
                    <a:pt x="54" y="39"/>
                  </a:moveTo>
                  <a:cubicBezTo>
                    <a:pt x="49" y="53"/>
                    <a:pt x="34" y="59"/>
                    <a:pt x="20" y="54"/>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1916" name="Freeform 168"/>
            <p:cNvSpPr/>
            <p:nvPr/>
          </p:nvSpPr>
          <p:spPr>
            <a:xfrm rot="20940000">
              <a:off x="6928004" y="2682898"/>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917" name="Freeform 169"/>
            <p:cNvSpPr/>
            <p:nvPr/>
          </p:nvSpPr>
          <p:spPr>
            <a:xfrm rot="20940000">
              <a:off x="6977452" y="2752502"/>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918" name="Freeform 170"/>
            <p:cNvSpPr/>
            <p:nvPr/>
          </p:nvSpPr>
          <p:spPr>
            <a:xfrm rot="20940000">
              <a:off x="6917360" y="2742042"/>
              <a:ext cx="68584"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919" name="Freeform 171"/>
            <p:cNvSpPr/>
            <p:nvPr/>
          </p:nvSpPr>
          <p:spPr>
            <a:xfrm rot="20940000">
              <a:off x="6798400" y="2722359"/>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920" name="Freeform 172"/>
            <p:cNvSpPr/>
            <p:nvPr/>
          </p:nvSpPr>
          <p:spPr>
            <a:xfrm rot="20940000">
              <a:off x="7026946" y="2823068"/>
              <a:ext cx="68584"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49" y="52"/>
                    <a:pt x="34" y="59"/>
                    <a:pt x="20" y="54"/>
                  </a:cubicBezTo>
                  <a:cubicBezTo>
                    <a:pt x="7" y="49"/>
                    <a:pt x="0" y="34"/>
                    <a:pt x="5" y="20"/>
                  </a:cubicBezTo>
                  <a:cubicBezTo>
                    <a:pt x="10" y="6"/>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921" name="Freeform 173"/>
            <p:cNvSpPr/>
            <p:nvPr/>
          </p:nvSpPr>
          <p:spPr>
            <a:xfrm rot="20940000">
              <a:off x="7037553" y="2763055"/>
              <a:ext cx="67618"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0"/>
                  </a:cubicBezTo>
                  <a:cubicBezTo>
                    <a:pt x="10" y="7"/>
                    <a:pt x="25" y="0"/>
                    <a:pt x="39" y="5"/>
                  </a:cubicBezTo>
                  <a:cubicBezTo>
                    <a:pt x="53"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1922" name="Freeform 174"/>
            <p:cNvSpPr/>
            <p:nvPr/>
          </p:nvSpPr>
          <p:spPr>
            <a:xfrm rot="20940000">
              <a:off x="6966991" y="2812594"/>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923" name="Freeform 175"/>
            <p:cNvSpPr/>
            <p:nvPr/>
          </p:nvSpPr>
          <p:spPr>
            <a:xfrm rot="20940000">
              <a:off x="7016439" y="2882199"/>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924" name="Freeform 176"/>
            <p:cNvSpPr/>
            <p:nvPr/>
          </p:nvSpPr>
          <p:spPr>
            <a:xfrm rot="20940000">
              <a:off x="6957782" y="2871600"/>
              <a:ext cx="67135" cy="68584"/>
            </a:xfrm>
            <a:custGeom>
              <a:avLst/>
              <a:gdLst>
                <a:gd name="T0" fmla="*/ 54 w 59"/>
                <a:gd name="T1" fmla="*/ 40 h 60"/>
                <a:gd name="T2" fmla="*/ 20 w 59"/>
                <a:gd name="T3" fmla="*/ 55 h 60"/>
                <a:gd name="T4" fmla="*/ 5 w 59"/>
                <a:gd name="T5" fmla="*/ 21 h 60"/>
                <a:gd name="T6" fmla="*/ 39 w 59"/>
                <a:gd name="T7" fmla="*/ 6 h 60"/>
                <a:gd name="T8" fmla="*/ 54 w 59"/>
                <a:gd name="T9" fmla="*/ 40 h 60"/>
              </a:gd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6"/>
                  </a:cubicBezTo>
                  <a:cubicBezTo>
                    <a:pt x="52" y="11"/>
                    <a:pt x="59" y="26"/>
                    <a:pt x="54" y="40"/>
                  </a:cubicBezTo>
                  <a:close/>
                </a:path>
              </a:pathLst>
            </a:custGeom>
            <a:grpFill/>
            <a:ln>
              <a:noFill/>
            </a:ln>
          </p:spPr>
          <p:txBody>
            <a:bodyPr vert="horz" wrap="square" lIns="91440" tIns="45720" rIns="91440" bIns="45720" anchor="t" anchorCtr="0"/>
            <a:lstStyle/>
            <a:p>
              <a:pPr lvl="0"/>
              <a:endParaRPr lang="ja-JP" altLang="en-US"/>
            </a:p>
          </p:txBody>
        </p:sp>
        <p:sp>
          <p:nvSpPr>
            <p:cNvPr id="1925" name="Freeform 177"/>
            <p:cNvSpPr/>
            <p:nvPr/>
          </p:nvSpPr>
          <p:spPr>
            <a:xfrm rot="20940000">
              <a:off x="7146090" y="2843216"/>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926" name="Freeform 178"/>
            <p:cNvSpPr/>
            <p:nvPr/>
          </p:nvSpPr>
          <p:spPr>
            <a:xfrm rot="20940000">
              <a:off x="7085997" y="2832756"/>
              <a:ext cx="68584" cy="68101"/>
            </a:xfrm>
            <a:custGeom>
              <a:avLst/>
              <a:gdLst>
                <a:gd name="T0" fmla="*/ 55 w 60"/>
                <a:gd name="T1" fmla="*/ 40 h 60"/>
                <a:gd name="T2" fmla="*/ 21 w 60"/>
                <a:gd name="T3" fmla="*/ 55 h 60"/>
                <a:gd name="T4" fmla="*/ 6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6"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927" name="Freeform 179"/>
            <p:cNvSpPr/>
            <p:nvPr/>
          </p:nvSpPr>
          <p:spPr>
            <a:xfrm rot="20940000">
              <a:off x="7135537" y="2903317"/>
              <a:ext cx="68584"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6" y="20"/>
                  </a:cubicBezTo>
                  <a:cubicBezTo>
                    <a:pt x="11" y="6"/>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928" name="Freeform 180"/>
            <p:cNvSpPr/>
            <p:nvPr/>
          </p:nvSpPr>
          <p:spPr>
            <a:xfrm rot="20940000">
              <a:off x="7195491" y="2912342"/>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929" name="Freeform 181"/>
            <p:cNvSpPr/>
            <p:nvPr/>
          </p:nvSpPr>
          <p:spPr>
            <a:xfrm rot="20940000">
              <a:off x="7076964" y="2892618"/>
              <a:ext cx="68101" cy="68101"/>
            </a:xfrm>
            <a:custGeom>
              <a:avLst/>
              <a:gdLst>
                <a:gd name="T0" fmla="*/ 55 w 60"/>
                <a:gd name="T1" fmla="*/ 39 h 60"/>
                <a:gd name="T2" fmla="*/ 20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930" name="Freeform 182"/>
            <p:cNvSpPr/>
            <p:nvPr/>
          </p:nvSpPr>
          <p:spPr>
            <a:xfrm rot="20940000">
              <a:off x="7175822" y="3031440"/>
              <a:ext cx="67135" cy="68584"/>
            </a:xfrm>
            <a:custGeom>
              <a:avLst/>
              <a:gdLst>
                <a:gd name="T0" fmla="*/ 54 w 59"/>
                <a:gd name="T1" fmla="*/ 40 h 60"/>
                <a:gd name="T2" fmla="*/ 20 w 59"/>
                <a:gd name="T3" fmla="*/ 55 h 60"/>
                <a:gd name="T4" fmla="*/ 5 w 59"/>
                <a:gd name="T5" fmla="*/ 21 h 60"/>
                <a:gd name="T6" fmla="*/ 39 w 59"/>
                <a:gd name="T7" fmla="*/ 6 h 60"/>
                <a:gd name="T8" fmla="*/ 54 w 59"/>
                <a:gd name="T9" fmla="*/ 40 h 60"/>
              </a:gd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6"/>
                  </a:cubicBezTo>
                  <a:cubicBezTo>
                    <a:pt x="53" y="11"/>
                    <a:pt x="59" y="26"/>
                    <a:pt x="54" y="40"/>
                  </a:cubicBezTo>
                  <a:close/>
                </a:path>
              </a:pathLst>
            </a:custGeom>
            <a:grpFill/>
            <a:ln>
              <a:noFill/>
            </a:ln>
          </p:spPr>
          <p:txBody>
            <a:bodyPr vert="horz" wrap="square" lIns="91440" tIns="45720" rIns="91440" bIns="45720" anchor="t" anchorCtr="0"/>
            <a:lstStyle/>
            <a:p>
              <a:pPr lvl="0"/>
              <a:endParaRPr lang="ja-JP" altLang="en-US"/>
            </a:p>
          </p:txBody>
        </p:sp>
        <p:sp>
          <p:nvSpPr>
            <p:cNvPr id="1931" name="Freeform 183"/>
            <p:cNvSpPr/>
            <p:nvPr/>
          </p:nvSpPr>
          <p:spPr>
            <a:xfrm rot="20940000">
              <a:off x="7234957" y="3041993"/>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932" name="Freeform 184"/>
            <p:cNvSpPr/>
            <p:nvPr/>
          </p:nvSpPr>
          <p:spPr>
            <a:xfrm rot="20940000">
              <a:off x="7224492" y="3102039"/>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933" name="Freeform 185"/>
            <p:cNvSpPr/>
            <p:nvPr/>
          </p:nvSpPr>
          <p:spPr>
            <a:xfrm rot="20940000">
              <a:off x="7214750" y="3161003"/>
              <a:ext cx="68584" cy="68101"/>
            </a:xfrm>
            <a:custGeom>
              <a:avLst/>
              <a:gdLst>
                <a:gd name="T0" fmla="*/ 55 w 60"/>
                <a:gd name="T1" fmla="*/ 40 h 60"/>
                <a:gd name="T2" fmla="*/ 20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934" name="Freeform 186"/>
            <p:cNvSpPr/>
            <p:nvPr/>
          </p:nvSpPr>
          <p:spPr>
            <a:xfrm rot="20940000">
              <a:off x="7204335" y="3221091"/>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935" name="Freeform 187"/>
            <p:cNvSpPr/>
            <p:nvPr/>
          </p:nvSpPr>
          <p:spPr>
            <a:xfrm rot="20940000">
              <a:off x="7154888" y="3151487"/>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936" name="Freeform 188"/>
            <p:cNvSpPr/>
            <p:nvPr/>
          </p:nvSpPr>
          <p:spPr>
            <a:xfrm rot="20940000">
              <a:off x="7144243" y="3210631"/>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937" name="Freeform 189"/>
            <p:cNvSpPr/>
            <p:nvPr/>
          </p:nvSpPr>
          <p:spPr>
            <a:xfrm rot="20940000">
              <a:off x="7115900" y="3021790"/>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938" name="Freeform 190"/>
            <p:cNvSpPr/>
            <p:nvPr/>
          </p:nvSpPr>
          <p:spPr>
            <a:xfrm rot="20940000">
              <a:off x="7085670" y="3200897"/>
              <a:ext cx="68101" cy="67618"/>
            </a:xfrm>
            <a:custGeom>
              <a:avLst/>
              <a:gdLst>
                <a:gd name="T0" fmla="*/ 55 w 60"/>
                <a:gd name="T1" fmla="*/ 39 h 59"/>
                <a:gd name="T2" fmla="*/ 20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49" y="53"/>
                    <a:pt x="34" y="59"/>
                    <a:pt x="20"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939" name="Freeform 191"/>
            <p:cNvSpPr/>
            <p:nvPr/>
          </p:nvSpPr>
          <p:spPr>
            <a:xfrm rot="20940000">
              <a:off x="7035651" y="3130382"/>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940" name="Freeform 192"/>
            <p:cNvSpPr/>
            <p:nvPr/>
          </p:nvSpPr>
          <p:spPr>
            <a:xfrm rot="20940000">
              <a:off x="6975697" y="3121357"/>
              <a:ext cx="68584"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941" name="Freeform 193"/>
            <p:cNvSpPr/>
            <p:nvPr/>
          </p:nvSpPr>
          <p:spPr>
            <a:xfrm rot="20940000">
              <a:off x="7025716" y="3190906"/>
              <a:ext cx="68101" cy="68101"/>
            </a:xfrm>
            <a:custGeom>
              <a:avLst/>
              <a:gdLst>
                <a:gd name="T0" fmla="*/ 55 w 60"/>
                <a:gd name="T1" fmla="*/ 39 h 60"/>
                <a:gd name="T2" fmla="*/ 21 w 60"/>
                <a:gd name="T3" fmla="*/ 55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942" name="Freeform 194"/>
            <p:cNvSpPr/>
            <p:nvPr/>
          </p:nvSpPr>
          <p:spPr>
            <a:xfrm rot="20940000">
              <a:off x="6966567" y="3180216"/>
              <a:ext cx="68584"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1943" name="Freeform 195"/>
            <p:cNvSpPr/>
            <p:nvPr/>
          </p:nvSpPr>
          <p:spPr>
            <a:xfrm rot="20940000">
              <a:off x="7194354" y="3281137"/>
              <a:ext cx="68101"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944" name="Freeform 196"/>
            <p:cNvSpPr/>
            <p:nvPr/>
          </p:nvSpPr>
          <p:spPr>
            <a:xfrm rot="20940000">
              <a:off x="7254169" y="3290175"/>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945" name="Freeform 197"/>
            <p:cNvSpPr/>
            <p:nvPr/>
          </p:nvSpPr>
          <p:spPr>
            <a:xfrm rot="20940000">
              <a:off x="7135205" y="3270447"/>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0"/>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946" name="Freeform 198"/>
            <p:cNvSpPr/>
            <p:nvPr/>
          </p:nvSpPr>
          <p:spPr>
            <a:xfrm rot="20940000">
              <a:off x="7075117" y="3260032"/>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947" name="Freeform 199"/>
            <p:cNvSpPr/>
            <p:nvPr/>
          </p:nvSpPr>
          <p:spPr>
            <a:xfrm rot="20940000">
              <a:off x="7015982" y="3249480"/>
              <a:ext cx="67135" cy="68584"/>
            </a:xfrm>
            <a:custGeom>
              <a:avLst/>
              <a:gdLst>
                <a:gd name="T0" fmla="*/ 54 w 59"/>
                <a:gd name="T1" fmla="*/ 40 h 60"/>
                <a:gd name="T2" fmla="*/ 20 w 59"/>
                <a:gd name="T3" fmla="*/ 55 h 60"/>
                <a:gd name="T4" fmla="*/ 5 w 59"/>
                <a:gd name="T5" fmla="*/ 21 h 60"/>
                <a:gd name="T6" fmla="*/ 39 w 59"/>
                <a:gd name="T7" fmla="*/ 6 h 60"/>
                <a:gd name="T8" fmla="*/ 54 w 59"/>
                <a:gd name="T9" fmla="*/ 40 h 60"/>
              </a:gd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6"/>
                  </a:cubicBezTo>
                  <a:cubicBezTo>
                    <a:pt x="52" y="11"/>
                    <a:pt x="59" y="26"/>
                    <a:pt x="54" y="40"/>
                  </a:cubicBezTo>
                  <a:close/>
                </a:path>
              </a:pathLst>
            </a:custGeom>
            <a:grpFill/>
            <a:ln>
              <a:noFill/>
            </a:ln>
          </p:spPr>
          <p:txBody>
            <a:bodyPr vert="horz" wrap="square" lIns="91440" tIns="45720" rIns="91440" bIns="45720" anchor="t" anchorCtr="0"/>
            <a:lstStyle/>
            <a:p>
              <a:pPr lvl="0"/>
              <a:endParaRPr lang="ja-JP" altLang="en-US"/>
            </a:p>
          </p:txBody>
        </p:sp>
        <p:sp>
          <p:nvSpPr>
            <p:cNvPr id="1948" name="Freeform 200"/>
            <p:cNvSpPr/>
            <p:nvPr/>
          </p:nvSpPr>
          <p:spPr>
            <a:xfrm rot="20940000">
              <a:off x="7184606" y="3340055"/>
              <a:ext cx="68584" cy="68101"/>
            </a:xfrm>
            <a:custGeom>
              <a:avLst/>
              <a:gdLst>
                <a:gd name="T0" fmla="*/ 54 w 60"/>
                <a:gd name="T1" fmla="*/ 40 h 60"/>
                <a:gd name="T2" fmla="*/ 20 w 60"/>
                <a:gd name="T3" fmla="*/ 55 h 60"/>
                <a:gd name="T4" fmla="*/ 5 w 60"/>
                <a:gd name="T5" fmla="*/ 21 h 60"/>
                <a:gd name="T6" fmla="*/ 39 w 60"/>
                <a:gd name="T7" fmla="*/ 5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4"/>
                    <a:pt x="5" y="21"/>
                  </a:cubicBezTo>
                  <a:cubicBezTo>
                    <a:pt x="10" y="7"/>
                    <a:pt x="25" y="0"/>
                    <a:pt x="39" y="5"/>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1949" name="Freeform 201"/>
            <p:cNvSpPr/>
            <p:nvPr/>
          </p:nvSpPr>
          <p:spPr>
            <a:xfrm rot="20940000">
              <a:off x="7243751" y="3350700"/>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950" name="Freeform 202"/>
            <p:cNvSpPr/>
            <p:nvPr/>
          </p:nvSpPr>
          <p:spPr>
            <a:xfrm rot="20940000">
              <a:off x="7303797" y="3360682"/>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951" name="Freeform 203"/>
            <p:cNvSpPr/>
            <p:nvPr/>
          </p:nvSpPr>
          <p:spPr>
            <a:xfrm rot="20940000">
              <a:off x="7124652" y="3330548"/>
              <a:ext cx="68584"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952" name="Freeform 204"/>
            <p:cNvSpPr/>
            <p:nvPr/>
          </p:nvSpPr>
          <p:spPr>
            <a:xfrm rot="20940000">
              <a:off x="7064652" y="3320078"/>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953" name="Freeform 205"/>
            <p:cNvSpPr/>
            <p:nvPr/>
          </p:nvSpPr>
          <p:spPr>
            <a:xfrm rot="20940000">
              <a:off x="7005508" y="3309434"/>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954" name="Freeform 207"/>
            <p:cNvSpPr/>
            <p:nvPr/>
          </p:nvSpPr>
          <p:spPr>
            <a:xfrm rot="20940000">
              <a:off x="6956153" y="3240303"/>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955" name="Freeform 208"/>
            <p:cNvSpPr/>
            <p:nvPr/>
          </p:nvSpPr>
          <p:spPr>
            <a:xfrm rot="20940000">
              <a:off x="6945462" y="3299452"/>
              <a:ext cx="68584" cy="68101"/>
            </a:xfrm>
            <a:custGeom>
              <a:avLst/>
              <a:gdLst>
                <a:gd name="T0" fmla="*/ 55 w 60"/>
                <a:gd name="T1" fmla="*/ 40 h 60"/>
                <a:gd name="T2" fmla="*/ 21 w 60"/>
                <a:gd name="T3" fmla="*/ 55 h 60"/>
                <a:gd name="T4" fmla="*/ 5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956" name="Freeform 209"/>
            <p:cNvSpPr/>
            <p:nvPr/>
          </p:nvSpPr>
          <p:spPr>
            <a:xfrm rot="20940000">
              <a:off x="7174192" y="3400143"/>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957" name="Freeform 210"/>
            <p:cNvSpPr/>
            <p:nvPr/>
          </p:nvSpPr>
          <p:spPr>
            <a:xfrm rot="20940000">
              <a:off x="7234155" y="3410709"/>
              <a:ext cx="67618" cy="67135"/>
            </a:xfrm>
            <a:custGeom>
              <a:avLst/>
              <a:gdLst>
                <a:gd name="T0" fmla="*/ 54 w 59"/>
                <a:gd name="T1" fmla="*/ 39 h 59"/>
                <a:gd name="T2" fmla="*/ 20 w 59"/>
                <a:gd name="T3" fmla="*/ 54 h 59"/>
                <a:gd name="T4" fmla="*/ 5 w 59"/>
                <a:gd name="T5" fmla="*/ 20 h 59"/>
                <a:gd name="T6" fmla="*/ 39 w 59"/>
                <a:gd name="T7" fmla="*/ 5 h 59"/>
                <a:gd name="T8" fmla="*/ 54 w 59"/>
                <a:gd name="T9" fmla="*/ 39 h 59"/>
              </a:gdLst>
              <a:cxnLst>
                <a:cxn ang="0">
                  <a:pos x="T0" y="T1"/>
                </a:cxn>
                <a:cxn ang="0">
                  <a:pos x="T2" y="T3"/>
                </a:cxn>
                <a:cxn ang="0">
                  <a:pos x="T4" y="T5"/>
                </a:cxn>
                <a:cxn ang="0">
                  <a:pos x="T6" y="T7"/>
                </a:cxn>
                <a:cxn ang="0">
                  <a:pos x="T8" y="T9"/>
                </a:cxn>
              </a:cxnLst>
              <a:rect l="0" t="0" r="r" b="b"/>
              <a:pathLst>
                <a:path w="59" h="59">
                  <a:moveTo>
                    <a:pt x="54" y="39"/>
                  </a:moveTo>
                  <a:cubicBezTo>
                    <a:pt x="49" y="52"/>
                    <a:pt x="34" y="59"/>
                    <a:pt x="20" y="54"/>
                  </a:cubicBezTo>
                  <a:cubicBezTo>
                    <a:pt x="7" y="49"/>
                    <a:pt x="0" y="34"/>
                    <a:pt x="5" y="20"/>
                  </a:cubicBezTo>
                  <a:cubicBezTo>
                    <a:pt x="10" y="6"/>
                    <a:pt x="25" y="0"/>
                    <a:pt x="39" y="5"/>
                  </a:cubicBezTo>
                  <a:cubicBezTo>
                    <a:pt x="53" y="10"/>
                    <a:pt x="59" y="25"/>
                    <a:pt x="54" y="39"/>
                  </a:cubicBezTo>
                  <a:close/>
                </a:path>
              </a:pathLst>
            </a:custGeom>
            <a:grpFill/>
            <a:ln>
              <a:noFill/>
            </a:ln>
          </p:spPr>
          <p:txBody>
            <a:bodyPr vert="horz" wrap="square" lIns="91440" tIns="45720" rIns="91440" bIns="45720" anchor="t" anchorCtr="0"/>
            <a:lstStyle/>
            <a:p>
              <a:pPr lvl="0"/>
              <a:endParaRPr lang="ja-JP" altLang="en-US"/>
            </a:p>
          </p:txBody>
        </p:sp>
        <p:sp>
          <p:nvSpPr>
            <p:cNvPr id="1958" name="Freeform 211"/>
            <p:cNvSpPr/>
            <p:nvPr/>
          </p:nvSpPr>
          <p:spPr>
            <a:xfrm rot="20940000">
              <a:off x="7114100" y="3389683"/>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959" name="Freeform 212"/>
            <p:cNvSpPr/>
            <p:nvPr/>
          </p:nvSpPr>
          <p:spPr>
            <a:xfrm rot="20940000">
              <a:off x="7054956" y="3379038"/>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1960" name="Freeform 213"/>
            <p:cNvSpPr/>
            <p:nvPr/>
          </p:nvSpPr>
          <p:spPr>
            <a:xfrm rot="20940000">
              <a:off x="6995094" y="3370005"/>
              <a:ext cx="68584"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961" name="Freeform 214"/>
            <p:cNvSpPr/>
            <p:nvPr/>
          </p:nvSpPr>
          <p:spPr>
            <a:xfrm rot="20940000">
              <a:off x="7163502" y="3459292"/>
              <a:ext cx="68584" cy="68101"/>
            </a:xfrm>
            <a:custGeom>
              <a:avLst/>
              <a:gdLst>
                <a:gd name="T0" fmla="*/ 55 w 60"/>
                <a:gd name="T1" fmla="*/ 40 h 60"/>
                <a:gd name="T2" fmla="*/ 21 w 60"/>
                <a:gd name="T3" fmla="*/ 55 h 60"/>
                <a:gd name="T4" fmla="*/ 5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962" name="Freeform 215"/>
            <p:cNvSpPr/>
            <p:nvPr/>
          </p:nvSpPr>
          <p:spPr>
            <a:xfrm rot="20940000">
              <a:off x="7223548" y="3469274"/>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963" name="Freeform 216"/>
            <p:cNvSpPr/>
            <p:nvPr/>
          </p:nvSpPr>
          <p:spPr>
            <a:xfrm rot="20940000">
              <a:off x="7293152" y="3419826"/>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964" name="Freeform 217"/>
            <p:cNvSpPr/>
            <p:nvPr/>
          </p:nvSpPr>
          <p:spPr>
            <a:xfrm rot="20940000">
              <a:off x="7282692" y="3479918"/>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965" name="Freeform 218"/>
            <p:cNvSpPr/>
            <p:nvPr/>
          </p:nvSpPr>
          <p:spPr>
            <a:xfrm rot="20940000">
              <a:off x="7342692" y="3490388"/>
              <a:ext cx="68584"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966" name="Freeform 219"/>
            <p:cNvSpPr/>
            <p:nvPr/>
          </p:nvSpPr>
          <p:spPr>
            <a:xfrm rot="20940000">
              <a:off x="7105066" y="3449545"/>
              <a:ext cx="68101"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1967" name="Freeform 220"/>
            <p:cNvSpPr/>
            <p:nvPr/>
          </p:nvSpPr>
          <p:spPr>
            <a:xfrm rot="20940000">
              <a:off x="7044496" y="3439131"/>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968" name="Freeform 221"/>
            <p:cNvSpPr/>
            <p:nvPr/>
          </p:nvSpPr>
          <p:spPr>
            <a:xfrm rot="20940000">
              <a:off x="6984403" y="3428670"/>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969" name="Freeform 222"/>
            <p:cNvSpPr/>
            <p:nvPr/>
          </p:nvSpPr>
          <p:spPr>
            <a:xfrm rot="20940000">
              <a:off x="6936438" y="3359406"/>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1970" name="Freeform 223"/>
            <p:cNvSpPr/>
            <p:nvPr/>
          </p:nvSpPr>
          <p:spPr>
            <a:xfrm rot="20940000">
              <a:off x="6926014" y="3419402"/>
              <a:ext cx="68101"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971" name="Freeform 224"/>
            <p:cNvSpPr/>
            <p:nvPr/>
          </p:nvSpPr>
          <p:spPr>
            <a:xfrm rot="20940000">
              <a:off x="7154477" y="3519246"/>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2"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1972" name="Freeform 225"/>
            <p:cNvSpPr/>
            <p:nvPr/>
          </p:nvSpPr>
          <p:spPr>
            <a:xfrm rot="20940000">
              <a:off x="7213612" y="3529798"/>
              <a:ext cx="68101"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973" name="Freeform 226"/>
            <p:cNvSpPr/>
            <p:nvPr/>
          </p:nvSpPr>
          <p:spPr>
            <a:xfrm rot="20940000">
              <a:off x="7273474" y="3538832"/>
              <a:ext cx="68101"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974" name="Freeform 227"/>
            <p:cNvSpPr/>
            <p:nvPr/>
          </p:nvSpPr>
          <p:spPr>
            <a:xfrm rot="20940000">
              <a:off x="7332140" y="3549523"/>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975" name="Freeform 228"/>
            <p:cNvSpPr/>
            <p:nvPr/>
          </p:nvSpPr>
          <p:spPr>
            <a:xfrm rot="20940000">
              <a:off x="7094422" y="3508689"/>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976" name="Freeform 229"/>
            <p:cNvSpPr/>
            <p:nvPr/>
          </p:nvSpPr>
          <p:spPr>
            <a:xfrm rot="20940000">
              <a:off x="7034514" y="3499177"/>
              <a:ext cx="68101"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977" name="Freeform 230"/>
            <p:cNvSpPr/>
            <p:nvPr/>
          </p:nvSpPr>
          <p:spPr>
            <a:xfrm rot="20940000">
              <a:off x="6975365" y="3488486"/>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1978" name="Freeform 231"/>
            <p:cNvSpPr/>
            <p:nvPr/>
          </p:nvSpPr>
          <p:spPr>
            <a:xfrm rot="20940000">
              <a:off x="6915324" y="3478550"/>
              <a:ext cx="68101"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979" name="Freeform 232"/>
            <p:cNvSpPr/>
            <p:nvPr/>
          </p:nvSpPr>
          <p:spPr>
            <a:xfrm rot="20940000">
              <a:off x="7144049" y="3579196"/>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980" name="Freeform 233"/>
            <p:cNvSpPr/>
            <p:nvPr/>
          </p:nvSpPr>
          <p:spPr>
            <a:xfrm rot="20940000">
              <a:off x="7202921" y="3588464"/>
              <a:ext cx="68101"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981" name="Freeform 234"/>
            <p:cNvSpPr/>
            <p:nvPr/>
          </p:nvSpPr>
          <p:spPr>
            <a:xfrm rot="20940000">
              <a:off x="7263009" y="3598878"/>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982" name="Freeform 235"/>
            <p:cNvSpPr/>
            <p:nvPr/>
          </p:nvSpPr>
          <p:spPr>
            <a:xfrm rot="20940000">
              <a:off x="7323101" y="3609339"/>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1983" name="Freeform 236"/>
            <p:cNvSpPr/>
            <p:nvPr/>
          </p:nvSpPr>
          <p:spPr>
            <a:xfrm rot="20940000">
              <a:off x="7083957" y="3568735"/>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984" name="Freeform 237"/>
            <p:cNvSpPr/>
            <p:nvPr/>
          </p:nvSpPr>
          <p:spPr>
            <a:xfrm rot="20940000">
              <a:off x="7024813" y="3558091"/>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4"/>
                    <a:pt x="5" y="21"/>
                  </a:cubicBezTo>
                  <a:cubicBezTo>
                    <a:pt x="10" y="7"/>
                    <a:pt x="25" y="0"/>
                    <a:pt x="39" y="5"/>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1985" name="Freeform 238"/>
            <p:cNvSpPr/>
            <p:nvPr/>
          </p:nvSpPr>
          <p:spPr>
            <a:xfrm rot="20940000">
              <a:off x="6964859" y="3549066"/>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986" name="Freeform 239"/>
            <p:cNvSpPr/>
            <p:nvPr/>
          </p:nvSpPr>
          <p:spPr>
            <a:xfrm rot="20940000">
              <a:off x="6904859" y="3538596"/>
              <a:ext cx="68584" cy="68101"/>
            </a:xfrm>
            <a:custGeom>
              <a:avLst/>
              <a:gdLst>
                <a:gd name="T0" fmla="*/ 55 w 60"/>
                <a:gd name="T1" fmla="*/ 39 h 60"/>
                <a:gd name="T2" fmla="*/ 21 w 60"/>
                <a:gd name="T3" fmla="*/ 55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987" name="Freeform 240"/>
            <p:cNvSpPr/>
            <p:nvPr/>
          </p:nvSpPr>
          <p:spPr>
            <a:xfrm rot="20940000">
              <a:off x="7133359" y="3638344"/>
              <a:ext cx="68584"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988" name="Freeform 241"/>
            <p:cNvSpPr/>
            <p:nvPr/>
          </p:nvSpPr>
          <p:spPr>
            <a:xfrm rot="20940000">
              <a:off x="7193405" y="3648326"/>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989" name="Freeform 242"/>
            <p:cNvSpPr/>
            <p:nvPr/>
          </p:nvSpPr>
          <p:spPr>
            <a:xfrm rot="20940000">
              <a:off x="7252549" y="3658971"/>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990" name="Freeform 243"/>
            <p:cNvSpPr/>
            <p:nvPr/>
          </p:nvSpPr>
          <p:spPr>
            <a:xfrm rot="20940000">
              <a:off x="7312457" y="3668483"/>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991" name="Freeform 244"/>
            <p:cNvSpPr/>
            <p:nvPr/>
          </p:nvSpPr>
          <p:spPr>
            <a:xfrm rot="20940000">
              <a:off x="7074316" y="3628749"/>
              <a:ext cx="67618" cy="67135"/>
            </a:xfrm>
            <a:custGeom>
              <a:avLst/>
              <a:gdLst>
                <a:gd name="T0" fmla="*/ 54 w 59"/>
                <a:gd name="T1" fmla="*/ 39 h 59"/>
                <a:gd name="T2" fmla="*/ 20 w 59"/>
                <a:gd name="T3" fmla="*/ 54 h 59"/>
                <a:gd name="T4" fmla="*/ 5 w 59"/>
                <a:gd name="T5" fmla="*/ 20 h 59"/>
                <a:gd name="T6" fmla="*/ 39 w 59"/>
                <a:gd name="T7" fmla="*/ 5 h 59"/>
                <a:gd name="T8" fmla="*/ 54 w 59"/>
                <a:gd name="T9" fmla="*/ 39 h 59"/>
              </a:gdLst>
              <a:cxnLst>
                <a:cxn ang="0">
                  <a:pos x="T0" y="T1"/>
                </a:cxn>
                <a:cxn ang="0">
                  <a:pos x="T2" y="T3"/>
                </a:cxn>
                <a:cxn ang="0">
                  <a:pos x="T4" y="T5"/>
                </a:cxn>
                <a:cxn ang="0">
                  <a:pos x="T6" y="T7"/>
                </a:cxn>
                <a:cxn ang="0">
                  <a:pos x="T8" y="T9"/>
                </a:cxn>
              </a:cxnLst>
              <a:rect l="0" t="0" r="r" b="b"/>
              <a:pathLst>
                <a:path w="59" h="59">
                  <a:moveTo>
                    <a:pt x="54" y="39"/>
                  </a:moveTo>
                  <a:cubicBezTo>
                    <a:pt x="49" y="53"/>
                    <a:pt x="34" y="59"/>
                    <a:pt x="20" y="54"/>
                  </a:cubicBezTo>
                  <a:cubicBezTo>
                    <a:pt x="6" y="49"/>
                    <a:pt x="0" y="34"/>
                    <a:pt x="5" y="20"/>
                  </a:cubicBezTo>
                  <a:cubicBezTo>
                    <a:pt x="10" y="7"/>
                    <a:pt x="25" y="0"/>
                    <a:pt x="39" y="5"/>
                  </a:cubicBezTo>
                  <a:cubicBezTo>
                    <a:pt x="52" y="10"/>
                    <a:pt x="59" y="25"/>
                    <a:pt x="54" y="39"/>
                  </a:cubicBezTo>
                  <a:close/>
                </a:path>
              </a:pathLst>
            </a:custGeom>
            <a:grpFill/>
            <a:ln>
              <a:noFill/>
            </a:ln>
          </p:spPr>
          <p:txBody>
            <a:bodyPr vert="horz" wrap="square" lIns="91440" tIns="45720" rIns="91440" bIns="45720" anchor="t" anchorCtr="0"/>
            <a:lstStyle/>
            <a:p>
              <a:pPr lvl="0"/>
              <a:endParaRPr lang="ja-JP" altLang="en-US"/>
            </a:p>
          </p:txBody>
        </p:sp>
        <p:sp>
          <p:nvSpPr>
            <p:cNvPr id="1992" name="Freeform 245"/>
            <p:cNvSpPr/>
            <p:nvPr/>
          </p:nvSpPr>
          <p:spPr>
            <a:xfrm rot="20940000">
              <a:off x="7014353" y="3618183"/>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993" name="Freeform 246"/>
            <p:cNvSpPr/>
            <p:nvPr/>
          </p:nvSpPr>
          <p:spPr>
            <a:xfrm rot="20940000">
              <a:off x="6954260" y="3607722"/>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994" name="Freeform 247"/>
            <p:cNvSpPr/>
            <p:nvPr/>
          </p:nvSpPr>
          <p:spPr>
            <a:xfrm rot="20940000">
              <a:off x="6895116" y="3597078"/>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1995" name="Freeform 248"/>
            <p:cNvSpPr/>
            <p:nvPr/>
          </p:nvSpPr>
          <p:spPr>
            <a:xfrm rot="20940000">
              <a:off x="7122898" y="3698437"/>
              <a:ext cx="68584" cy="68101"/>
            </a:xfrm>
            <a:custGeom>
              <a:avLst/>
              <a:gdLst>
                <a:gd name="T0" fmla="*/ 55 w 60"/>
                <a:gd name="T1" fmla="*/ 39 h 60"/>
                <a:gd name="T2" fmla="*/ 21 w 60"/>
                <a:gd name="T3" fmla="*/ 55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996" name="Freeform 249"/>
            <p:cNvSpPr/>
            <p:nvPr/>
          </p:nvSpPr>
          <p:spPr>
            <a:xfrm rot="20940000">
              <a:off x="7182898" y="3708906"/>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997" name="Freeform 250"/>
            <p:cNvSpPr/>
            <p:nvPr/>
          </p:nvSpPr>
          <p:spPr>
            <a:xfrm rot="20940000">
              <a:off x="7242852" y="3717930"/>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1998" name="Freeform 251"/>
            <p:cNvSpPr/>
            <p:nvPr/>
          </p:nvSpPr>
          <p:spPr>
            <a:xfrm rot="20940000">
              <a:off x="7301996" y="3728575"/>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999" name="Freeform 252"/>
            <p:cNvSpPr/>
            <p:nvPr/>
          </p:nvSpPr>
          <p:spPr>
            <a:xfrm rot="20940000">
              <a:off x="7063800" y="3687787"/>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000" name="Freeform 253"/>
            <p:cNvSpPr/>
            <p:nvPr/>
          </p:nvSpPr>
          <p:spPr>
            <a:xfrm rot="20940000">
              <a:off x="7003708" y="3677327"/>
              <a:ext cx="68584"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001" name="Freeform 254"/>
            <p:cNvSpPr/>
            <p:nvPr/>
          </p:nvSpPr>
          <p:spPr>
            <a:xfrm rot="20940000">
              <a:off x="6945227" y="3667584"/>
              <a:ext cx="68101"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002" name="Freeform 255"/>
            <p:cNvSpPr/>
            <p:nvPr/>
          </p:nvSpPr>
          <p:spPr>
            <a:xfrm rot="20940000">
              <a:off x="6884702" y="3657649"/>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003" name="Freeform 256"/>
            <p:cNvSpPr/>
            <p:nvPr/>
          </p:nvSpPr>
          <p:spPr>
            <a:xfrm rot="20940000">
              <a:off x="7113772" y="3758307"/>
              <a:ext cx="68101"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cxnLst>
                <a:cxn ang="0">
                  <a:pos x="T0" y="T1"/>
                </a:cxn>
                <a:cxn ang="0">
                  <a:pos x="T2" y="T3"/>
                </a:cxn>
                <a:cxn ang="0">
                  <a:pos x="T4" y="T5"/>
                </a:cxn>
                <a:cxn ang="0">
                  <a:pos x="T6" y="T7"/>
                </a:cxn>
                <a:cxn ang="0">
                  <a:pos x="T8" y="T9"/>
                </a:cxn>
              </a:cxnLst>
              <a:rect l="0" t="0" r="r" b="b"/>
              <a:pathLst>
                <a:path w="60" h="59">
                  <a:moveTo>
                    <a:pt x="54" y="39"/>
                  </a:moveTo>
                  <a:cubicBezTo>
                    <a:pt x="49" y="52"/>
                    <a:pt x="34" y="59"/>
                    <a:pt x="20" y="54"/>
                  </a:cubicBezTo>
                  <a:cubicBezTo>
                    <a:pt x="7" y="49"/>
                    <a:pt x="0" y="34"/>
                    <a:pt x="5" y="20"/>
                  </a:cubicBezTo>
                  <a:cubicBezTo>
                    <a:pt x="10" y="6"/>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004" name="Freeform 257"/>
            <p:cNvSpPr/>
            <p:nvPr/>
          </p:nvSpPr>
          <p:spPr>
            <a:xfrm rot="20940000">
              <a:off x="7172300" y="3767562"/>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5" y="21"/>
                  </a:cubicBezTo>
                  <a:cubicBezTo>
                    <a:pt x="11" y="7"/>
                    <a:pt x="26" y="0"/>
                    <a:pt x="40" y="5"/>
                  </a:cubicBezTo>
                  <a:cubicBezTo>
                    <a:pt x="53" y="10"/>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005" name="Freeform 258"/>
            <p:cNvSpPr/>
            <p:nvPr/>
          </p:nvSpPr>
          <p:spPr>
            <a:xfrm rot="20940000">
              <a:off x="7232870" y="3777977"/>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006" name="Freeform 259"/>
            <p:cNvSpPr/>
            <p:nvPr/>
          </p:nvSpPr>
          <p:spPr>
            <a:xfrm rot="20940000">
              <a:off x="7053818" y="3747833"/>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007" name="Freeform 260"/>
            <p:cNvSpPr/>
            <p:nvPr/>
          </p:nvSpPr>
          <p:spPr>
            <a:xfrm rot="20940000">
              <a:off x="6994683" y="3737281"/>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008" name="Freeform 261"/>
            <p:cNvSpPr/>
            <p:nvPr/>
          </p:nvSpPr>
          <p:spPr>
            <a:xfrm rot="20940000">
              <a:off x="6934582" y="3726728"/>
              <a:ext cx="68101"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0"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009" name="Freeform 262"/>
            <p:cNvSpPr/>
            <p:nvPr/>
          </p:nvSpPr>
          <p:spPr>
            <a:xfrm rot="20940000">
              <a:off x="6874720" y="3717695"/>
              <a:ext cx="68101" cy="68101"/>
            </a:xfrm>
            <a:custGeom>
              <a:avLst/>
              <a:gdLst>
                <a:gd name="T0" fmla="*/ 55 w 60"/>
                <a:gd name="T1" fmla="*/ 39 h 60"/>
                <a:gd name="T2" fmla="*/ 21 w 60"/>
                <a:gd name="T3" fmla="*/ 54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010" name="Freeform 263"/>
            <p:cNvSpPr/>
            <p:nvPr/>
          </p:nvSpPr>
          <p:spPr>
            <a:xfrm rot="20940000">
              <a:off x="7103220" y="3817442"/>
              <a:ext cx="68101"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011" name="Freeform 264"/>
            <p:cNvSpPr/>
            <p:nvPr/>
          </p:nvSpPr>
          <p:spPr>
            <a:xfrm rot="20940000">
              <a:off x="7163262" y="3827378"/>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012" name="Freeform 265"/>
            <p:cNvSpPr/>
            <p:nvPr/>
          </p:nvSpPr>
          <p:spPr>
            <a:xfrm rot="20940000">
              <a:off x="7222318" y="3838078"/>
              <a:ext cx="68101" cy="67618"/>
            </a:xfrm>
            <a:custGeom>
              <a:avLst/>
              <a:gdLst>
                <a:gd name="T0" fmla="*/ 55 w 60"/>
                <a:gd name="T1" fmla="*/ 39 h 59"/>
                <a:gd name="T2" fmla="*/ 21 w 60"/>
                <a:gd name="T3" fmla="*/ 54 h 59"/>
                <a:gd name="T4" fmla="*/ 5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1" y="6"/>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013" name="Freeform 266"/>
            <p:cNvSpPr/>
            <p:nvPr/>
          </p:nvSpPr>
          <p:spPr>
            <a:xfrm rot="20940000">
              <a:off x="7043128" y="3806982"/>
              <a:ext cx="68101" cy="68101"/>
            </a:xfrm>
            <a:custGeom>
              <a:avLst/>
              <a:gdLst>
                <a:gd name="T0" fmla="*/ 55 w 60"/>
                <a:gd name="T1" fmla="*/ 40 h 60"/>
                <a:gd name="T2" fmla="*/ 21 w 60"/>
                <a:gd name="T3" fmla="*/ 55 h 60"/>
                <a:gd name="T4" fmla="*/ 6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014" name="Freeform 267"/>
            <p:cNvSpPr/>
            <p:nvPr/>
          </p:nvSpPr>
          <p:spPr>
            <a:xfrm rot="20940000">
              <a:off x="6984209" y="3797235"/>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015" name="Freeform 268"/>
            <p:cNvSpPr/>
            <p:nvPr/>
          </p:nvSpPr>
          <p:spPr>
            <a:xfrm rot="20940000">
              <a:off x="6924117" y="3786775"/>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016" name="Freeform 269"/>
            <p:cNvSpPr/>
            <p:nvPr/>
          </p:nvSpPr>
          <p:spPr>
            <a:xfrm rot="20940000">
              <a:off x="6864986" y="3776268"/>
              <a:ext cx="67135" cy="68584"/>
            </a:xfrm>
            <a:custGeom>
              <a:avLst/>
              <a:gdLst>
                <a:gd name="T0" fmla="*/ 54 w 59"/>
                <a:gd name="T1" fmla="*/ 40 h 60"/>
                <a:gd name="T2" fmla="*/ 20 w 59"/>
                <a:gd name="T3" fmla="*/ 55 h 60"/>
                <a:gd name="T4" fmla="*/ 5 w 59"/>
                <a:gd name="T5" fmla="*/ 21 h 60"/>
                <a:gd name="T6" fmla="*/ 39 w 59"/>
                <a:gd name="T7" fmla="*/ 5 h 60"/>
                <a:gd name="T8" fmla="*/ 54 w 59"/>
                <a:gd name="T9" fmla="*/ 40 h 60"/>
              </a:gd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5"/>
                  </a:cubicBezTo>
                  <a:cubicBezTo>
                    <a:pt x="53" y="11"/>
                    <a:pt x="59"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017" name="Freeform 270"/>
            <p:cNvSpPr/>
            <p:nvPr/>
          </p:nvSpPr>
          <p:spPr>
            <a:xfrm rot="20940000">
              <a:off x="7092755" y="3877489"/>
              <a:ext cx="68584" cy="68101"/>
            </a:xfrm>
            <a:custGeom>
              <a:avLst/>
              <a:gdLst>
                <a:gd name="T0" fmla="*/ 55 w 60"/>
                <a:gd name="T1" fmla="*/ 39 h 60"/>
                <a:gd name="T2" fmla="*/ 21 w 60"/>
                <a:gd name="T3" fmla="*/ 54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018" name="Freeform 271"/>
            <p:cNvSpPr/>
            <p:nvPr/>
          </p:nvSpPr>
          <p:spPr>
            <a:xfrm rot="20940000">
              <a:off x="7152617" y="3886522"/>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019" name="Freeform 272"/>
            <p:cNvSpPr/>
            <p:nvPr/>
          </p:nvSpPr>
          <p:spPr>
            <a:xfrm rot="20940000">
              <a:off x="7212722" y="3897121"/>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020" name="Freeform 273"/>
            <p:cNvSpPr/>
            <p:nvPr/>
          </p:nvSpPr>
          <p:spPr>
            <a:xfrm rot="20940000">
              <a:off x="7033657" y="3866839"/>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021" name="Freeform 274"/>
            <p:cNvSpPr/>
            <p:nvPr/>
          </p:nvSpPr>
          <p:spPr>
            <a:xfrm rot="20940000">
              <a:off x="6973565" y="3856379"/>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022" name="Freeform 275"/>
            <p:cNvSpPr/>
            <p:nvPr/>
          </p:nvSpPr>
          <p:spPr>
            <a:xfrm rot="20940000">
              <a:off x="6913657" y="3846867"/>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023" name="Freeform 276"/>
            <p:cNvSpPr/>
            <p:nvPr/>
          </p:nvSpPr>
          <p:spPr>
            <a:xfrm rot="20940000">
              <a:off x="6854513" y="3836222"/>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0"/>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024" name="Freeform 277"/>
            <p:cNvSpPr/>
            <p:nvPr/>
          </p:nvSpPr>
          <p:spPr>
            <a:xfrm rot="20940000">
              <a:off x="6805019" y="3767105"/>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025" name="Freeform 278"/>
            <p:cNvSpPr/>
            <p:nvPr/>
          </p:nvSpPr>
          <p:spPr>
            <a:xfrm rot="20940000">
              <a:off x="6794466" y="3826241"/>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026" name="Freeform 279"/>
            <p:cNvSpPr/>
            <p:nvPr/>
          </p:nvSpPr>
          <p:spPr>
            <a:xfrm rot="20940000">
              <a:off x="7083012" y="3935970"/>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027" name="Freeform 280"/>
            <p:cNvSpPr/>
            <p:nvPr/>
          </p:nvSpPr>
          <p:spPr>
            <a:xfrm rot="20940000">
              <a:off x="7142157" y="3946615"/>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028" name="Freeform 281"/>
            <p:cNvSpPr/>
            <p:nvPr/>
          </p:nvSpPr>
          <p:spPr>
            <a:xfrm rot="20940000">
              <a:off x="7023197" y="3926932"/>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029" name="Freeform 282"/>
            <p:cNvSpPr/>
            <p:nvPr/>
          </p:nvSpPr>
          <p:spPr>
            <a:xfrm rot="20940000">
              <a:off x="6963104" y="3916472"/>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030" name="Freeform 283"/>
            <p:cNvSpPr/>
            <p:nvPr/>
          </p:nvSpPr>
          <p:spPr>
            <a:xfrm rot="20940000">
              <a:off x="6903960" y="3905827"/>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4"/>
                    <a:pt x="5" y="21"/>
                  </a:cubicBezTo>
                  <a:cubicBezTo>
                    <a:pt x="10" y="7"/>
                    <a:pt x="25"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031" name="Freeform 284"/>
            <p:cNvSpPr/>
            <p:nvPr/>
          </p:nvSpPr>
          <p:spPr>
            <a:xfrm rot="20940000">
              <a:off x="6844006" y="3896802"/>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032" name="Freeform 285"/>
            <p:cNvSpPr/>
            <p:nvPr/>
          </p:nvSpPr>
          <p:spPr>
            <a:xfrm rot="20940000">
              <a:off x="6785442" y="3886195"/>
              <a:ext cx="67135" cy="68101"/>
            </a:xfrm>
            <a:custGeom>
              <a:avLst/>
              <a:gdLst>
                <a:gd name="T0" fmla="*/ 54 w 59"/>
                <a:gd name="T1" fmla="*/ 39 h 60"/>
                <a:gd name="T2" fmla="*/ 20 w 59"/>
                <a:gd name="T3" fmla="*/ 55 h 60"/>
                <a:gd name="T4" fmla="*/ 5 w 59"/>
                <a:gd name="T5" fmla="*/ 20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49"/>
                    <a:pt x="0" y="34"/>
                    <a:pt x="5" y="20"/>
                  </a:cubicBezTo>
                  <a:cubicBezTo>
                    <a:pt x="10" y="7"/>
                    <a:pt x="25" y="0"/>
                    <a:pt x="39" y="5"/>
                  </a:cubicBezTo>
                  <a:cubicBezTo>
                    <a:pt x="53" y="10"/>
                    <a:pt x="59"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033" name="Freeform 286"/>
            <p:cNvSpPr/>
            <p:nvPr/>
          </p:nvSpPr>
          <p:spPr>
            <a:xfrm rot="20940000">
              <a:off x="7072598" y="3996541"/>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034" name="Freeform 287"/>
            <p:cNvSpPr/>
            <p:nvPr/>
          </p:nvSpPr>
          <p:spPr>
            <a:xfrm rot="20940000">
              <a:off x="7012506" y="3986080"/>
              <a:ext cx="68584" cy="68101"/>
            </a:xfrm>
            <a:custGeom>
              <a:avLst/>
              <a:gdLst>
                <a:gd name="T0" fmla="*/ 55 w 60"/>
                <a:gd name="T1" fmla="*/ 40 h 60"/>
                <a:gd name="T2" fmla="*/ 21 w 60"/>
                <a:gd name="T3" fmla="*/ 55 h 60"/>
                <a:gd name="T4" fmla="*/ 5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5"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035" name="Freeform 288"/>
            <p:cNvSpPr/>
            <p:nvPr/>
          </p:nvSpPr>
          <p:spPr>
            <a:xfrm rot="20940000">
              <a:off x="6953933" y="3976347"/>
              <a:ext cx="68101"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cxnLst>
                <a:cxn ang="0">
                  <a:pos x="T0" y="T1"/>
                </a:cxn>
                <a:cxn ang="0">
                  <a:pos x="T2" y="T3"/>
                </a:cxn>
                <a:cxn ang="0">
                  <a:pos x="T4" y="T5"/>
                </a:cxn>
                <a:cxn ang="0">
                  <a:pos x="T6" y="T7"/>
                </a:cxn>
                <a:cxn ang="0">
                  <a:pos x="T8" y="T9"/>
                </a:cxn>
              </a:cxnLst>
              <a:rect l="0" t="0" r="r" b="b"/>
              <a:pathLst>
                <a:path w="60" h="59">
                  <a:moveTo>
                    <a:pt x="54" y="39"/>
                  </a:moveTo>
                  <a:cubicBezTo>
                    <a:pt x="49" y="52"/>
                    <a:pt x="34" y="59"/>
                    <a:pt x="20" y="54"/>
                  </a:cubicBezTo>
                  <a:cubicBezTo>
                    <a:pt x="7" y="49"/>
                    <a:pt x="0" y="34"/>
                    <a:pt x="5" y="20"/>
                  </a:cubicBezTo>
                  <a:cubicBezTo>
                    <a:pt x="10" y="6"/>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036" name="Freeform 289"/>
            <p:cNvSpPr/>
            <p:nvPr/>
          </p:nvSpPr>
          <p:spPr>
            <a:xfrm rot="20940000">
              <a:off x="6893978" y="3965873"/>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037" name="Freeform 290"/>
            <p:cNvSpPr/>
            <p:nvPr/>
          </p:nvSpPr>
          <p:spPr>
            <a:xfrm rot="20940000">
              <a:off x="6833407" y="3955459"/>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038" name="Freeform 291"/>
            <p:cNvSpPr/>
            <p:nvPr/>
          </p:nvSpPr>
          <p:spPr>
            <a:xfrm rot="20940000">
              <a:off x="6774742" y="3944768"/>
              <a:ext cx="68101"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039" name="Freeform 292"/>
            <p:cNvSpPr/>
            <p:nvPr/>
          </p:nvSpPr>
          <p:spPr>
            <a:xfrm rot="20940000">
              <a:off x="7062524" y="4056596"/>
              <a:ext cx="68101"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040" name="Freeform 293"/>
            <p:cNvSpPr/>
            <p:nvPr/>
          </p:nvSpPr>
          <p:spPr>
            <a:xfrm rot="20940000">
              <a:off x="7003481" y="4046034"/>
              <a:ext cx="67135" cy="68101"/>
            </a:xfrm>
            <a:custGeom>
              <a:avLst/>
              <a:gdLst>
                <a:gd name="T0" fmla="*/ 54 w 59"/>
                <a:gd name="T1" fmla="*/ 39 h 60"/>
                <a:gd name="T2" fmla="*/ 20 w 59"/>
                <a:gd name="T3" fmla="*/ 55 h 60"/>
                <a:gd name="T4" fmla="*/ 5 w 59"/>
                <a:gd name="T5" fmla="*/ 20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49"/>
                    <a:pt x="0" y="34"/>
                    <a:pt x="5" y="20"/>
                  </a:cubicBezTo>
                  <a:cubicBezTo>
                    <a:pt x="10" y="7"/>
                    <a:pt x="25" y="0"/>
                    <a:pt x="39" y="5"/>
                  </a:cubicBezTo>
                  <a:cubicBezTo>
                    <a:pt x="53"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041" name="Freeform 294"/>
            <p:cNvSpPr/>
            <p:nvPr/>
          </p:nvSpPr>
          <p:spPr>
            <a:xfrm rot="20940000">
              <a:off x="6943426" y="4035478"/>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042" name="Freeform 295"/>
            <p:cNvSpPr/>
            <p:nvPr/>
          </p:nvSpPr>
          <p:spPr>
            <a:xfrm rot="20940000">
              <a:off x="6883334" y="4025017"/>
              <a:ext cx="68101"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043" name="Freeform 296"/>
            <p:cNvSpPr/>
            <p:nvPr/>
          </p:nvSpPr>
          <p:spPr>
            <a:xfrm rot="20940000">
              <a:off x="6824369" y="4015275"/>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044" name="Freeform 297"/>
            <p:cNvSpPr/>
            <p:nvPr/>
          </p:nvSpPr>
          <p:spPr>
            <a:xfrm rot="20940000">
              <a:off x="6764323" y="4005293"/>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045" name="Freeform 298"/>
            <p:cNvSpPr/>
            <p:nvPr/>
          </p:nvSpPr>
          <p:spPr>
            <a:xfrm rot="20940000">
              <a:off x="7052883" y="4115160"/>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046" name="Freeform 299"/>
            <p:cNvSpPr/>
            <p:nvPr/>
          </p:nvSpPr>
          <p:spPr>
            <a:xfrm rot="20940000">
              <a:off x="6992777" y="4104562"/>
              <a:ext cx="68584"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0"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047" name="Freeform 300"/>
            <p:cNvSpPr/>
            <p:nvPr/>
          </p:nvSpPr>
          <p:spPr>
            <a:xfrm rot="20940000">
              <a:off x="6932961" y="4095524"/>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048" name="Freeform 301"/>
            <p:cNvSpPr/>
            <p:nvPr/>
          </p:nvSpPr>
          <p:spPr>
            <a:xfrm rot="20940000">
              <a:off x="6873817" y="4084879"/>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049" name="Freeform 302"/>
            <p:cNvSpPr/>
            <p:nvPr/>
          </p:nvSpPr>
          <p:spPr>
            <a:xfrm rot="20940000">
              <a:off x="6813725" y="4074419"/>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050" name="Freeform 303"/>
            <p:cNvSpPr/>
            <p:nvPr/>
          </p:nvSpPr>
          <p:spPr>
            <a:xfrm rot="20940000">
              <a:off x="6753863" y="4065385"/>
              <a:ext cx="68584" cy="68101"/>
            </a:xfrm>
            <a:custGeom>
              <a:avLst/>
              <a:gdLst>
                <a:gd name="T0" fmla="*/ 55 w 60"/>
                <a:gd name="T1" fmla="*/ 39 h 60"/>
                <a:gd name="T2" fmla="*/ 21 w 60"/>
                <a:gd name="T3" fmla="*/ 54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051" name="Freeform 304"/>
            <p:cNvSpPr/>
            <p:nvPr/>
          </p:nvSpPr>
          <p:spPr>
            <a:xfrm rot="20940000">
              <a:off x="7042409" y="4175114"/>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052" name="Freeform 305"/>
            <p:cNvSpPr/>
            <p:nvPr/>
          </p:nvSpPr>
          <p:spPr>
            <a:xfrm rot="20940000">
              <a:off x="6982363" y="4165133"/>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053" name="Freeform 306"/>
            <p:cNvSpPr/>
            <p:nvPr/>
          </p:nvSpPr>
          <p:spPr>
            <a:xfrm rot="20940000">
              <a:off x="6923227" y="4154580"/>
              <a:ext cx="67618" cy="68101"/>
            </a:xfrm>
            <a:custGeom>
              <a:avLst/>
              <a:gdLst>
                <a:gd name="T0" fmla="*/ 54 w 59"/>
                <a:gd name="T1" fmla="*/ 40 h 60"/>
                <a:gd name="T2" fmla="*/ 20 w 59"/>
                <a:gd name="T3" fmla="*/ 55 h 60"/>
                <a:gd name="T4" fmla="*/ 5 w 59"/>
                <a:gd name="T5" fmla="*/ 21 h 60"/>
                <a:gd name="T6" fmla="*/ 39 w 59"/>
                <a:gd name="T7" fmla="*/ 6 h 60"/>
                <a:gd name="T8" fmla="*/ 54 w 59"/>
                <a:gd name="T9" fmla="*/ 40 h 60"/>
              </a:gd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6"/>
                  </a:cubicBezTo>
                  <a:cubicBezTo>
                    <a:pt x="53" y="11"/>
                    <a:pt x="59"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054" name="Freeform 307"/>
            <p:cNvSpPr/>
            <p:nvPr/>
          </p:nvSpPr>
          <p:spPr>
            <a:xfrm rot="20940000">
              <a:off x="6863357" y="4144971"/>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055" name="Freeform 308"/>
            <p:cNvSpPr/>
            <p:nvPr/>
          </p:nvSpPr>
          <p:spPr>
            <a:xfrm rot="20940000">
              <a:off x="6803264" y="4134511"/>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056" name="Freeform 309"/>
            <p:cNvSpPr/>
            <p:nvPr/>
          </p:nvSpPr>
          <p:spPr>
            <a:xfrm rot="20940000">
              <a:off x="6744120" y="4123866"/>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4"/>
                    <a:pt x="5" y="21"/>
                  </a:cubicBezTo>
                  <a:cubicBezTo>
                    <a:pt x="10" y="7"/>
                    <a:pt x="25" y="0"/>
                    <a:pt x="39" y="5"/>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057" name="Freeform 310"/>
            <p:cNvSpPr/>
            <p:nvPr/>
          </p:nvSpPr>
          <p:spPr>
            <a:xfrm rot="20940000">
              <a:off x="7031764" y="4234258"/>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058" name="Freeform 311"/>
            <p:cNvSpPr/>
            <p:nvPr/>
          </p:nvSpPr>
          <p:spPr>
            <a:xfrm rot="20940000">
              <a:off x="6971902" y="4225225"/>
              <a:ext cx="68584" cy="68101"/>
            </a:xfrm>
            <a:custGeom>
              <a:avLst/>
              <a:gdLst>
                <a:gd name="T0" fmla="*/ 55 w 60"/>
                <a:gd name="T1" fmla="*/ 39 h 60"/>
                <a:gd name="T2" fmla="*/ 21 w 60"/>
                <a:gd name="T3" fmla="*/ 54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059" name="Freeform 312"/>
            <p:cNvSpPr/>
            <p:nvPr/>
          </p:nvSpPr>
          <p:spPr>
            <a:xfrm rot="20940000">
              <a:off x="6912804" y="4214576"/>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060" name="Freeform 313"/>
            <p:cNvSpPr/>
            <p:nvPr/>
          </p:nvSpPr>
          <p:spPr>
            <a:xfrm rot="20940000">
              <a:off x="6852712" y="4204115"/>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061" name="Freeform 314"/>
            <p:cNvSpPr/>
            <p:nvPr/>
          </p:nvSpPr>
          <p:spPr>
            <a:xfrm rot="20940000">
              <a:off x="6794138" y="4194382"/>
              <a:ext cx="68101" cy="67618"/>
            </a:xfrm>
            <a:custGeom>
              <a:avLst/>
              <a:gdLst>
                <a:gd name="T0" fmla="*/ 54 w 60"/>
                <a:gd name="T1" fmla="*/ 39 h 59"/>
                <a:gd name="T2" fmla="*/ 20 w 60"/>
                <a:gd name="T3" fmla="*/ 54 h 59"/>
                <a:gd name="T4" fmla="*/ 5 w 60"/>
                <a:gd name="T5" fmla="*/ 20 h 59"/>
                <a:gd name="T6" fmla="*/ 39 w 60"/>
                <a:gd name="T7" fmla="*/ 5 h 59"/>
                <a:gd name="T8" fmla="*/ 54 w 60"/>
                <a:gd name="T9" fmla="*/ 39 h 59"/>
              </a:gdLst>
              <a:cxnLst>
                <a:cxn ang="0">
                  <a:pos x="T0" y="T1"/>
                </a:cxn>
                <a:cxn ang="0">
                  <a:pos x="T2" y="T3"/>
                </a:cxn>
                <a:cxn ang="0">
                  <a:pos x="T4" y="T5"/>
                </a:cxn>
                <a:cxn ang="0">
                  <a:pos x="T6" y="T7"/>
                </a:cxn>
                <a:cxn ang="0">
                  <a:pos x="T8" y="T9"/>
                </a:cxn>
              </a:cxnLst>
              <a:rect l="0" t="0" r="r" b="b"/>
              <a:pathLst>
                <a:path w="60" h="59">
                  <a:moveTo>
                    <a:pt x="54" y="39"/>
                  </a:moveTo>
                  <a:cubicBezTo>
                    <a:pt x="49" y="53"/>
                    <a:pt x="34" y="59"/>
                    <a:pt x="20" y="54"/>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062" name="Freeform 315"/>
            <p:cNvSpPr/>
            <p:nvPr/>
          </p:nvSpPr>
          <p:spPr>
            <a:xfrm rot="20940000">
              <a:off x="6734184" y="4184391"/>
              <a:ext cx="68101"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063" name="Freeform 316"/>
            <p:cNvSpPr/>
            <p:nvPr/>
          </p:nvSpPr>
          <p:spPr>
            <a:xfrm rot="20940000">
              <a:off x="7021304" y="4294351"/>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064" name="Freeform 317"/>
            <p:cNvSpPr/>
            <p:nvPr/>
          </p:nvSpPr>
          <p:spPr>
            <a:xfrm rot="20940000">
              <a:off x="6962638" y="4283660"/>
              <a:ext cx="68101"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065" name="Freeform 318"/>
            <p:cNvSpPr/>
            <p:nvPr/>
          </p:nvSpPr>
          <p:spPr>
            <a:xfrm rot="20940000">
              <a:off x="6902684" y="4274635"/>
              <a:ext cx="68101"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066" name="Freeform 319"/>
            <p:cNvSpPr/>
            <p:nvPr/>
          </p:nvSpPr>
          <p:spPr>
            <a:xfrm rot="20940000">
              <a:off x="6843687" y="4264069"/>
              <a:ext cx="67135"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49"/>
                    <a:pt x="0" y="34"/>
                    <a:pt x="5" y="20"/>
                  </a:cubicBezTo>
                  <a:cubicBezTo>
                    <a:pt x="10" y="7"/>
                    <a:pt x="25" y="0"/>
                    <a:pt x="39" y="5"/>
                  </a:cubicBezTo>
                  <a:cubicBezTo>
                    <a:pt x="53"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067" name="Freeform 320"/>
            <p:cNvSpPr/>
            <p:nvPr/>
          </p:nvSpPr>
          <p:spPr>
            <a:xfrm rot="20940000">
              <a:off x="6783586" y="4253517"/>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068" name="Freeform 321"/>
            <p:cNvSpPr/>
            <p:nvPr/>
          </p:nvSpPr>
          <p:spPr>
            <a:xfrm rot="20940000">
              <a:off x="6723494" y="4243056"/>
              <a:ext cx="68101"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069" name="Freeform 322"/>
            <p:cNvSpPr/>
            <p:nvPr/>
          </p:nvSpPr>
          <p:spPr>
            <a:xfrm rot="20940000">
              <a:off x="7012266" y="4354167"/>
              <a:ext cx="68584"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070" name="Freeform 323"/>
            <p:cNvSpPr/>
            <p:nvPr/>
          </p:nvSpPr>
          <p:spPr>
            <a:xfrm rot="20940000">
              <a:off x="7101369" y="4184811"/>
              <a:ext cx="68584"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071" name="Freeform 324"/>
            <p:cNvSpPr/>
            <p:nvPr/>
          </p:nvSpPr>
          <p:spPr>
            <a:xfrm rot="20940000">
              <a:off x="7091857" y="4244719"/>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072" name="Freeform 325"/>
            <p:cNvSpPr/>
            <p:nvPr/>
          </p:nvSpPr>
          <p:spPr>
            <a:xfrm rot="20940000">
              <a:off x="7081875" y="4304765"/>
              <a:ext cx="68101"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073" name="Freeform 326"/>
            <p:cNvSpPr/>
            <p:nvPr/>
          </p:nvSpPr>
          <p:spPr>
            <a:xfrm rot="20940000">
              <a:off x="7071230" y="4363909"/>
              <a:ext cx="68101"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074" name="Freeform 327"/>
            <p:cNvSpPr/>
            <p:nvPr/>
          </p:nvSpPr>
          <p:spPr>
            <a:xfrm rot="20940000">
              <a:off x="6952219" y="4344185"/>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075" name="Freeform 328"/>
            <p:cNvSpPr/>
            <p:nvPr/>
          </p:nvSpPr>
          <p:spPr>
            <a:xfrm rot="20940000">
              <a:off x="6892132" y="4333771"/>
              <a:ext cx="68101" cy="68101"/>
            </a:xfrm>
            <a:custGeom>
              <a:avLst/>
              <a:gdLst>
                <a:gd name="T0" fmla="*/ 55 w 60"/>
                <a:gd name="T1" fmla="*/ 40 h 60"/>
                <a:gd name="T2" fmla="*/ 21 w 60"/>
                <a:gd name="T3" fmla="*/ 55 h 60"/>
                <a:gd name="T4" fmla="*/ 6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6" y="21"/>
                  </a:cubicBezTo>
                  <a:cubicBezTo>
                    <a:pt x="11" y="7"/>
                    <a:pt x="26" y="0"/>
                    <a:pt x="40" y="5"/>
                  </a:cubicBezTo>
                  <a:cubicBezTo>
                    <a:pt x="53" y="10"/>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076" name="Freeform 329"/>
            <p:cNvSpPr/>
            <p:nvPr/>
          </p:nvSpPr>
          <p:spPr>
            <a:xfrm rot="20940000">
              <a:off x="6833029" y="4323075"/>
              <a:ext cx="68584"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077" name="Freeform 330"/>
            <p:cNvSpPr/>
            <p:nvPr/>
          </p:nvSpPr>
          <p:spPr>
            <a:xfrm rot="20940000">
              <a:off x="6773121" y="4313563"/>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078" name="Freeform 331"/>
            <p:cNvSpPr/>
            <p:nvPr/>
          </p:nvSpPr>
          <p:spPr>
            <a:xfrm rot="20940000">
              <a:off x="6713977" y="4302918"/>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079" name="Freeform 332"/>
            <p:cNvSpPr/>
            <p:nvPr/>
          </p:nvSpPr>
          <p:spPr>
            <a:xfrm rot="20940000">
              <a:off x="7001621" y="4413311"/>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080" name="Freeform 333"/>
            <p:cNvSpPr/>
            <p:nvPr/>
          </p:nvSpPr>
          <p:spPr>
            <a:xfrm rot="20940000">
              <a:off x="6941667" y="4404286"/>
              <a:ext cx="68584"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6" y="20"/>
                  </a:cubicBezTo>
                  <a:cubicBezTo>
                    <a:pt x="11" y="6"/>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081" name="Freeform 334"/>
            <p:cNvSpPr/>
            <p:nvPr/>
          </p:nvSpPr>
          <p:spPr>
            <a:xfrm rot="20940000">
              <a:off x="6882661" y="4393628"/>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082" name="Freeform 335"/>
            <p:cNvSpPr/>
            <p:nvPr/>
          </p:nvSpPr>
          <p:spPr>
            <a:xfrm rot="20940000">
              <a:off x="6822569" y="4383168"/>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083" name="Freeform 336"/>
            <p:cNvSpPr/>
            <p:nvPr/>
          </p:nvSpPr>
          <p:spPr>
            <a:xfrm rot="20940000">
              <a:off x="6763434" y="4372615"/>
              <a:ext cx="67618" cy="68584"/>
            </a:xfrm>
            <a:custGeom>
              <a:avLst/>
              <a:gdLst>
                <a:gd name="T0" fmla="*/ 54 w 59"/>
                <a:gd name="T1" fmla="*/ 40 h 60"/>
                <a:gd name="T2" fmla="*/ 20 w 59"/>
                <a:gd name="T3" fmla="*/ 55 h 60"/>
                <a:gd name="T4" fmla="*/ 5 w 59"/>
                <a:gd name="T5" fmla="*/ 21 h 60"/>
                <a:gd name="T6" fmla="*/ 39 w 59"/>
                <a:gd name="T7" fmla="*/ 6 h 60"/>
                <a:gd name="T8" fmla="*/ 54 w 59"/>
                <a:gd name="T9" fmla="*/ 40 h 60"/>
              </a:gd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6"/>
                  </a:cubicBezTo>
                  <a:cubicBezTo>
                    <a:pt x="52" y="11"/>
                    <a:pt x="59"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084" name="Freeform 337"/>
            <p:cNvSpPr/>
            <p:nvPr/>
          </p:nvSpPr>
          <p:spPr>
            <a:xfrm rot="20940000">
              <a:off x="6703563" y="4363489"/>
              <a:ext cx="68584"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085" name="Freeform 338"/>
            <p:cNvSpPr/>
            <p:nvPr/>
          </p:nvSpPr>
          <p:spPr>
            <a:xfrm rot="20940000">
              <a:off x="6991161" y="4473403"/>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086" name="Freeform 339"/>
            <p:cNvSpPr/>
            <p:nvPr/>
          </p:nvSpPr>
          <p:spPr>
            <a:xfrm rot="20940000">
              <a:off x="6932016" y="4462758"/>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087" name="Freeform 340"/>
            <p:cNvSpPr/>
            <p:nvPr/>
          </p:nvSpPr>
          <p:spPr>
            <a:xfrm rot="20940000">
              <a:off x="6871970" y="4452777"/>
              <a:ext cx="68584" cy="68101"/>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088" name="Freeform 341"/>
            <p:cNvSpPr/>
            <p:nvPr/>
          </p:nvSpPr>
          <p:spPr>
            <a:xfrm rot="20940000">
              <a:off x="6812108" y="4443260"/>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089" name="Freeform 342"/>
            <p:cNvSpPr/>
            <p:nvPr/>
          </p:nvSpPr>
          <p:spPr>
            <a:xfrm rot="20940000">
              <a:off x="6752964" y="443261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090" name="Freeform 343"/>
            <p:cNvSpPr/>
            <p:nvPr/>
          </p:nvSpPr>
          <p:spPr>
            <a:xfrm rot="20940000">
              <a:off x="6692872" y="4422155"/>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091" name="Freeform 344"/>
            <p:cNvSpPr/>
            <p:nvPr/>
          </p:nvSpPr>
          <p:spPr>
            <a:xfrm rot="20940000">
              <a:off x="6981951" y="4532409"/>
              <a:ext cx="67135" cy="68584"/>
            </a:xfrm>
            <a:custGeom>
              <a:avLst/>
              <a:gdLst>
                <a:gd name="T0" fmla="*/ 54 w 59"/>
                <a:gd name="T1" fmla="*/ 40 h 60"/>
                <a:gd name="T2" fmla="*/ 20 w 59"/>
                <a:gd name="T3" fmla="*/ 55 h 60"/>
                <a:gd name="T4" fmla="*/ 5 w 59"/>
                <a:gd name="T5" fmla="*/ 21 h 60"/>
                <a:gd name="T6" fmla="*/ 39 w 59"/>
                <a:gd name="T7" fmla="*/ 6 h 60"/>
                <a:gd name="T8" fmla="*/ 54 w 59"/>
                <a:gd name="T9" fmla="*/ 40 h 60"/>
              </a:gd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6"/>
                  </a:cubicBezTo>
                  <a:cubicBezTo>
                    <a:pt x="53" y="11"/>
                    <a:pt x="59"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092" name="Freeform 345"/>
            <p:cNvSpPr/>
            <p:nvPr/>
          </p:nvSpPr>
          <p:spPr>
            <a:xfrm rot="20940000">
              <a:off x="6922081" y="4523283"/>
              <a:ext cx="68101"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093" name="Freeform 346"/>
            <p:cNvSpPr/>
            <p:nvPr/>
          </p:nvSpPr>
          <p:spPr>
            <a:xfrm rot="20940000">
              <a:off x="6861510" y="4512869"/>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094" name="Freeform 347"/>
            <p:cNvSpPr/>
            <p:nvPr/>
          </p:nvSpPr>
          <p:spPr>
            <a:xfrm rot="20940000">
              <a:off x="6802890" y="4502174"/>
              <a:ext cx="68101"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095" name="Freeform 348"/>
            <p:cNvSpPr/>
            <p:nvPr/>
          </p:nvSpPr>
          <p:spPr>
            <a:xfrm rot="20940000">
              <a:off x="6742982" y="4492662"/>
              <a:ext cx="68101"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096" name="Freeform 349"/>
            <p:cNvSpPr/>
            <p:nvPr/>
          </p:nvSpPr>
          <p:spPr>
            <a:xfrm rot="20940000">
              <a:off x="6683847" y="4482109"/>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097" name="Freeform 350"/>
            <p:cNvSpPr/>
            <p:nvPr/>
          </p:nvSpPr>
          <p:spPr>
            <a:xfrm rot="20940000">
              <a:off x="6971478" y="4592363"/>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098" name="Freeform 351"/>
            <p:cNvSpPr/>
            <p:nvPr/>
          </p:nvSpPr>
          <p:spPr>
            <a:xfrm rot="20940000">
              <a:off x="6911390" y="4581949"/>
              <a:ext cx="68101"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099" name="Freeform 352"/>
            <p:cNvSpPr/>
            <p:nvPr/>
          </p:nvSpPr>
          <p:spPr>
            <a:xfrm rot="20940000">
              <a:off x="6852518" y="4572680"/>
              <a:ext cx="68584"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100" name="Freeform 353"/>
            <p:cNvSpPr/>
            <p:nvPr/>
          </p:nvSpPr>
          <p:spPr>
            <a:xfrm rot="20940000">
              <a:off x="6792426" y="4562220"/>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01" name="Freeform 354"/>
            <p:cNvSpPr/>
            <p:nvPr/>
          </p:nvSpPr>
          <p:spPr>
            <a:xfrm rot="20940000">
              <a:off x="6732338" y="4551806"/>
              <a:ext cx="68101"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6"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102" name="Freeform 355"/>
            <p:cNvSpPr/>
            <p:nvPr/>
          </p:nvSpPr>
          <p:spPr>
            <a:xfrm rot="20940000">
              <a:off x="6673281" y="4542072"/>
              <a:ext cx="68584" cy="67618"/>
            </a:xfrm>
            <a:custGeom>
              <a:avLst/>
              <a:gdLst>
                <a:gd name="T0" fmla="*/ 55 w 60"/>
                <a:gd name="T1" fmla="*/ 39 h 59"/>
                <a:gd name="T2" fmla="*/ 20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49" y="52"/>
                    <a:pt x="34" y="59"/>
                    <a:pt x="20" y="54"/>
                  </a:cubicBezTo>
                  <a:cubicBezTo>
                    <a:pt x="7" y="49"/>
                    <a:pt x="0" y="34"/>
                    <a:pt x="5" y="20"/>
                  </a:cubicBezTo>
                  <a:cubicBezTo>
                    <a:pt x="10" y="6"/>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103" name="Freeform 356"/>
            <p:cNvSpPr/>
            <p:nvPr/>
          </p:nvSpPr>
          <p:spPr>
            <a:xfrm rot="20940000">
              <a:off x="6961017" y="4652455"/>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104" name="Freeform 357"/>
            <p:cNvSpPr/>
            <p:nvPr/>
          </p:nvSpPr>
          <p:spPr>
            <a:xfrm rot="20940000">
              <a:off x="6901882" y="4641903"/>
              <a:ext cx="67618"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2"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105" name="Freeform 358"/>
            <p:cNvSpPr/>
            <p:nvPr/>
          </p:nvSpPr>
          <p:spPr>
            <a:xfrm rot="20940000">
              <a:off x="6841827" y="4631829"/>
              <a:ext cx="68584"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106" name="Freeform 359"/>
            <p:cNvSpPr/>
            <p:nvPr/>
          </p:nvSpPr>
          <p:spPr>
            <a:xfrm rot="20940000">
              <a:off x="6781827" y="4622325"/>
              <a:ext cx="68584"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107" name="Freeform 360"/>
            <p:cNvSpPr/>
            <p:nvPr/>
          </p:nvSpPr>
          <p:spPr>
            <a:xfrm rot="20940000">
              <a:off x="6722821" y="4611668"/>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108" name="Freeform 361"/>
            <p:cNvSpPr/>
            <p:nvPr/>
          </p:nvSpPr>
          <p:spPr>
            <a:xfrm rot="20940000">
              <a:off x="6662729" y="4601207"/>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09" name="Freeform 362"/>
            <p:cNvSpPr/>
            <p:nvPr/>
          </p:nvSpPr>
          <p:spPr>
            <a:xfrm rot="20940000">
              <a:off x="6950373" y="4711599"/>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110" name="Freeform 363"/>
            <p:cNvSpPr/>
            <p:nvPr/>
          </p:nvSpPr>
          <p:spPr>
            <a:xfrm rot="20940000">
              <a:off x="6891367" y="4702390"/>
              <a:ext cx="68584"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49" y="53"/>
                    <a:pt x="34" y="59"/>
                    <a:pt x="20"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111" name="Freeform 364"/>
            <p:cNvSpPr/>
            <p:nvPr/>
          </p:nvSpPr>
          <p:spPr>
            <a:xfrm rot="20940000">
              <a:off x="6831367" y="4691921"/>
              <a:ext cx="68584" cy="68101"/>
            </a:xfrm>
            <a:custGeom>
              <a:avLst/>
              <a:gdLst>
                <a:gd name="T0" fmla="*/ 55 w 60"/>
                <a:gd name="T1" fmla="*/ 39 h 60"/>
                <a:gd name="T2" fmla="*/ 21 w 60"/>
                <a:gd name="T3" fmla="*/ 55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12" name="Freeform 365"/>
            <p:cNvSpPr/>
            <p:nvPr/>
          </p:nvSpPr>
          <p:spPr>
            <a:xfrm rot="20940000">
              <a:off x="6772223" y="4681276"/>
              <a:ext cx="68584"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113" name="Freeform 366"/>
            <p:cNvSpPr/>
            <p:nvPr/>
          </p:nvSpPr>
          <p:spPr>
            <a:xfrm rot="20940000">
              <a:off x="6712177" y="4670812"/>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114" name="Freeform 367"/>
            <p:cNvSpPr/>
            <p:nvPr/>
          </p:nvSpPr>
          <p:spPr>
            <a:xfrm rot="20940000">
              <a:off x="6652269" y="4661299"/>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115" name="Freeform 368"/>
            <p:cNvSpPr/>
            <p:nvPr/>
          </p:nvSpPr>
          <p:spPr>
            <a:xfrm rot="20940000">
              <a:off x="6941339" y="4771461"/>
              <a:ext cx="68101"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0"/>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16" name="Freeform 369"/>
            <p:cNvSpPr/>
            <p:nvPr/>
          </p:nvSpPr>
          <p:spPr>
            <a:xfrm rot="20940000">
              <a:off x="7010465" y="4722060"/>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17" name="Freeform 370"/>
            <p:cNvSpPr/>
            <p:nvPr/>
          </p:nvSpPr>
          <p:spPr>
            <a:xfrm rot="20940000">
              <a:off x="7000005" y="4782152"/>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118" name="Freeform 371"/>
            <p:cNvSpPr/>
            <p:nvPr/>
          </p:nvSpPr>
          <p:spPr>
            <a:xfrm rot="20940000">
              <a:off x="6880768" y="4761047"/>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19" name="Freeform 372"/>
            <p:cNvSpPr/>
            <p:nvPr/>
          </p:nvSpPr>
          <p:spPr>
            <a:xfrm rot="20940000">
              <a:off x="6930787" y="4831562"/>
              <a:ext cx="68101"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120" name="Freeform 373"/>
            <p:cNvSpPr/>
            <p:nvPr/>
          </p:nvSpPr>
          <p:spPr>
            <a:xfrm rot="20940000">
              <a:off x="6870786" y="4821093"/>
              <a:ext cx="68101"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121" name="Freeform 374"/>
            <p:cNvSpPr/>
            <p:nvPr/>
          </p:nvSpPr>
          <p:spPr>
            <a:xfrm rot="20940000">
              <a:off x="6861086" y="4880007"/>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122" name="Freeform 375"/>
            <p:cNvSpPr/>
            <p:nvPr/>
          </p:nvSpPr>
          <p:spPr>
            <a:xfrm rot="20940000">
              <a:off x="6801224" y="4870973"/>
              <a:ext cx="68584"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123" name="Freeform 376"/>
            <p:cNvSpPr/>
            <p:nvPr/>
          </p:nvSpPr>
          <p:spPr>
            <a:xfrm rot="20940000">
              <a:off x="6790533" y="4929639"/>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124" name="Freeform 377"/>
            <p:cNvSpPr/>
            <p:nvPr/>
          </p:nvSpPr>
          <p:spPr>
            <a:xfrm rot="20940000">
              <a:off x="6822112" y="4750448"/>
              <a:ext cx="67135" cy="68584"/>
            </a:xfrm>
            <a:custGeom>
              <a:avLst/>
              <a:gdLst>
                <a:gd name="T0" fmla="*/ 54 w 59"/>
                <a:gd name="T1" fmla="*/ 40 h 60"/>
                <a:gd name="T2" fmla="*/ 20 w 59"/>
                <a:gd name="T3" fmla="*/ 55 h 60"/>
                <a:gd name="T4" fmla="*/ 5 w 59"/>
                <a:gd name="T5" fmla="*/ 21 h 60"/>
                <a:gd name="T6" fmla="*/ 39 w 59"/>
                <a:gd name="T7" fmla="*/ 6 h 60"/>
                <a:gd name="T8" fmla="*/ 54 w 59"/>
                <a:gd name="T9" fmla="*/ 40 h 60"/>
              </a:gd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6"/>
                  </a:cubicBezTo>
                  <a:cubicBezTo>
                    <a:pt x="52" y="11"/>
                    <a:pt x="59"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125" name="Freeform 378"/>
            <p:cNvSpPr/>
            <p:nvPr/>
          </p:nvSpPr>
          <p:spPr>
            <a:xfrm rot="20940000">
              <a:off x="6762287" y="4741318"/>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126" name="Freeform 379"/>
            <p:cNvSpPr/>
            <p:nvPr/>
          </p:nvSpPr>
          <p:spPr>
            <a:xfrm rot="20940000">
              <a:off x="6701716" y="4730904"/>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27" name="Freeform 380"/>
            <p:cNvSpPr/>
            <p:nvPr/>
          </p:nvSpPr>
          <p:spPr>
            <a:xfrm rot="20940000">
              <a:off x="6643051" y="4720213"/>
              <a:ext cx="68101"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128" name="Freeform 381"/>
            <p:cNvSpPr/>
            <p:nvPr/>
          </p:nvSpPr>
          <p:spPr>
            <a:xfrm rot="20940000">
              <a:off x="6714926" y="3935730"/>
              <a:ext cx="68101"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129" name="Freeform 382"/>
            <p:cNvSpPr/>
            <p:nvPr/>
          </p:nvSpPr>
          <p:spPr>
            <a:xfrm rot="20940000">
              <a:off x="6705192" y="3994786"/>
              <a:ext cx="67135" cy="68101"/>
            </a:xfrm>
            <a:custGeom>
              <a:avLst/>
              <a:gdLst>
                <a:gd name="T0" fmla="*/ 54 w 59"/>
                <a:gd name="T1" fmla="*/ 40 h 60"/>
                <a:gd name="T2" fmla="*/ 20 w 59"/>
                <a:gd name="T3" fmla="*/ 55 h 60"/>
                <a:gd name="T4" fmla="*/ 5 w 59"/>
                <a:gd name="T5" fmla="*/ 21 h 60"/>
                <a:gd name="T6" fmla="*/ 39 w 59"/>
                <a:gd name="T7" fmla="*/ 5 h 60"/>
                <a:gd name="T8" fmla="*/ 54 w 59"/>
                <a:gd name="T9" fmla="*/ 40 h 60"/>
              </a:gd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5"/>
                  </a:cubicBezTo>
                  <a:cubicBezTo>
                    <a:pt x="52" y="11"/>
                    <a:pt x="59"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130" name="Freeform 383"/>
            <p:cNvSpPr/>
            <p:nvPr/>
          </p:nvSpPr>
          <p:spPr>
            <a:xfrm rot="20940000">
              <a:off x="6694765" y="4054736"/>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31" name="Freeform 384"/>
            <p:cNvSpPr/>
            <p:nvPr/>
          </p:nvSpPr>
          <p:spPr>
            <a:xfrm rot="20940000">
              <a:off x="6684166" y="4114841"/>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132" name="Freeform 385"/>
            <p:cNvSpPr/>
            <p:nvPr/>
          </p:nvSpPr>
          <p:spPr>
            <a:xfrm rot="20940000">
              <a:off x="6673614" y="4173977"/>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33" name="Freeform 386"/>
            <p:cNvSpPr/>
            <p:nvPr/>
          </p:nvSpPr>
          <p:spPr>
            <a:xfrm rot="20940000">
              <a:off x="6664622" y="4233788"/>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134" name="Freeform 387"/>
            <p:cNvSpPr/>
            <p:nvPr/>
          </p:nvSpPr>
          <p:spPr>
            <a:xfrm rot="20940000">
              <a:off x="6653931" y="4292937"/>
              <a:ext cx="68584" cy="68101"/>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135" name="Freeform 388"/>
            <p:cNvSpPr/>
            <p:nvPr/>
          </p:nvSpPr>
          <p:spPr>
            <a:xfrm rot="20940000">
              <a:off x="6643471" y="4353029"/>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36" name="Freeform 389"/>
            <p:cNvSpPr/>
            <p:nvPr/>
          </p:nvSpPr>
          <p:spPr>
            <a:xfrm rot="20940000">
              <a:off x="6634437" y="4412891"/>
              <a:ext cx="68101" cy="68101"/>
            </a:xfrm>
            <a:custGeom>
              <a:avLst/>
              <a:gdLst>
                <a:gd name="T0" fmla="*/ 54 w 60"/>
                <a:gd name="T1" fmla="*/ 39 h 60"/>
                <a:gd name="T2" fmla="*/ 20 w 60"/>
                <a:gd name="T3" fmla="*/ 54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137" name="Freeform 390"/>
            <p:cNvSpPr/>
            <p:nvPr/>
          </p:nvSpPr>
          <p:spPr>
            <a:xfrm rot="20940000">
              <a:off x="6623792" y="4472035"/>
              <a:ext cx="68101"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138" name="Freeform 391"/>
            <p:cNvSpPr/>
            <p:nvPr/>
          </p:nvSpPr>
          <p:spPr>
            <a:xfrm rot="20940000">
              <a:off x="6613327" y="4532081"/>
              <a:ext cx="68584"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139" name="Freeform 392"/>
            <p:cNvSpPr/>
            <p:nvPr/>
          </p:nvSpPr>
          <p:spPr>
            <a:xfrm rot="20940000">
              <a:off x="6602636" y="4590747"/>
              <a:ext cx="68584"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140" name="Freeform 393"/>
            <p:cNvSpPr/>
            <p:nvPr/>
          </p:nvSpPr>
          <p:spPr>
            <a:xfrm rot="20940000">
              <a:off x="6593124" y="465065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41" name="Freeform 394"/>
            <p:cNvSpPr/>
            <p:nvPr/>
          </p:nvSpPr>
          <p:spPr>
            <a:xfrm rot="20940000">
              <a:off x="6583189" y="4711179"/>
              <a:ext cx="68101"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142" name="Freeform 395"/>
            <p:cNvSpPr/>
            <p:nvPr/>
          </p:nvSpPr>
          <p:spPr>
            <a:xfrm rot="20940000">
              <a:off x="6634673" y="4044275"/>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143" name="Freeform 396"/>
            <p:cNvSpPr/>
            <p:nvPr/>
          </p:nvSpPr>
          <p:spPr>
            <a:xfrm rot="20940000">
              <a:off x="6625648" y="4104230"/>
              <a:ext cx="67135"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49"/>
                    <a:pt x="0" y="34"/>
                    <a:pt x="5" y="20"/>
                  </a:cubicBezTo>
                  <a:cubicBezTo>
                    <a:pt x="10" y="7"/>
                    <a:pt x="25" y="0"/>
                    <a:pt x="39" y="5"/>
                  </a:cubicBezTo>
                  <a:cubicBezTo>
                    <a:pt x="52"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144" name="Freeform 397"/>
            <p:cNvSpPr/>
            <p:nvPr/>
          </p:nvSpPr>
          <p:spPr>
            <a:xfrm rot="20940000">
              <a:off x="6614994" y="4163282"/>
              <a:ext cx="68101"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145" name="Freeform 398"/>
            <p:cNvSpPr/>
            <p:nvPr/>
          </p:nvSpPr>
          <p:spPr>
            <a:xfrm rot="20940000">
              <a:off x="6604529" y="4223328"/>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46" name="Freeform 399"/>
            <p:cNvSpPr/>
            <p:nvPr/>
          </p:nvSpPr>
          <p:spPr>
            <a:xfrm rot="20940000">
              <a:off x="6594069" y="4283420"/>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147" name="Freeform 400"/>
            <p:cNvSpPr/>
            <p:nvPr/>
          </p:nvSpPr>
          <p:spPr>
            <a:xfrm rot="20940000">
              <a:off x="6584327" y="4342384"/>
              <a:ext cx="68584" cy="68101"/>
            </a:xfrm>
            <a:custGeom>
              <a:avLst/>
              <a:gdLst>
                <a:gd name="T0" fmla="*/ 54 w 60"/>
                <a:gd name="T1" fmla="*/ 40 h 60"/>
                <a:gd name="T2" fmla="*/ 20 w 60"/>
                <a:gd name="T3" fmla="*/ 55 h 60"/>
                <a:gd name="T4" fmla="*/ 5 w 60"/>
                <a:gd name="T5" fmla="*/ 21 h 60"/>
                <a:gd name="T6" fmla="*/ 39 w 60"/>
                <a:gd name="T7" fmla="*/ 5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148" name="Freeform 401"/>
            <p:cNvSpPr/>
            <p:nvPr/>
          </p:nvSpPr>
          <p:spPr>
            <a:xfrm rot="20940000">
              <a:off x="6574391" y="4402426"/>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0"/>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49" name="Freeform 402"/>
            <p:cNvSpPr/>
            <p:nvPr/>
          </p:nvSpPr>
          <p:spPr>
            <a:xfrm rot="20940000">
              <a:off x="6563792" y="4462532"/>
              <a:ext cx="68101"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5" y="20"/>
                  </a:cubicBezTo>
                  <a:cubicBezTo>
                    <a:pt x="11" y="6"/>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150" name="Freeform 403"/>
            <p:cNvSpPr/>
            <p:nvPr/>
          </p:nvSpPr>
          <p:spPr>
            <a:xfrm rot="20940000">
              <a:off x="6554197" y="4521575"/>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151" name="Freeform 404"/>
            <p:cNvSpPr/>
            <p:nvPr/>
          </p:nvSpPr>
          <p:spPr>
            <a:xfrm rot="20940000">
              <a:off x="6543769" y="4581524"/>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152" name="Freeform 405"/>
            <p:cNvSpPr/>
            <p:nvPr/>
          </p:nvSpPr>
          <p:spPr>
            <a:xfrm rot="20940000">
              <a:off x="6533078" y="4640673"/>
              <a:ext cx="68584"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153" name="Freeform 406"/>
            <p:cNvSpPr/>
            <p:nvPr/>
          </p:nvSpPr>
          <p:spPr>
            <a:xfrm rot="20940000">
              <a:off x="6522618" y="4700765"/>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54" name="Freeform 408"/>
            <p:cNvSpPr/>
            <p:nvPr/>
          </p:nvSpPr>
          <p:spPr>
            <a:xfrm rot="20940000">
              <a:off x="6565068" y="4093723"/>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55" name="Freeform 409"/>
            <p:cNvSpPr/>
            <p:nvPr/>
          </p:nvSpPr>
          <p:spPr>
            <a:xfrm rot="20940000">
              <a:off x="6555086" y="4153769"/>
              <a:ext cx="68101"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156" name="Freeform 410"/>
            <p:cNvSpPr/>
            <p:nvPr/>
          </p:nvSpPr>
          <p:spPr>
            <a:xfrm rot="20940000">
              <a:off x="6544442" y="4212914"/>
              <a:ext cx="68101"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157" name="Freeform 411"/>
            <p:cNvSpPr/>
            <p:nvPr/>
          </p:nvSpPr>
          <p:spPr>
            <a:xfrm rot="20940000">
              <a:off x="6534925" y="427277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58" name="Freeform 412"/>
            <p:cNvSpPr/>
            <p:nvPr/>
          </p:nvSpPr>
          <p:spPr>
            <a:xfrm rot="20940000">
              <a:off x="6524372" y="4332877"/>
              <a:ext cx="68584"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159" name="Freeform 413"/>
            <p:cNvSpPr/>
            <p:nvPr/>
          </p:nvSpPr>
          <p:spPr>
            <a:xfrm rot="20940000">
              <a:off x="6513820" y="4392012"/>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60" name="Freeform 414"/>
            <p:cNvSpPr/>
            <p:nvPr/>
          </p:nvSpPr>
          <p:spPr>
            <a:xfrm rot="20940000">
              <a:off x="6504782" y="4451828"/>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161" name="Freeform 415"/>
            <p:cNvSpPr/>
            <p:nvPr/>
          </p:nvSpPr>
          <p:spPr>
            <a:xfrm rot="20940000">
              <a:off x="6494137" y="4510972"/>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162" name="Freeform 416"/>
            <p:cNvSpPr/>
            <p:nvPr/>
          </p:nvSpPr>
          <p:spPr>
            <a:xfrm rot="20940000">
              <a:off x="6483677" y="4571064"/>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63" name="Freeform 417"/>
            <p:cNvSpPr/>
            <p:nvPr/>
          </p:nvSpPr>
          <p:spPr>
            <a:xfrm rot="20940000">
              <a:off x="6474652" y="4631018"/>
              <a:ext cx="67135"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7" y="49"/>
                    <a:pt x="0" y="34"/>
                    <a:pt x="5" y="20"/>
                  </a:cubicBezTo>
                  <a:cubicBezTo>
                    <a:pt x="10" y="7"/>
                    <a:pt x="25" y="0"/>
                    <a:pt x="39" y="5"/>
                  </a:cubicBezTo>
                  <a:cubicBezTo>
                    <a:pt x="53" y="10"/>
                    <a:pt x="59"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164" name="Freeform 418"/>
            <p:cNvSpPr/>
            <p:nvPr/>
          </p:nvSpPr>
          <p:spPr>
            <a:xfrm rot="20940000">
              <a:off x="6463998" y="4690070"/>
              <a:ext cx="68101"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4"/>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165" name="Freeform 419"/>
            <p:cNvSpPr/>
            <p:nvPr/>
          </p:nvSpPr>
          <p:spPr>
            <a:xfrm rot="20940000">
              <a:off x="6692692" y="4790858"/>
              <a:ext cx="67135"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7" y="49"/>
                    <a:pt x="0" y="34"/>
                    <a:pt x="5" y="20"/>
                  </a:cubicBezTo>
                  <a:cubicBezTo>
                    <a:pt x="10" y="7"/>
                    <a:pt x="25" y="0"/>
                    <a:pt x="39" y="5"/>
                  </a:cubicBezTo>
                  <a:cubicBezTo>
                    <a:pt x="53" y="10"/>
                    <a:pt x="59"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166" name="Freeform 420"/>
            <p:cNvSpPr/>
            <p:nvPr/>
          </p:nvSpPr>
          <p:spPr>
            <a:xfrm rot="20940000">
              <a:off x="6632586" y="4780259"/>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67" name="Freeform 421"/>
            <p:cNvSpPr/>
            <p:nvPr/>
          </p:nvSpPr>
          <p:spPr>
            <a:xfrm rot="20940000">
              <a:off x="6572498" y="4769845"/>
              <a:ext cx="68101"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168" name="Freeform 422"/>
            <p:cNvSpPr/>
            <p:nvPr/>
          </p:nvSpPr>
          <p:spPr>
            <a:xfrm rot="20940000">
              <a:off x="6513488" y="4760590"/>
              <a:ext cx="68584"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49" y="53"/>
                    <a:pt x="34" y="59"/>
                    <a:pt x="20" y="54"/>
                  </a:cubicBezTo>
                  <a:cubicBezTo>
                    <a:pt x="7" y="49"/>
                    <a:pt x="0" y="34"/>
                    <a:pt x="5" y="20"/>
                  </a:cubicBezTo>
                  <a:cubicBezTo>
                    <a:pt x="10" y="7"/>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169" name="Freeform 423"/>
            <p:cNvSpPr/>
            <p:nvPr/>
          </p:nvSpPr>
          <p:spPr>
            <a:xfrm rot="20940000">
              <a:off x="6453534" y="4750116"/>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70" name="Freeform 424"/>
            <p:cNvSpPr/>
            <p:nvPr/>
          </p:nvSpPr>
          <p:spPr>
            <a:xfrm rot="20940000">
              <a:off x="6682033" y="4849864"/>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0"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171" name="Freeform 425"/>
            <p:cNvSpPr/>
            <p:nvPr/>
          </p:nvSpPr>
          <p:spPr>
            <a:xfrm rot="20940000">
              <a:off x="6622033" y="4840361"/>
              <a:ext cx="68584" cy="67618"/>
            </a:xfrm>
            <a:custGeom>
              <a:avLst/>
              <a:gdLst>
                <a:gd name="T0" fmla="*/ 55 w 60"/>
                <a:gd name="T1" fmla="*/ 39 h 59"/>
                <a:gd name="T2" fmla="*/ 21 w 60"/>
                <a:gd name="T3" fmla="*/ 54 h 59"/>
                <a:gd name="T4" fmla="*/ 5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172" name="Freeform 426"/>
            <p:cNvSpPr/>
            <p:nvPr/>
          </p:nvSpPr>
          <p:spPr>
            <a:xfrm rot="20940000">
              <a:off x="6562981" y="4829707"/>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0"/>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173" name="Freeform 427"/>
            <p:cNvSpPr/>
            <p:nvPr/>
          </p:nvSpPr>
          <p:spPr>
            <a:xfrm rot="20940000">
              <a:off x="6502935" y="4819725"/>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74" name="Freeform 428"/>
            <p:cNvSpPr/>
            <p:nvPr/>
          </p:nvSpPr>
          <p:spPr>
            <a:xfrm rot="20940000">
              <a:off x="6442843" y="4809265"/>
              <a:ext cx="68584" cy="68101"/>
            </a:xfrm>
            <a:custGeom>
              <a:avLst/>
              <a:gdLst>
                <a:gd name="T0" fmla="*/ 55 w 60"/>
                <a:gd name="T1" fmla="*/ 40 h 60"/>
                <a:gd name="T2" fmla="*/ 21 w 60"/>
                <a:gd name="T3" fmla="*/ 55 h 60"/>
                <a:gd name="T4" fmla="*/ 6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175" name="Freeform 429"/>
            <p:cNvSpPr/>
            <p:nvPr/>
          </p:nvSpPr>
          <p:spPr>
            <a:xfrm rot="20940000">
              <a:off x="6552475" y="4890287"/>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176" name="Freeform 430"/>
            <p:cNvSpPr/>
            <p:nvPr/>
          </p:nvSpPr>
          <p:spPr>
            <a:xfrm rot="20940000">
              <a:off x="6541876" y="4948943"/>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77" name="Freeform 431"/>
            <p:cNvSpPr/>
            <p:nvPr/>
          </p:nvSpPr>
          <p:spPr>
            <a:xfrm rot="20940000">
              <a:off x="6532852" y="5008897"/>
              <a:ext cx="67135"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7" y="49"/>
                    <a:pt x="0" y="34"/>
                    <a:pt x="5" y="20"/>
                  </a:cubicBezTo>
                  <a:cubicBezTo>
                    <a:pt x="10" y="7"/>
                    <a:pt x="25" y="0"/>
                    <a:pt x="39" y="5"/>
                  </a:cubicBezTo>
                  <a:cubicBezTo>
                    <a:pt x="53" y="10"/>
                    <a:pt x="59"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178" name="Freeform 432"/>
            <p:cNvSpPr/>
            <p:nvPr/>
          </p:nvSpPr>
          <p:spPr>
            <a:xfrm rot="20940000">
              <a:off x="6472792" y="4998777"/>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79" name="Freeform 433"/>
            <p:cNvSpPr/>
            <p:nvPr/>
          </p:nvSpPr>
          <p:spPr>
            <a:xfrm rot="20940000">
              <a:off x="6492475" y="4879817"/>
              <a:ext cx="68584" cy="68101"/>
            </a:xfrm>
            <a:custGeom>
              <a:avLst/>
              <a:gdLst>
                <a:gd name="T0" fmla="*/ 55 w 60"/>
                <a:gd name="T1" fmla="*/ 39 h 60"/>
                <a:gd name="T2" fmla="*/ 21 w 60"/>
                <a:gd name="T3" fmla="*/ 55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180" name="Freeform 434"/>
            <p:cNvSpPr/>
            <p:nvPr/>
          </p:nvSpPr>
          <p:spPr>
            <a:xfrm rot="20940000">
              <a:off x="6433377" y="4869168"/>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81" name="Freeform 435"/>
            <p:cNvSpPr/>
            <p:nvPr/>
          </p:nvSpPr>
          <p:spPr>
            <a:xfrm rot="20940000">
              <a:off x="6485477" y="4203171"/>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182" name="Freeform 436"/>
            <p:cNvSpPr/>
            <p:nvPr/>
          </p:nvSpPr>
          <p:spPr>
            <a:xfrm rot="20940000">
              <a:off x="6386494" y="4063534"/>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83" name="Freeform 437"/>
            <p:cNvSpPr/>
            <p:nvPr/>
          </p:nvSpPr>
          <p:spPr>
            <a:xfrm rot="20940000">
              <a:off x="6455574" y="4014137"/>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84" name="Freeform 438"/>
            <p:cNvSpPr/>
            <p:nvPr/>
          </p:nvSpPr>
          <p:spPr>
            <a:xfrm rot="20940000">
              <a:off x="6466127" y="3955002"/>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185" name="Freeform 439"/>
            <p:cNvSpPr/>
            <p:nvPr/>
          </p:nvSpPr>
          <p:spPr>
            <a:xfrm rot="20940000">
              <a:off x="6474833" y="4262315"/>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186" name="Freeform 440"/>
            <p:cNvSpPr/>
            <p:nvPr/>
          </p:nvSpPr>
          <p:spPr>
            <a:xfrm rot="20940000">
              <a:off x="6464372" y="4322407"/>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87" name="Freeform 441"/>
            <p:cNvSpPr/>
            <p:nvPr/>
          </p:nvSpPr>
          <p:spPr>
            <a:xfrm rot="20940000">
              <a:off x="6455154" y="4381321"/>
              <a:ext cx="68101"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188" name="Freeform 442"/>
            <p:cNvSpPr/>
            <p:nvPr/>
          </p:nvSpPr>
          <p:spPr>
            <a:xfrm rot="20940000">
              <a:off x="6444690" y="4441367"/>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89" name="Freeform 443"/>
            <p:cNvSpPr/>
            <p:nvPr/>
          </p:nvSpPr>
          <p:spPr>
            <a:xfrm rot="20940000">
              <a:off x="6434229" y="4501459"/>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190" name="Freeform 444"/>
            <p:cNvSpPr/>
            <p:nvPr/>
          </p:nvSpPr>
          <p:spPr>
            <a:xfrm rot="20940000">
              <a:off x="6424533" y="4560419"/>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191" name="Freeform 445"/>
            <p:cNvSpPr/>
            <p:nvPr/>
          </p:nvSpPr>
          <p:spPr>
            <a:xfrm rot="20940000">
              <a:off x="6414551" y="4620465"/>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92" name="Freeform 446"/>
            <p:cNvSpPr/>
            <p:nvPr/>
          </p:nvSpPr>
          <p:spPr>
            <a:xfrm rot="20940000">
              <a:off x="6403998" y="4680567"/>
              <a:ext cx="68101" cy="67618"/>
            </a:xfrm>
            <a:custGeom>
              <a:avLst/>
              <a:gdLst>
                <a:gd name="T0" fmla="*/ 55 w 60"/>
                <a:gd name="T1" fmla="*/ 39 h 59"/>
                <a:gd name="T2" fmla="*/ 21 w 60"/>
                <a:gd name="T3" fmla="*/ 54 h 59"/>
                <a:gd name="T4" fmla="*/ 5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193" name="Freeform 447"/>
            <p:cNvSpPr/>
            <p:nvPr/>
          </p:nvSpPr>
          <p:spPr>
            <a:xfrm rot="20940000">
              <a:off x="6394403" y="4739610"/>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194" name="Freeform 448"/>
            <p:cNvSpPr/>
            <p:nvPr/>
          </p:nvSpPr>
          <p:spPr>
            <a:xfrm rot="20940000">
              <a:off x="6383929" y="4799564"/>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195" name="Freeform 449"/>
            <p:cNvSpPr/>
            <p:nvPr/>
          </p:nvSpPr>
          <p:spPr>
            <a:xfrm rot="20940000">
              <a:off x="6373285" y="4858708"/>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196" name="Freeform 450"/>
            <p:cNvSpPr/>
            <p:nvPr/>
          </p:nvSpPr>
          <p:spPr>
            <a:xfrm rot="20940000">
              <a:off x="6362824" y="4918800"/>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97" name="Freeform 451"/>
            <p:cNvSpPr/>
            <p:nvPr/>
          </p:nvSpPr>
          <p:spPr>
            <a:xfrm rot="20940000">
              <a:off x="6353786" y="4978616"/>
              <a:ext cx="68584"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198" name="Freeform 452"/>
            <p:cNvSpPr/>
            <p:nvPr/>
          </p:nvSpPr>
          <p:spPr>
            <a:xfrm rot="20940000">
              <a:off x="6343141" y="5037760"/>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199" name="Freeform 453"/>
            <p:cNvSpPr/>
            <p:nvPr/>
          </p:nvSpPr>
          <p:spPr>
            <a:xfrm rot="20940000">
              <a:off x="6283141" y="5028257"/>
              <a:ext cx="68584" cy="67618"/>
            </a:xfrm>
            <a:custGeom>
              <a:avLst/>
              <a:gdLst>
                <a:gd name="T0" fmla="*/ 55 w 60"/>
                <a:gd name="T1" fmla="*/ 39 h 59"/>
                <a:gd name="T2" fmla="*/ 21 w 60"/>
                <a:gd name="T3" fmla="*/ 54 h 59"/>
                <a:gd name="T4" fmla="*/ 6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6" y="20"/>
                  </a:cubicBezTo>
                  <a:cubicBezTo>
                    <a:pt x="11" y="6"/>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200" name="Freeform 454"/>
            <p:cNvSpPr/>
            <p:nvPr/>
          </p:nvSpPr>
          <p:spPr>
            <a:xfrm rot="20940000">
              <a:off x="6293694" y="4968156"/>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01" name="Freeform 455"/>
            <p:cNvSpPr/>
            <p:nvPr/>
          </p:nvSpPr>
          <p:spPr>
            <a:xfrm rot="20940000">
              <a:off x="6304159" y="4908110"/>
              <a:ext cx="68101"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202" name="Freeform 456"/>
            <p:cNvSpPr/>
            <p:nvPr/>
          </p:nvSpPr>
          <p:spPr>
            <a:xfrm rot="20940000">
              <a:off x="6314812" y="4849058"/>
              <a:ext cx="67135"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6" y="49"/>
                    <a:pt x="0" y="34"/>
                    <a:pt x="5" y="20"/>
                  </a:cubicBezTo>
                  <a:cubicBezTo>
                    <a:pt x="10" y="7"/>
                    <a:pt x="25" y="0"/>
                    <a:pt x="39" y="5"/>
                  </a:cubicBezTo>
                  <a:cubicBezTo>
                    <a:pt x="52" y="10"/>
                    <a:pt x="59"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203" name="Freeform 457"/>
            <p:cNvSpPr/>
            <p:nvPr/>
          </p:nvSpPr>
          <p:spPr>
            <a:xfrm rot="20940000">
              <a:off x="6323837" y="4789104"/>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04" name="Freeform 458"/>
            <p:cNvSpPr/>
            <p:nvPr/>
          </p:nvSpPr>
          <p:spPr>
            <a:xfrm rot="20940000">
              <a:off x="6334297" y="4729011"/>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205" name="Freeform 459"/>
            <p:cNvSpPr/>
            <p:nvPr/>
          </p:nvSpPr>
          <p:spPr>
            <a:xfrm rot="20940000">
              <a:off x="6344942" y="4669867"/>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206" name="Freeform 460"/>
            <p:cNvSpPr/>
            <p:nvPr/>
          </p:nvSpPr>
          <p:spPr>
            <a:xfrm rot="20940000">
              <a:off x="6353980" y="4610051"/>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5"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207" name="Freeform 461"/>
            <p:cNvSpPr/>
            <p:nvPr/>
          </p:nvSpPr>
          <p:spPr>
            <a:xfrm rot="20940000">
              <a:off x="6364671" y="4551386"/>
              <a:ext cx="68584"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208" name="Freeform 462"/>
            <p:cNvSpPr/>
            <p:nvPr/>
          </p:nvSpPr>
          <p:spPr>
            <a:xfrm rot="20940000">
              <a:off x="6375085" y="449081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09" name="Freeform 463"/>
            <p:cNvSpPr/>
            <p:nvPr/>
          </p:nvSpPr>
          <p:spPr>
            <a:xfrm rot="20940000">
              <a:off x="6384602" y="4430953"/>
              <a:ext cx="68101"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210" name="Freeform 464"/>
            <p:cNvSpPr/>
            <p:nvPr/>
          </p:nvSpPr>
          <p:spPr>
            <a:xfrm rot="20940000">
              <a:off x="6395292" y="4372287"/>
              <a:ext cx="68101"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211" name="Freeform 465"/>
            <p:cNvSpPr/>
            <p:nvPr/>
          </p:nvSpPr>
          <p:spPr>
            <a:xfrm rot="20940000">
              <a:off x="6405228" y="4311763"/>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12" name="Freeform 466"/>
            <p:cNvSpPr/>
            <p:nvPr/>
          </p:nvSpPr>
          <p:spPr>
            <a:xfrm rot="20940000">
              <a:off x="6224089" y="5017603"/>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213" name="Freeform 467"/>
            <p:cNvSpPr/>
            <p:nvPr/>
          </p:nvSpPr>
          <p:spPr>
            <a:xfrm rot="20940000">
              <a:off x="6234563" y="4957649"/>
              <a:ext cx="67135" cy="68584"/>
            </a:xfrm>
            <a:custGeom>
              <a:avLst/>
              <a:gdLst>
                <a:gd name="T0" fmla="*/ 54 w 59"/>
                <a:gd name="T1" fmla="*/ 40 h 60"/>
                <a:gd name="T2" fmla="*/ 20 w 59"/>
                <a:gd name="T3" fmla="*/ 55 h 60"/>
                <a:gd name="T4" fmla="*/ 5 w 59"/>
                <a:gd name="T5" fmla="*/ 21 h 60"/>
                <a:gd name="T6" fmla="*/ 39 w 59"/>
                <a:gd name="T7" fmla="*/ 5 h 60"/>
                <a:gd name="T8" fmla="*/ 54 w 59"/>
                <a:gd name="T9" fmla="*/ 40 h 60"/>
              </a:gd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4"/>
                    <a:pt x="5" y="21"/>
                  </a:cubicBezTo>
                  <a:cubicBezTo>
                    <a:pt x="10" y="7"/>
                    <a:pt x="25" y="0"/>
                    <a:pt x="39" y="5"/>
                  </a:cubicBezTo>
                  <a:cubicBezTo>
                    <a:pt x="52" y="10"/>
                    <a:pt x="59"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214" name="Freeform 468"/>
            <p:cNvSpPr/>
            <p:nvPr/>
          </p:nvSpPr>
          <p:spPr>
            <a:xfrm rot="20940000">
              <a:off x="6244205" y="4899085"/>
              <a:ext cx="68101"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215" name="Freeform 469"/>
            <p:cNvSpPr/>
            <p:nvPr/>
          </p:nvSpPr>
          <p:spPr>
            <a:xfrm rot="20940000">
              <a:off x="6254757" y="4838984"/>
              <a:ext cx="68101"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16" name="Freeform 470"/>
            <p:cNvSpPr/>
            <p:nvPr/>
          </p:nvSpPr>
          <p:spPr>
            <a:xfrm rot="20940000">
              <a:off x="6264693" y="4778459"/>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217" name="Freeform 471"/>
            <p:cNvSpPr/>
            <p:nvPr/>
          </p:nvSpPr>
          <p:spPr>
            <a:xfrm rot="20940000">
              <a:off x="6274435" y="4719978"/>
              <a:ext cx="68584" cy="68101"/>
            </a:xfrm>
            <a:custGeom>
              <a:avLst/>
              <a:gdLst>
                <a:gd name="T0" fmla="*/ 55 w 60"/>
                <a:gd name="T1" fmla="*/ 39 h 60"/>
                <a:gd name="T2" fmla="*/ 21 w 60"/>
                <a:gd name="T3" fmla="*/ 55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218" name="Freeform 472"/>
            <p:cNvSpPr/>
            <p:nvPr/>
          </p:nvSpPr>
          <p:spPr>
            <a:xfrm rot="20940000">
              <a:off x="6284896" y="4659885"/>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19" name="Freeform 473"/>
            <p:cNvSpPr/>
            <p:nvPr/>
          </p:nvSpPr>
          <p:spPr>
            <a:xfrm rot="20940000">
              <a:off x="6295453" y="4600796"/>
              <a:ext cx="68101"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cxnLst>
                <a:cxn ang="0">
                  <a:pos x="T0" y="T1"/>
                </a:cxn>
                <a:cxn ang="0">
                  <a:pos x="T2" y="T3"/>
                </a:cxn>
                <a:cxn ang="0">
                  <a:pos x="T4" y="T5"/>
                </a:cxn>
                <a:cxn ang="0">
                  <a:pos x="T6" y="T7"/>
                </a:cxn>
                <a:cxn ang="0">
                  <a:pos x="T8" y="T9"/>
                </a:cxn>
              </a:cxnLst>
              <a:rect l="0" t="0" r="r" b="b"/>
              <a:pathLst>
                <a:path w="60" h="59">
                  <a:moveTo>
                    <a:pt x="54" y="39"/>
                  </a:moveTo>
                  <a:cubicBezTo>
                    <a:pt x="49" y="52"/>
                    <a:pt x="34" y="59"/>
                    <a:pt x="20" y="54"/>
                  </a:cubicBezTo>
                  <a:cubicBezTo>
                    <a:pt x="7" y="49"/>
                    <a:pt x="0" y="34"/>
                    <a:pt x="5" y="20"/>
                  </a:cubicBezTo>
                  <a:cubicBezTo>
                    <a:pt x="10" y="6"/>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220" name="Freeform 474"/>
            <p:cNvSpPr/>
            <p:nvPr/>
          </p:nvSpPr>
          <p:spPr>
            <a:xfrm rot="20940000">
              <a:off x="6304579" y="4540925"/>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21" name="Freeform 475"/>
            <p:cNvSpPr/>
            <p:nvPr/>
          </p:nvSpPr>
          <p:spPr>
            <a:xfrm rot="20940000">
              <a:off x="6315039" y="4480833"/>
              <a:ext cx="68584"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222" name="Freeform 476"/>
            <p:cNvSpPr/>
            <p:nvPr/>
          </p:nvSpPr>
          <p:spPr>
            <a:xfrm rot="20940000">
              <a:off x="6325730" y="4421685"/>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223" name="Freeform 477"/>
            <p:cNvSpPr/>
            <p:nvPr/>
          </p:nvSpPr>
          <p:spPr>
            <a:xfrm rot="20940000">
              <a:off x="6336157" y="4361735"/>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224" name="Freeform 478"/>
            <p:cNvSpPr/>
            <p:nvPr/>
          </p:nvSpPr>
          <p:spPr>
            <a:xfrm rot="20940000">
              <a:off x="6345182" y="4301781"/>
              <a:ext cx="68584" cy="68101"/>
            </a:xfrm>
            <a:custGeom>
              <a:avLst/>
              <a:gdLst>
                <a:gd name="T0" fmla="*/ 55 w 60"/>
                <a:gd name="T1" fmla="*/ 40 h 60"/>
                <a:gd name="T2" fmla="*/ 21 w 60"/>
                <a:gd name="T3" fmla="*/ 55 h 60"/>
                <a:gd name="T4" fmla="*/ 5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225" name="Freeform 479"/>
            <p:cNvSpPr/>
            <p:nvPr/>
          </p:nvSpPr>
          <p:spPr>
            <a:xfrm rot="20940000">
              <a:off x="6174457" y="4947051"/>
              <a:ext cx="68584"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0"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226" name="Freeform 480"/>
            <p:cNvSpPr/>
            <p:nvPr/>
          </p:nvSpPr>
          <p:spPr>
            <a:xfrm rot="20940000">
              <a:off x="6185162" y="4888523"/>
              <a:ext cx="67135" cy="68101"/>
            </a:xfrm>
            <a:custGeom>
              <a:avLst/>
              <a:gdLst>
                <a:gd name="T0" fmla="*/ 54 w 59"/>
                <a:gd name="T1" fmla="*/ 39 h 60"/>
                <a:gd name="T2" fmla="*/ 20 w 59"/>
                <a:gd name="T3" fmla="*/ 55 h 60"/>
                <a:gd name="T4" fmla="*/ 5 w 59"/>
                <a:gd name="T5" fmla="*/ 20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49"/>
                    <a:pt x="0" y="34"/>
                    <a:pt x="5" y="20"/>
                  </a:cubicBezTo>
                  <a:cubicBezTo>
                    <a:pt x="10" y="7"/>
                    <a:pt x="25" y="0"/>
                    <a:pt x="39" y="5"/>
                  </a:cubicBezTo>
                  <a:cubicBezTo>
                    <a:pt x="53"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227" name="Freeform 481"/>
            <p:cNvSpPr/>
            <p:nvPr/>
          </p:nvSpPr>
          <p:spPr>
            <a:xfrm rot="20940000">
              <a:off x="6194186" y="4828569"/>
              <a:ext cx="68584" cy="68101"/>
            </a:xfrm>
            <a:custGeom>
              <a:avLst/>
              <a:gdLst>
                <a:gd name="T0" fmla="*/ 55 w 60"/>
                <a:gd name="T1" fmla="*/ 40 h 60"/>
                <a:gd name="T2" fmla="*/ 21 w 60"/>
                <a:gd name="T3" fmla="*/ 55 h 60"/>
                <a:gd name="T4" fmla="*/ 5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228" name="Freeform 482"/>
            <p:cNvSpPr/>
            <p:nvPr/>
          </p:nvSpPr>
          <p:spPr>
            <a:xfrm rot="20940000">
              <a:off x="6204877" y="4769421"/>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229" name="Freeform 483"/>
            <p:cNvSpPr/>
            <p:nvPr/>
          </p:nvSpPr>
          <p:spPr>
            <a:xfrm rot="20940000">
              <a:off x="6215291" y="4709333"/>
              <a:ext cx="68584"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230" name="Freeform 484"/>
            <p:cNvSpPr/>
            <p:nvPr/>
          </p:nvSpPr>
          <p:spPr>
            <a:xfrm rot="20940000">
              <a:off x="6224808" y="4649471"/>
              <a:ext cx="68101" cy="68101"/>
            </a:xfrm>
            <a:custGeom>
              <a:avLst/>
              <a:gdLst>
                <a:gd name="T0" fmla="*/ 55 w 60"/>
                <a:gd name="T1" fmla="*/ 40 h 60"/>
                <a:gd name="T2" fmla="*/ 21 w 60"/>
                <a:gd name="T3" fmla="*/ 55 h 60"/>
                <a:gd name="T4" fmla="*/ 6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231" name="Freeform 485"/>
            <p:cNvSpPr/>
            <p:nvPr/>
          </p:nvSpPr>
          <p:spPr>
            <a:xfrm rot="20940000">
              <a:off x="6235499" y="4590322"/>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232" name="Freeform 486"/>
            <p:cNvSpPr/>
            <p:nvPr/>
          </p:nvSpPr>
          <p:spPr>
            <a:xfrm rot="20940000">
              <a:off x="6245481" y="4530276"/>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4"/>
                    <a:pt x="5" y="21"/>
                  </a:cubicBezTo>
                  <a:cubicBezTo>
                    <a:pt x="10" y="7"/>
                    <a:pt x="25"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233" name="Freeform 487"/>
            <p:cNvSpPr/>
            <p:nvPr/>
          </p:nvSpPr>
          <p:spPr>
            <a:xfrm rot="20940000">
              <a:off x="6256134" y="4471224"/>
              <a:ext cx="67618"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6" y="49"/>
                    <a:pt x="0" y="34"/>
                    <a:pt x="5" y="20"/>
                  </a:cubicBezTo>
                  <a:cubicBezTo>
                    <a:pt x="10" y="7"/>
                    <a:pt x="25" y="0"/>
                    <a:pt x="39" y="5"/>
                  </a:cubicBezTo>
                  <a:cubicBezTo>
                    <a:pt x="52" y="10"/>
                    <a:pt x="59"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234" name="Freeform 488"/>
            <p:cNvSpPr/>
            <p:nvPr/>
          </p:nvSpPr>
          <p:spPr>
            <a:xfrm rot="20940000">
              <a:off x="6265637" y="4411224"/>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35" name="Freeform 489"/>
            <p:cNvSpPr/>
            <p:nvPr/>
          </p:nvSpPr>
          <p:spPr>
            <a:xfrm rot="20940000">
              <a:off x="6276102" y="4351178"/>
              <a:ext cx="68101"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236" name="Freeform 490"/>
            <p:cNvSpPr/>
            <p:nvPr/>
          </p:nvSpPr>
          <p:spPr>
            <a:xfrm rot="20940000">
              <a:off x="6114641" y="4938013"/>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237" name="Freeform 491"/>
            <p:cNvSpPr/>
            <p:nvPr/>
          </p:nvSpPr>
          <p:spPr>
            <a:xfrm rot="20940000">
              <a:off x="6104908" y="4997069"/>
              <a:ext cx="67618" cy="68101"/>
            </a:xfrm>
            <a:custGeom>
              <a:avLst/>
              <a:gdLst>
                <a:gd name="T0" fmla="*/ 54 w 59"/>
                <a:gd name="T1" fmla="*/ 40 h 60"/>
                <a:gd name="T2" fmla="*/ 20 w 59"/>
                <a:gd name="T3" fmla="*/ 55 h 60"/>
                <a:gd name="T4" fmla="*/ 5 w 59"/>
                <a:gd name="T5" fmla="*/ 21 h 60"/>
                <a:gd name="T6" fmla="*/ 39 w 59"/>
                <a:gd name="T7" fmla="*/ 6 h 60"/>
                <a:gd name="T8" fmla="*/ 54 w 59"/>
                <a:gd name="T9" fmla="*/ 40 h 60"/>
              </a:gd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6"/>
                  </a:cubicBezTo>
                  <a:cubicBezTo>
                    <a:pt x="53" y="11"/>
                    <a:pt x="59"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238" name="Freeform 492"/>
            <p:cNvSpPr/>
            <p:nvPr/>
          </p:nvSpPr>
          <p:spPr>
            <a:xfrm rot="20940000">
              <a:off x="6125102" y="4877920"/>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39" name="Freeform 493"/>
            <p:cNvSpPr/>
            <p:nvPr/>
          </p:nvSpPr>
          <p:spPr>
            <a:xfrm rot="20940000">
              <a:off x="6135613" y="4818836"/>
              <a:ext cx="68101"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cxnLst>
                <a:cxn ang="0">
                  <a:pos x="T0" y="T1"/>
                </a:cxn>
                <a:cxn ang="0">
                  <a:pos x="T2" y="T3"/>
                </a:cxn>
                <a:cxn ang="0">
                  <a:pos x="T4" y="T5"/>
                </a:cxn>
                <a:cxn ang="0">
                  <a:pos x="T6" y="T7"/>
                </a:cxn>
                <a:cxn ang="0">
                  <a:pos x="T8" y="T9"/>
                </a:cxn>
              </a:cxnLst>
              <a:rect l="0" t="0" r="r" b="b"/>
              <a:pathLst>
                <a:path w="60" h="59">
                  <a:moveTo>
                    <a:pt x="54" y="39"/>
                  </a:moveTo>
                  <a:cubicBezTo>
                    <a:pt x="49" y="53"/>
                    <a:pt x="34" y="59"/>
                    <a:pt x="20" y="54"/>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240" name="Freeform 494"/>
            <p:cNvSpPr/>
            <p:nvPr/>
          </p:nvSpPr>
          <p:spPr>
            <a:xfrm rot="20940000">
              <a:off x="6144785" y="4758960"/>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41" name="Freeform 495"/>
            <p:cNvSpPr/>
            <p:nvPr/>
          </p:nvSpPr>
          <p:spPr>
            <a:xfrm rot="20940000">
              <a:off x="6155245" y="4698868"/>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242" name="Freeform 496"/>
            <p:cNvSpPr/>
            <p:nvPr/>
          </p:nvSpPr>
          <p:spPr>
            <a:xfrm rot="20940000">
              <a:off x="6165890" y="4639724"/>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243" name="Freeform 497"/>
            <p:cNvSpPr/>
            <p:nvPr/>
          </p:nvSpPr>
          <p:spPr>
            <a:xfrm rot="20940000">
              <a:off x="6176364" y="4579770"/>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244" name="Freeform 498"/>
            <p:cNvSpPr/>
            <p:nvPr/>
          </p:nvSpPr>
          <p:spPr>
            <a:xfrm rot="20940000">
              <a:off x="6185480" y="4520773"/>
              <a:ext cx="68584" cy="67618"/>
            </a:xfrm>
            <a:custGeom>
              <a:avLst/>
              <a:gdLst>
                <a:gd name="T0" fmla="*/ 55 w 60"/>
                <a:gd name="T1" fmla="*/ 39 h 59"/>
                <a:gd name="T2" fmla="*/ 21 w 60"/>
                <a:gd name="T3" fmla="*/ 54 h 59"/>
                <a:gd name="T4" fmla="*/ 5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245" name="Freeform 499"/>
            <p:cNvSpPr/>
            <p:nvPr/>
          </p:nvSpPr>
          <p:spPr>
            <a:xfrm rot="20940000">
              <a:off x="6196033" y="4460672"/>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0"/>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46" name="Freeform 500"/>
            <p:cNvSpPr/>
            <p:nvPr/>
          </p:nvSpPr>
          <p:spPr>
            <a:xfrm rot="20940000">
              <a:off x="6206493" y="4400579"/>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247" name="Freeform 501"/>
            <p:cNvSpPr/>
            <p:nvPr/>
          </p:nvSpPr>
          <p:spPr>
            <a:xfrm rot="20940000">
              <a:off x="6055497" y="4927368"/>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248" name="Freeform 502"/>
            <p:cNvSpPr/>
            <p:nvPr/>
          </p:nvSpPr>
          <p:spPr>
            <a:xfrm rot="20940000">
              <a:off x="6065014" y="4867506"/>
              <a:ext cx="68101"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249" name="Freeform 503"/>
            <p:cNvSpPr/>
            <p:nvPr/>
          </p:nvSpPr>
          <p:spPr>
            <a:xfrm rot="20940000">
              <a:off x="6075659" y="4808362"/>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50" name="Freeform 504"/>
            <p:cNvSpPr/>
            <p:nvPr/>
          </p:nvSpPr>
          <p:spPr>
            <a:xfrm rot="20940000">
              <a:off x="6085640" y="4748316"/>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4"/>
                    <a:pt x="5" y="21"/>
                  </a:cubicBezTo>
                  <a:cubicBezTo>
                    <a:pt x="10" y="7"/>
                    <a:pt x="25"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251" name="Freeform 505"/>
            <p:cNvSpPr/>
            <p:nvPr/>
          </p:nvSpPr>
          <p:spPr>
            <a:xfrm rot="20940000">
              <a:off x="6095337" y="4689356"/>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252" name="Freeform 506"/>
            <p:cNvSpPr/>
            <p:nvPr/>
          </p:nvSpPr>
          <p:spPr>
            <a:xfrm rot="20940000">
              <a:off x="6105797" y="4629263"/>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53" name="Freeform 507"/>
            <p:cNvSpPr/>
            <p:nvPr/>
          </p:nvSpPr>
          <p:spPr>
            <a:xfrm rot="20940000">
              <a:off x="6116262" y="4569217"/>
              <a:ext cx="68101"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0"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254" name="Freeform 508"/>
            <p:cNvSpPr/>
            <p:nvPr/>
          </p:nvSpPr>
          <p:spPr>
            <a:xfrm rot="20940000">
              <a:off x="6126907" y="4510073"/>
              <a:ext cx="68101"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255" name="Freeform 509"/>
            <p:cNvSpPr/>
            <p:nvPr/>
          </p:nvSpPr>
          <p:spPr>
            <a:xfrm rot="20940000">
              <a:off x="6135940" y="4450211"/>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56" name="Freeform 510"/>
            <p:cNvSpPr/>
            <p:nvPr/>
          </p:nvSpPr>
          <p:spPr>
            <a:xfrm rot="20940000">
              <a:off x="6146539" y="4391555"/>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257" name="Freeform 511"/>
            <p:cNvSpPr/>
            <p:nvPr/>
          </p:nvSpPr>
          <p:spPr>
            <a:xfrm rot="20940000">
              <a:off x="6006050" y="4857763"/>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258" name="Freeform 512"/>
            <p:cNvSpPr/>
            <p:nvPr/>
          </p:nvSpPr>
          <p:spPr>
            <a:xfrm rot="20940000">
              <a:off x="6015088" y="4797948"/>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59" name="Freeform 513"/>
            <p:cNvSpPr/>
            <p:nvPr/>
          </p:nvSpPr>
          <p:spPr>
            <a:xfrm rot="20940000">
              <a:off x="6025686" y="4739291"/>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260" name="Freeform 514"/>
            <p:cNvSpPr/>
            <p:nvPr/>
          </p:nvSpPr>
          <p:spPr>
            <a:xfrm rot="20940000">
              <a:off x="6036193" y="4678711"/>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61" name="Freeform 515"/>
            <p:cNvSpPr/>
            <p:nvPr/>
          </p:nvSpPr>
          <p:spPr>
            <a:xfrm rot="20940000">
              <a:off x="6046667" y="4618757"/>
              <a:ext cx="67135" cy="68584"/>
            </a:xfrm>
            <a:custGeom>
              <a:avLst/>
              <a:gdLst>
                <a:gd name="T0" fmla="*/ 54 w 59"/>
                <a:gd name="T1" fmla="*/ 40 h 60"/>
                <a:gd name="T2" fmla="*/ 20 w 59"/>
                <a:gd name="T3" fmla="*/ 55 h 60"/>
                <a:gd name="T4" fmla="*/ 5 w 59"/>
                <a:gd name="T5" fmla="*/ 21 h 60"/>
                <a:gd name="T6" fmla="*/ 39 w 59"/>
                <a:gd name="T7" fmla="*/ 5 h 60"/>
                <a:gd name="T8" fmla="*/ 54 w 59"/>
                <a:gd name="T9" fmla="*/ 40 h 60"/>
              </a:gd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5"/>
                  </a:cubicBezTo>
                  <a:cubicBezTo>
                    <a:pt x="53" y="11"/>
                    <a:pt x="59"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262" name="Freeform 516"/>
            <p:cNvSpPr/>
            <p:nvPr/>
          </p:nvSpPr>
          <p:spPr>
            <a:xfrm rot="20940000">
              <a:off x="6056400" y="4560184"/>
              <a:ext cx="68101" cy="68101"/>
            </a:xfrm>
            <a:custGeom>
              <a:avLst/>
              <a:gdLst>
                <a:gd name="T0" fmla="*/ 55 w 60"/>
                <a:gd name="T1" fmla="*/ 39 h 60"/>
                <a:gd name="T2" fmla="*/ 21 w 60"/>
                <a:gd name="T3" fmla="*/ 54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263" name="Freeform 517"/>
            <p:cNvSpPr/>
            <p:nvPr/>
          </p:nvSpPr>
          <p:spPr>
            <a:xfrm rot="20940000">
              <a:off x="6066382" y="4500137"/>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64" name="Freeform 518"/>
            <p:cNvSpPr/>
            <p:nvPr/>
          </p:nvSpPr>
          <p:spPr>
            <a:xfrm rot="20940000">
              <a:off x="6076796" y="4439567"/>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265" name="Freeform 519"/>
            <p:cNvSpPr/>
            <p:nvPr/>
          </p:nvSpPr>
          <p:spPr>
            <a:xfrm rot="20940000">
              <a:off x="6086539" y="4381085"/>
              <a:ext cx="68584" cy="68101"/>
            </a:xfrm>
            <a:custGeom>
              <a:avLst/>
              <a:gdLst>
                <a:gd name="T0" fmla="*/ 55 w 60"/>
                <a:gd name="T1" fmla="*/ 39 h 60"/>
                <a:gd name="T2" fmla="*/ 21 w 60"/>
                <a:gd name="T3" fmla="*/ 55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66" name="Freeform 520"/>
            <p:cNvSpPr/>
            <p:nvPr/>
          </p:nvSpPr>
          <p:spPr>
            <a:xfrm rot="20940000">
              <a:off x="6096999" y="4320993"/>
              <a:ext cx="68584"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267" name="Freeform 521"/>
            <p:cNvSpPr/>
            <p:nvPr/>
          </p:nvSpPr>
          <p:spPr>
            <a:xfrm rot="20940000">
              <a:off x="6037004" y="4311536"/>
              <a:ext cx="68101"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268" name="Freeform 522"/>
            <p:cNvSpPr/>
            <p:nvPr/>
          </p:nvSpPr>
          <p:spPr>
            <a:xfrm rot="20940000">
              <a:off x="6047602" y="4251430"/>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69" name="Freeform 523"/>
            <p:cNvSpPr/>
            <p:nvPr/>
          </p:nvSpPr>
          <p:spPr>
            <a:xfrm rot="20940000">
              <a:off x="6057584" y="4191384"/>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270" name="Freeform 524"/>
            <p:cNvSpPr/>
            <p:nvPr/>
          </p:nvSpPr>
          <p:spPr>
            <a:xfrm rot="20940000">
              <a:off x="6118118" y="4201895"/>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271" name="Freeform 525"/>
            <p:cNvSpPr/>
            <p:nvPr/>
          </p:nvSpPr>
          <p:spPr>
            <a:xfrm rot="20940000">
              <a:off x="6127143" y="4141941"/>
              <a:ext cx="68584" cy="68101"/>
            </a:xfrm>
            <a:custGeom>
              <a:avLst/>
              <a:gdLst>
                <a:gd name="T0" fmla="*/ 55 w 60"/>
                <a:gd name="T1" fmla="*/ 40 h 60"/>
                <a:gd name="T2" fmla="*/ 21 w 60"/>
                <a:gd name="T3" fmla="*/ 55 h 60"/>
                <a:gd name="T4" fmla="*/ 5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272" name="Freeform 526"/>
            <p:cNvSpPr/>
            <p:nvPr/>
          </p:nvSpPr>
          <p:spPr>
            <a:xfrm rot="20940000">
              <a:off x="6187189" y="4151923"/>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73" name="Freeform 527"/>
            <p:cNvSpPr/>
            <p:nvPr/>
          </p:nvSpPr>
          <p:spPr>
            <a:xfrm rot="20940000">
              <a:off x="5946004" y="4847782"/>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74" name="Freeform 528"/>
            <p:cNvSpPr/>
            <p:nvPr/>
          </p:nvSpPr>
          <p:spPr>
            <a:xfrm rot="20940000">
              <a:off x="5935543" y="4907874"/>
              <a:ext cx="68584" cy="68101"/>
            </a:xfrm>
            <a:custGeom>
              <a:avLst/>
              <a:gdLst>
                <a:gd name="T0" fmla="*/ 55 w 60"/>
                <a:gd name="T1" fmla="*/ 39 h 60"/>
                <a:gd name="T2" fmla="*/ 21 w 60"/>
                <a:gd name="T3" fmla="*/ 54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275" name="Freeform 529"/>
            <p:cNvSpPr/>
            <p:nvPr/>
          </p:nvSpPr>
          <p:spPr>
            <a:xfrm rot="20940000">
              <a:off x="5925801" y="4966355"/>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276" name="Freeform 530"/>
            <p:cNvSpPr/>
            <p:nvPr/>
          </p:nvSpPr>
          <p:spPr>
            <a:xfrm rot="20940000">
              <a:off x="5915865" y="5026880"/>
              <a:ext cx="68101"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0"/>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77" name="Freeform 531"/>
            <p:cNvSpPr/>
            <p:nvPr/>
          </p:nvSpPr>
          <p:spPr>
            <a:xfrm rot="20940000">
              <a:off x="5975911" y="5036862"/>
              <a:ext cx="68101"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278" name="Freeform 532"/>
            <p:cNvSpPr/>
            <p:nvPr/>
          </p:nvSpPr>
          <p:spPr>
            <a:xfrm rot="20940000">
              <a:off x="5965262" y="5095960"/>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279" name="Freeform 533"/>
            <p:cNvSpPr/>
            <p:nvPr/>
          </p:nvSpPr>
          <p:spPr>
            <a:xfrm rot="20940000">
              <a:off x="5905312" y="5086981"/>
              <a:ext cx="68101"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5" y="20"/>
                  </a:cubicBezTo>
                  <a:cubicBezTo>
                    <a:pt x="11" y="6"/>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280" name="Freeform 534"/>
            <p:cNvSpPr/>
            <p:nvPr/>
          </p:nvSpPr>
          <p:spPr>
            <a:xfrm rot="20940000">
              <a:off x="5846302" y="5076277"/>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281" name="Freeform 535"/>
            <p:cNvSpPr/>
            <p:nvPr/>
          </p:nvSpPr>
          <p:spPr>
            <a:xfrm rot="20940000">
              <a:off x="5855294" y="5016465"/>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82" name="Freeform 536"/>
            <p:cNvSpPr/>
            <p:nvPr/>
          </p:nvSpPr>
          <p:spPr>
            <a:xfrm rot="20940000">
              <a:off x="5865847" y="4957330"/>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283" name="Freeform 537"/>
            <p:cNvSpPr/>
            <p:nvPr/>
          </p:nvSpPr>
          <p:spPr>
            <a:xfrm rot="20940000">
              <a:off x="5876445" y="489722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84" name="Freeform 538"/>
            <p:cNvSpPr/>
            <p:nvPr/>
          </p:nvSpPr>
          <p:spPr>
            <a:xfrm rot="20940000">
              <a:off x="5886873" y="4837275"/>
              <a:ext cx="67135" cy="68101"/>
            </a:xfrm>
            <a:custGeom>
              <a:avLst/>
              <a:gdLst>
                <a:gd name="T0" fmla="*/ 54 w 59"/>
                <a:gd name="T1" fmla="*/ 40 h 60"/>
                <a:gd name="T2" fmla="*/ 20 w 59"/>
                <a:gd name="T3" fmla="*/ 55 h 60"/>
                <a:gd name="T4" fmla="*/ 5 w 59"/>
                <a:gd name="T5" fmla="*/ 21 h 60"/>
                <a:gd name="T6" fmla="*/ 39 w 59"/>
                <a:gd name="T7" fmla="*/ 6 h 60"/>
                <a:gd name="T8" fmla="*/ 54 w 59"/>
                <a:gd name="T9" fmla="*/ 40 h 60"/>
              </a:gd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6"/>
                  </a:cubicBezTo>
                  <a:cubicBezTo>
                    <a:pt x="52" y="11"/>
                    <a:pt x="59"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285" name="Freeform 539"/>
            <p:cNvSpPr/>
            <p:nvPr/>
          </p:nvSpPr>
          <p:spPr>
            <a:xfrm rot="20940000">
              <a:off x="5896606" y="4778219"/>
              <a:ext cx="68101"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286" name="Freeform 540"/>
            <p:cNvSpPr/>
            <p:nvPr/>
          </p:nvSpPr>
          <p:spPr>
            <a:xfrm rot="20940000">
              <a:off x="5906588" y="4718172"/>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87" name="Freeform 541"/>
            <p:cNvSpPr/>
            <p:nvPr/>
          </p:nvSpPr>
          <p:spPr>
            <a:xfrm rot="20940000">
              <a:off x="5917095" y="4659042"/>
              <a:ext cx="68584"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cxnLst>
                <a:cxn ang="0">
                  <a:pos x="T0" y="T1"/>
                </a:cxn>
                <a:cxn ang="0">
                  <a:pos x="T2" y="T3"/>
                </a:cxn>
                <a:cxn ang="0">
                  <a:pos x="T4" y="T5"/>
                </a:cxn>
                <a:cxn ang="0">
                  <a:pos x="T6" y="T7"/>
                </a:cxn>
                <a:cxn ang="0">
                  <a:pos x="T8" y="T9"/>
                </a:cxn>
              </a:cxnLst>
              <a:rect l="0" t="0" r="r" b="b"/>
              <a:pathLst>
                <a:path w="60" h="59">
                  <a:moveTo>
                    <a:pt x="54" y="39"/>
                  </a:moveTo>
                  <a:cubicBezTo>
                    <a:pt x="49" y="52"/>
                    <a:pt x="34" y="59"/>
                    <a:pt x="20" y="54"/>
                  </a:cubicBezTo>
                  <a:cubicBezTo>
                    <a:pt x="7" y="49"/>
                    <a:pt x="0" y="34"/>
                    <a:pt x="5" y="20"/>
                  </a:cubicBezTo>
                  <a:cubicBezTo>
                    <a:pt x="10" y="6"/>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288" name="Freeform 542"/>
            <p:cNvSpPr/>
            <p:nvPr/>
          </p:nvSpPr>
          <p:spPr>
            <a:xfrm rot="20940000">
              <a:off x="5926745" y="4599120"/>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89" name="Freeform 543"/>
            <p:cNvSpPr/>
            <p:nvPr/>
          </p:nvSpPr>
          <p:spPr>
            <a:xfrm rot="20940000">
              <a:off x="5937210" y="4539074"/>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290" name="Freeform 544"/>
            <p:cNvSpPr/>
            <p:nvPr/>
          </p:nvSpPr>
          <p:spPr>
            <a:xfrm rot="20940000">
              <a:off x="5947855" y="4479930"/>
              <a:ext cx="68101"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291" name="Freeform 545"/>
            <p:cNvSpPr/>
            <p:nvPr/>
          </p:nvSpPr>
          <p:spPr>
            <a:xfrm rot="20940000">
              <a:off x="5887762" y="4469470"/>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92" name="Freeform 546"/>
            <p:cNvSpPr/>
            <p:nvPr/>
          </p:nvSpPr>
          <p:spPr>
            <a:xfrm rot="20940000">
              <a:off x="5877210" y="4529571"/>
              <a:ext cx="68101" cy="67618"/>
            </a:xfrm>
            <a:custGeom>
              <a:avLst/>
              <a:gdLst>
                <a:gd name="T0" fmla="*/ 55 w 60"/>
                <a:gd name="T1" fmla="*/ 39 h 59"/>
                <a:gd name="T2" fmla="*/ 21 w 60"/>
                <a:gd name="T3" fmla="*/ 54 h 59"/>
                <a:gd name="T4" fmla="*/ 6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293" name="Freeform 547"/>
            <p:cNvSpPr/>
            <p:nvPr/>
          </p:nvSpPr>
          <p:spPr>
            <a:xfrm rot="20940000">
              <a:off x="5818154" y="4518871"/>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0"/>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94" name="Freeform 548"/>
            <p:cNvSpPr/>
            <p:nvPr/>
          </p:nvSpPr>
          <p:spPr>
            <a:xfrm rot="20940000">
              <a:off x="5807647" y="4579451"/>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295" name="Freeform 549"/>
            <p:cNvSpPr/>
            <p:nvPr/>
          </p:nvSpPr>
          <p:spPr>
            <a:xfrm rot="20940000">
              <a:off x="5867601" y="4588476"/>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4"/>
                    <a:pt x="5" y="21"/>
                  </a:cubicBezTo>
                  <a:cubicBezTo>
                    <a:pt x="10" y="7"/>
                    <a:pt x="25" y="0"/>
                    <a:pt x="39" y="5"/>
                  </a:cubicBezTo>
                  <a:cubicBezTo>
                    <a:pt x="53" y="10"/>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296" name="Freeform 550"/>
            <p:cNvSpPr/>
            <p:nvPr/>
          </p:nvSpPr>
          <p:spPr>
            <a:xfrm rot="20940000">
              <a:off x="5857141" y="4648568"/>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297" name="Freeform 551"/>
            <p:cNvSpPr/>
            <p:nvPr/>
          </p:nvSpPr>
          <p:spPr>
            <a:xfrm rot="20940000">
              <a:off x="5846496" y="4707712"/>
              <a:ext cx="68584"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298" name="Freeform 552"/>
            <p:cNvSpPr/>
            <p:nvPr/>
          </p:nvSpPr>
          <p:spPr>
            <a:xfrm rot="20940000">
              <a:off x="5837458" y="4767528"/>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299" name="Freeform 553"/>
            <p:cNvSpPr/>
            <p:nvPr/>
          </p:nvSpPr>
          <p:spPr>
            <a:xfrm rot="20940000">
              <a:off x="5826998" y="4827620"/>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300" name="Freeform 554"/>
            <p:cNvSpPr/>
            <p:nvPr/>
          </p:nvSpPr>
          <p:spPr>
            <a:xfrm rot="20940000">
              <a:off x="5816353" y="4886764"/>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301" name="Freeform 555"/>
            <p:cNvSpPr/>
            <p:nvPr/>
          </p:nvSpPr>
          <p:spPr>
            <a:xfrm rot="20940000">
              <a:off x="5807328" y="4946718"/>
              <a:ext cx="67135"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49"/>
                    <a:pt x="0" y="34"/>
                    <a:pt x="5" y="20"/>
                  </a:cubicBezTo>
                  <a:cubicBezTo>
                    <a:pt x="10" y="7"/>
                    <a:pt x="25" y="0"/>
                    <a:pt x="39" y="5"/>
                  </a:cubicBezTo>
                  <a:cubicBezTo>
                    <a:pt x="52"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302" name="Freeform 556"/>
            <p:cNvSpPr/>
            <p:nvPr/>
          </p:nvSpPr>
          <p:spPr>
            <a:xfrm rot="20940000">
              <a:off x="5796675" y="5005770"/>
              <a:ext cx="68101"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303" name="Freeform 557"/>
            <p:cNvSpPr/>
            <p:nvPr/>
          </p:nvSpPr>
          <p:spPr>
            <a:xfrm rot="20940000">
              <a:off x="5786210" y="5065817"/>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304" name="Freeform 558"/>
            <p:cNvSpPr/>
            <p:nvPr/>
          </p:nvSpPr>
          <p:spPr>
            <a:xfrm rot="20940000">
              <a:off x="5775749" y="5125909"/>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305" name="Freeform 559"/>
            <p:cNvSpPr/>
            <p:nvPr/>
          </p:nvSpPr>
          <p:spPr>
            <a:xfrm rot="20940000">
              <a:off x="5766007" y="5184873"/>
              <a:ext cx="68584" cy="68101"/>
            </a:xfrm>
            <a:custGeom>
              <a:avLst/>
              <a:gdLst>
                <a:gd name="T0" fmla="*/ 54 w 60"/>
                <a:gd name="T1" fmla="*/ 40 h 60"/>
                <a:gd name="T2" fmla="*/ 20 w 60"/>
                <a:gd name="T3" fmla="*/ 55 h 60"/>
                <a:gd name="T4" fmla="*/ 5 w 60"/>
                <a:gd name="T5" fmla="*/ 21 h 60"/>
                <a:gd name="T6" fmla="*/ 39 w 60"/>
                <a:gd name="T7" fmla="*/ 5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306" name="Freeform 560"/>
            <p:cNvSpPr/>
            <p:nvPr/>
          </p:nvSpPr>
          <p:spPr>
            <a:xfrm rot="20940000">
              <a:off x="5756071" y="5244915"/>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307" name="Freeform 561"/>
            <p:cNvSpPr/>
            <p:nvPr/>
          </p:nvSpPr>
          <p:spPr>
            <a:xfrm rot="20940000">
              <a:off x="5695500" y="5234500"/>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6"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308" name="Freeform 562"/>
            <p:cNvSpPr/>
            <p:nvPr/>
          </p:nvSpPr>
          <p:spPr>
            <a:xfrm rot="20940000">
              <a:off x="5686462" y="5294316"/>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309" name="Freeform 563"/>
            <p:cNvSpPr/>
            <p:nvPr/>
          </p:nvSpPr>
          <p:spPr>
            <a:xfrm rot="20940000">
              <a:off x="5626370" y="5283856"/>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310" name="Freeform 564"/>
            <p:cNvSpPr/>
            <p:nvPr/>
          </p:nvSpPr>
          <p:spPr>
            <a:xfrm rot="20940000">
              <a:off x="5566282" y="5273442"/>
              <a:ext cx="68101"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311" name="Freeform 565"/>
            <p:cNvSpPr/>
            <p:nvPr/>
          </p:nvSpPr>
          <p:spPr>
            <a:xfrm rot="20940000">
              <a:off x="5576973" y="5214776"/>
              <a:ext cx="68101"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312" name="Freeform 566"/>
            <p:cNvSpPr/>
            <p:nvPr/>
          </p:nvSpPr>
          <p:spPr>
            <a:xfrm rot="20940000">
              <a:off x="5517837" y="5204224"/>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2"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313" name="Freeform 567"/>
            <p:cNvSpPr/>
            <p:nvPr/>
          </p:nvSpPr>
          <p:spPr>
            <a:xfrm rot="20940000">
              <a:off x="5526954" y="5145227"/>
              <a:ext cx="68584"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1" y="6"/>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314" name="Freeform 568"/>
            <p:cNvSpPr/>
            <p:nvPr/>
          </p:nvSpPr>
          <p:spPr>
            <a:xfrm rot="20940000">
              <a:off x="5586908" y="5154251"/>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4"/>
                    <a:pt x="5" y="21"/>
                  </a:cubicBezTo>
                  <a:cubicBezTo>
                    <a:pt x="10" y="7"/>
                    <a:pt x="26" y="0"/>
                    <a:pt x="39" y="5"/>
                  </a:cubicBezTo>
                  <a:cubicBezTo>
                    <a:pt x="53" y="10"/>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315" name="Freeform 569"/>
            <p:cNvSpPr/>
            <p:nvPr/>
          </p:nvSpPr>
          <p:spPr>
            <a:xfrm rot="20940000">
              <a:off x="5646053" y="5164896"/>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316" name="Freeform 570"/>
            <p:cNvSpPr/>
            <p:nvPr/>
          </p:nvSpPr>
          <p:spPr>
            <a:xfrm rot="20940000">
              <a:off x="5706145" y="5175356"/>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317" name="Freeform 571"/>
            <p:cNvSpPr/>
            <p:nvPr/>
          </p:nvSpPr>
          <p:spPr>
            <a:xfrm rot="20940000">
              <a:off x="5716605" y="5115264"/>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318" name="Freeform 572"/>
            <p:cNvSpPr/>
            <p:nvPr/>
          </p:nvSpPr>
          <p:spPr>
            <a:xfrm rot="20940000">
              <a:off x="5726122" y="5055402"/>
              <a:ext cx="68101"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319" name="Freeform 573"/>
            <p:cNvSpPr/>
            <p:nvPr/>
          </p:nvSpPr>
          <p:spPr>
            <a:xfrm rot="20940000">
              <a:off x="5736767" y="4996258"/>
              <a:ext cx="68101"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320" name="Freeform 574"/>
            <p:cNvSpPr/>
            <p:nvPr/>
          </p:nvSpPr>
          <p:spPr>
            <a:xfrm rot="20940000">
              <a:off x="5746748" y="4936212"/>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321" name="Freeform 575"/>
            <p:cNvSpPr/>
            <p:nvPr/>
          </p:nvSpPr>
          <p:spPr>
            <a:xfrm rot="20940000">
              <a:off x="5757301" y="4877077"/>
              <a:ext cx="68584" cy="67618"/>
            </a:xfrm>
            <a:custGeom>
              <a:avLst/>
              <a:gdLst>
                <a:gd name="T0" fmla="*/ 54 w 60"/>
                <a:gd name="T1" fmla="*/ 39 h 59"/>
                <a:gd name="T2" fmla="*/ 20 w 60"/>
                <a:gd name="T3" fmla="*/ 54 h 59"/>
                <a:gd name="T4" fmla="*/ 5 w 60"/>
                <a:gd name="T5" fmla="*/ 20 h 59"/>
                <a:gd name="T6" fmla="*/ 39 w 60"/>
                <a:gd name="T7" fmla="*/ 5 h 59"/>
                <a:gd name="T8" fmla="*/ 54 w 60"/>
                <a:gd name="T9" fmla="*/ 39 h 59"/>
              </a:gdLst>
              <a:cxnLst>
                <a:cxn ang="0">
                  <a:pos x="T0" y="T1"/>
                </a:cxn>
                <a:cxn ang="0">
                  <a:pos x="T2" y="T3"/>
                </a:cxn>
                <a:cxn ang="0">
                  <a:pos x="T4" y="T5"/>
                </a:cxn>
                <a:cxn ang="0">
                  <a:pos x="T6" y="T7"/>
                </a:cxn>
                <a:cxn ang="0">
                  <a:pos x="T8" y="T9"/>
                </a:cxn>
              </a:cxnLst>
              <a:rect l="0" t="0" r="r" b="b"/>
              <a:pathLst>
                <a:path w="60" h="59">
                  <a:moveTo>
                    <a:pt x="54" y="39"/>
                  </a:moveTo>
                  <a:cubicBezTo>
                    <a:pt x="49" y="53"/>
                    <a:pt x="34" y="59"/>
                    <a:pt x="20" y="54"/>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322" name="Freeform 576"/>
            <p:cNvSpPr/>
            <p:nvPr/>
          </p:nvSpPr>
          <p:spPr>
            <a:xfrm rot="20940000">
              <a:off x="5766905" y="4817160"/>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323" name="Freeform 577"/>
            <p:cNvSpPr/>
            <p:nvPr/>
          </p:nvSpPr>
          <p:spPr>
            <a:xfrm rot="20940000">
              <a:off x="5777370" y="4757114"/>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324" name="Freeform 578"/>
            <p:cNvSpPr/>
            <p:nvPr/>
          </p:nvSpPr>
          <p:spPr>
            <a:xfrm rot="20940000">
              <a:off x="5717508" y="4748080"/>
              <a:ext cx="68101" cy="68101"/>
            </a:xfrm>
            <a:custGeom>
              <a:avLst/>
              <a:gdLst>
                <a:gd name="T0" fmla="*/ 55 w 60"/>
                <a:gd name="T1" fmla="*/ 39 h 60"/>
                <a:gd name="T2" fmla="*/ 21 w 60"/>
                <a:gd name="T3" fmla="*/ 54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325" name="Freeform 579"/>
            <p:cNvSpPr/>
            <p:nvPr/>
          </p:nvSpPr>
          <p:spPr>
            <a:xfrm rot="20940000">
              <a:off x="5707761" y="4806515"/>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4"/>
                    <a:pt x="5" y="21"/>
                  </a:cubicBezTo>
                  <a:cubicBezTo>
                    <a:pt x="10" y="7"/>
                    <a:pt x="25" y="0"/>
                    <a:pt x="39" y="5"/>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326" name="Freeform 580"/>
            <p:cNvSpPr/>
            <p:nvPr/>
          </p:nvSpPr>
          <p:spPr>
            <a:xfrm rot="20940000">
              <a:off x="5697347" y="4867086"/>
              <a:ext cx="68584"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327" name="Freeform 581"/>
            <p:cNvSpPr/>
            <p:nvPr/>
          </p:nvSpPr>
          <p:spPr>
            <a:xfrm rot="20940000">
              <a:off x="5686656" y="4925752"/>
              <a:ext cx="68584"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328" name="Freeform 582"/>
            <p:cNvSpPr/>
            <p:nvPr/>
          </p:nvSpPr>
          <p:spPr>
            <a:xfrm rot="20940000">
              <a:off x="5677631" y="4985706"/>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329" name="Freeform 583"/>
            <p:cNvSpPr/>
            <p:nvPr/>
          </p:nvSpPr>
          <p:spPr>
            <a:xfrm rot="20940000">
              <a:off x="5667158" y="5045660"/>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330" name="Freeform 584"/>
            <p:cNvSpPr/>
            <p:nvPr/>
          </p:nvSpPr>
          <p:spPr>
            <a:xfrm rot="20940000">
              <a:off x="5656513" y="5104804"/>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331" name="Freeform 585"/>
            <p:cNvSpPr/>
            <p:nvPr/>
          </p:nvSpPr>
          <p:spPr>
            <a:xfrm rot="20940000">
              <a:off x="5597516" y="5095687"/>
              <a:ext cx="67618" cy="67135"/>
            </a:xfrm>
            <a:custGeom>
              <a:avLst/>
              <a:gdLst>
                <a:gd name="T0" fmla="*/ 54 w 59"/>
                <a:gd name="T1" fmla="*/ 39 h 59"/>
                <a:gd name="T2" fmla="*/ 20 w 59"/>
                <a:gd name="T3" fmla="*/ 54 h 59"/>
                <a:gd name="T4" fmla="*/ 5 w 59"/>
                <a:gd name="T5" fmla="*/ 20 h 59"/>
                <a:gd name="T6" fmla="*/ 39 w 59"/>
                <a:gd name="T7" fmla="*/ 5 h 59"/>
                <a:gd name="T8" fmla="*/ 54 w 59"/>
                <a:gd name="T9" fmla="*/ 39 h 59"/>
              </a:gdLst>
              <a:cxnLst>
                <a:cxn ang="0">
                  <a:pos x="T0" y="T1"/>
                </a:cxn>
                <a:cxn ang="0">
                  <a:pos x="T2" y="T3"/>
                </a:cxn>
                <a:cxn ang="0">
                  <a:pos x="T4" y="T5"/>
                </a:cxn>
                <a:cxn ang="0">
                  <a:pos x="T6" y="T7"/>
                </a:cxn>
                <a:cxn ang="0">
                  <a:pos x="T8" y="T9"/>
                </a:cxn>
              </a:cxnLst>
              <a:rect l="0" t="0" r="r" b="b"/>
              <a:pathLst>
                <a:path w="59" h="59">
                  <a:moveTo>
                    <a:pt x="54" y="39"/>
                  </a:moveTo>
                  <a:cubicBezTo>
                    <a:pt x="49" y="53"/>
                    <a:pt x="34" y="59"/>
                    <a:pt x="20" y="54"/>
                  </a:cubicBezTo>
                  <a:cubicBezTo>
                    <a:pt x="7" y="49"/>
                    <a:pt x="0" y="34"/>
                    <a:pt x="5" y="20"/>
                  </a:cubicBezTo>
                  <a:cubicBezTo>
                    <a:pt x="10" y="7"/>
                    <a:pt x="25" y="0"/>
                    <a:pt x="39" y="5"/>
                  </a:cubicBezTo>
                  <a:cubicBezTo>
                    <a:pt x="53" y="10"/>
                    <a:pt x="59"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332" name="Freeform 586"/>
            <p:cNvSpPr/>
            <p:nvPr/>
          </p:nvSpPr>
          <p:spPr>
            <a:xfrm rot="20940000">
              <a:off x="5537553" y="5085121"/>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0"/>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333" name="Freeform 587"/>
            <p:cNvSpPr/>
            <p:nvPr/>
          </p:nvSpPr>
          <p:spPr>
            <a:xfrm rot="20940000">
              <a:off x="5547967" y="5025033"/>
              <a:ext cx="68584" cy="68101"/>
            </a:xfrm>
            <a:custGeom>
              <a:avLst/>
              <a:gdLst>
                <a:gd name="T0" fmla="*/ 54 w 60"/>
                <a:gd name="T1" fmla="*/ 40 h 60"/>
                <a:gd name="T2" fmla="*/ 20 w 60"/>
                <a:gd name="T3" fmla="*/ 55 h 60"/>
                <a:gd name="T4" fmla="*/ 5 w 60"/>
                <a:gd name="T5" fmla="*/ 21 h 60"/>
                <a:gd name="T6" fmla="*/ 39 w 60"/>
                <a:gd name="T7" fmla="*/ 5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334" name="Freeform 588"/>
            <p:cNvSpPr/>
            <p:nvPr/>
          </p:nvSpPr>
          <p:spPr>
            <a:xfrm rot="20940000">
              <a:off x="5607111" y="5035678"/>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335" name="Freeform 589"/>
            <p:cNvSpPr/>
            <p:nvPr/>
          </p:nvSpPr>
          <p:spPr>
            <a:xfrm rot="20940000">
              <a:off x="5617530" y="4975153"/>
              <a:ext cx="68101"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336" name="Freeform 590"/>
            <p:cNvSpPr/>
            <p:nvPr/>
          </p:nvSpPr>
          <p:spPr>
            <a:xfrm rot="20940000">
              <a:off x="5628221" y="4916488"/>
              <a:ext cx="68101" cy="68101"/>
            </a:xfrm>
            <a:custGeom>
              <a:avLst/>
              <a:gdLst>
                <a:gd name="T0" fmla="*/ 54 w 60"/>
                <a:gd name="T1" fmla="*/ 39 h 60"/>
                <a:gd name="T2" fmla="*/ 20 w 60"/>
                <a:gd name="T3" fmla="*/ 55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337" name="Freeform 591"/>
            <p:cNvSpPr/>
            <p:nvPr/>
          </p:nvSpPr>
          <p:spPr>
            <a:xfrm rot="20940000">
              <a:off x="5637255" y="4856626"/>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338" name="Freeform 592"/>
            <p:cNvSpPr/>
            <p:nvPr/>
          </p:nvSpPr>
          <p:spPr>
            <a:xfrm rot="20940000">
              <a:off x="5647807" y="4797490"/>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339" name="Freeform 593"/>
            <p:cNvSpPr/>
            <p:nvPr/>
          </p:nvSpPr>
          <p:spPr>
            <a:xfrm rot="20940000">
              <a:off x="5658406" y="473738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340" name="Freeform 594"/>
            <p:cNvSpPr/>
            <p:nvPr/>
          </p:nvSpPr>
          <p:spPr>
            <a:xfrm rot="20940000">
              <a:off x="5598313" y="4726924"/>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341" name="Freeform 595"/>
            <p:cNvSpPr/>
            <p:nvPr/>
          </p:nvSpPr>
          <p:spPr>
            <a:xfrm rot="20940000">
              <a:off x="5608963" y="4667826"/>
              <a:ext cx="68101"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0"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342" name="Freeform 596"/>
            <p:cNvSpPr/>
            <p:nvPr/>
          </p:nvSpPr>
          <p:spPr>
            <a:xfrm rot="20940000">
              <a:off x="5548870" y="4657366"/>
              <a:ext cx="68101"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343" name="Freeform 597"/>
            <p:cNvSpPr/>
            <p:nvPr/>
          </p:nvSpPr>
          <p:spPr>
            <a:xfrm rot="20940000">
              <a:off x="5539275" y="4717375"/>
              <a:ext cx="67135" cy="67618"/>
            </a:xfrm>
            <a:custGeom>
              <a:avLst/>
              <a:gdLst>
                <a:gd name="T0" fmla="*/ 54 w 59"/>
                <a:gd name="T1" fmla="*/ 39 h 59"/>
                <a:gd name="T2" fmla="*/ 20 w 59"/>
                <a:gd name="T3" fmla="*/ 54 h 59"/>
                <a:gd name="T4" fmla="*/ 5 w 59"/>
                <a:gd name="T5" fmla="*/ 20 h 59"/>
                <a:gd name="T6" fmla="*/ 39 w 59"/>
                <a:gd name="T7" fmla="*/ 5 h 59"/>
                <a:gd name="T8" fmla="*/ 54 w 59"/>
                <a:gd name="T9" fmla="*/ 39 h 59"/>
              </a:gdLst>
              <a:cxnLst>
                <a:cxn ang="0">
                  <a:pos x="T0" y="T1"/>
                </a:cxn>
                <a:cxn ang="0">
                  <a:pos x="T2" y="T3"/>
                </a:cxn>
                <a:cxn ang="0">
                  <a:pos x="T4" y="T5"/>
                </a:cxn>
                <a:cxn ang="0">
                  <a:pos x="T6" y="T7"/>
                </a:cxn>
                <a:cxn ang="0">
                  <a:pos x="T8" y="T9"/>
                </a:cxn>
              </a:cxnLst>
              <a:rect l="0" t="0" r="r" b="b"/>
              <a:pathLst>
                <a:path w="59" h="59">
                  <a:moveTo>
                    <a:pt x="54" y="39"/>
                  </a:moveTo>
                  <a:cubicBezTo>
                    <a:pt x="49" y="52"/>
                    <a:pt x="34" y="59"/>
                    <a:pt x="20" y="54"/>
                  </a:cubicBezTo>
                  <a:cubicBezTo>
                    <a:pt x="7" y="49"/>
                    <a:pt x="0" y="34"/>
                    <a:pt x="5" y="20"/>
                  </a:cubicBezTo>
                  <a:cubicBezTo>
                    <a:pt x="10" y="6"/>
                    <a:pt x="25" y="0"/>
                    <a:pt x="39" y="5"/>
                  </a:cubicBezTo>
                  <a:cubicBezTo>
                    <a:pt x="53" y="10"/>
                    <a:pt x="59"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344" name="Freeform 598"/>
            <p:cNvSpPr/>
            <p:nvPr/>
          </p:nvSpPr>
          <p:spPr>
            <a:xfrm rot="20940000">
              <a:off x="5528709" y="4776372"/>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345" name="Freeform 599"/>
            <p:cNvSpPr/>
            <p:nvPr/>
          </p:nvSpPr>
          <p:spPr>
            <a:xfrm rot="20940000">
              <a:off x="5587853" y="4787017"/>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346" name="Freeform 600"/>
            <p:cNvSpPr/>
            <p:nvPr/>
          </p:nvSpPr>
          <p:spPr>
            <a:xfrm rot="20940000">
              <a:off x="5578110" y="4845981"/>
              <a:ext cx="68584" cy="68101"/>
            </a:xfrm>
            <a:custGeom>
              <a:avLst/>
              <a:gdLst>
                <a:gd name="T0" fmla="*/ 55 w 60"/>
                <a:gd name="T1" fmla="*/ 40 h 60"/>
                <a:gd name="T2" fmla="*/ 20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347" name="Freeform 601"/>
            <p:cNvSpPr/>
            <p:nvPr/>
          </p:nvSpPr>
          <p:spPr>
            <a:xfrm rot="20940000">
              <a:off x="5568175" y="4906023"/>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348" name="Freeform 602"/>
            <p:cNvSpPr/>
            <p:nvPr/>
          </p:nvSpPr>
          <p:spPr>
            <a:xfrm rot="20940000">
              <a:off x="5507604" y="4895608"/>
              <a:ext cx="68584"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349" name="Freeform 603"/>
            <p:cNvSpPr/>
            <p:nvPr/>
          </p:nvSpPr>
          <p:spPr>
            <a:xfrm rot="20940000">
              <a:off x="5518249" y="4836464"/>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350" name="Freeform 604"/>
            <p:cNvSpPr/>
            <p:nvPr/>
          </p:nvSpPr>
          <p:spPr>
            <a:xfrm rot="20940000">
              <a:off x="5459592" y="4825866"/>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2"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351" name="Freeform 605"/>
            <p:cNvSpPr/>
            <p:nvPr/>
          </p:nvSpPr>
          <p:spPr>
            <a:xfrm rot="20940000">
              <a:off x="5449123" y="4885866"/>
              <a:ext cx="68101"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352" name="Freeform 606"/>
            <p:cNvSpPr/>
            <p:nvPr/>
          </p:nvSpPr>
          <p:spPr>
            <a:xfrm rot="20940000">
              <a:off x="5389076" y="4875884"/>
              <a:ext cx="68101"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353" name="Freeform 607"/>
            <p:cNvSpPr/>
            <p:nvPr/>
          </p:nvSpPr>
          <p:spPr>
            <a:xfrm rot="20940000">
              <a:off x="5399012" y="4815359"/>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354" name="Freeform 609"/>
            <p:cNvSpPr/>
            <p:nvPr/>
          </p:nvSpPr>
          <p:spPr>
            <a:xfrm rot="20940000">
              <a:off x="5409703" y="4756694"/>
              <a:ext cx="68584" cy="68101"/>
            </a:xfrm>
            <a:custGeom>
              <a:avLst/>
              <a:gdLst>
                <a:gd name="T0" fmla="*/ 54 w 60"/>
                <a:gd name="T1" fmla="*/ 39 h 60"/>
                <a:gd name="T2" fmla="*/ 20 w 60"/>
                <a:gd name="T3" fmla="*/ 54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355" name="Freeform 610"/>
            <p:cNvSpPr/>
            <p:nvPr/>
          </p:nvSpPr>
          <p:spPr>
            <a:xfrm rot="20940000">
              <a:off x="5468616" y="4765912"/>
              <a:ext cx="68584"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356" name="Freeform 611"/>
            <p:cNvSpPr/>
            <p:nvPr/>
          </p:nvSpPr>
          <p:spPr>
            <a:xfrm rot="20940000">
              <a:off x="5479261" y="4706768"/>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357" name="Freeform 612"/>
            <p:cNvSpPr/>
            <p:nvPr/>
          </p:nvSpPr>
          <p:spPr>
            <a:xfrm rot="20940000">
              <a:off x="5489722" y="4646675"/>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4"/>
                    <a:pt x="5" y="21"/>
                  </a:cubicBezTo>
                  <a:cubicBezTo>
                    <a:pt x="10" y="7"/>
                    <a:pt x="25" y="0"/>
                    <a:pt x="39" y="5"/>
                  </a:cubicBezTo>
                  <a:cubicBezTo>
                    <a:pt x="53" y="10"/>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358" name="Freeform 613"/>
            <p:cNvSpPr/>
            <p:nvPr/>
          </p:nvSpPr>
          <p:spPr>
            <a:xfrm rot="20940000">
              <a:off x="5429772" y="4637697"/>
              <a:ext cx="68101"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359" name="Freeform 614"/>
            <p:cNvSpPr/>
            <p:nvPr/>
          </p:nvSpPr>
          <p:spPr>
            <a:xfrm rot="20940000">
              <a:off x="5419215" y="4696786"/>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360" name="Freeform 615"/>
            <p:cNvSpPr/>
            <p:nvPr/>
          </p:nvSpPr>
          <p:spPr>
            <a:xfrm rot="20940000">
              <a:off x="5360071" y="4686141"/>
              <a:ext cx="68584" cy="68101"/>
            </a:xfrm>
            <a:custGeom>
              <a:avLst/>
              <a:gdLst>
                <a:gd name="T0" fmla="*/ 54 w 60"/>
                <a:gd name="T1" fmla="*/ 40 h 60"/>
                <a:gd name="T2" fmla="*/ 20 w 60"/>
                <a:gd name="T3" fmla="*/ 55 h 60"/>
                <a:gd name="T4" fmla="*/ 5 w 60"/>
                <a:gd name="T5" fmla="*/ 21 h 60"/>
                <a:gd name="T6" fmla="*/ 39 w 60"/>
                <a:gd name="T7" fmla="*/ 6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361" name="Freeform 616"/>
            <p:cNvSpPr/>
            <p:nvPr/>
          </p:nvSpPr>
          <p:spPr>
            <a:xfrm rot="20940000">
              <a:off x="5349656" y="4746229"/>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362" name="Freeform 617"/>
            <p:cNvSpPr/>
            <p:nvPr/>
          </p:nvSpPr>
          <p:spPr>
            <a:xfrm rot="20940000">
              <a:off x="5339196" y="4806321"/>
              <a:ext cx="68584"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363" name="Freeform 618"/>
            <p:cNvSpPr/>
            <p:nvPr/>
          </p:nvSpPr>
          <p:spPr>
            <a:xfrm rot="20940000">
              <a:off x="5329928" y="4865193"/>
              <a:ext cx="68584" cy="68101"/>
            </a:xfrm>
            <a:custGeom>
              <a:avLst/>
              <a:gdLst>
                <a:gd name="T0" fmla="*/ 54 w 60"/>
                <a:gd name="T1" fmla="*/ 40 h 60"/>
                <a:gd name="T2" fmla="*/ 20 w 60"/>
                <a:gd name="T3" fmla="*/ 55 h 60"/>
                <a:gd name="T4" fmla="*/ 5 w 60"/>
                <a:gd name="T5" fmla="*/ 21 h 60"/>
                <a:gd name="T6" fmla="*/ 39 w 60"/>
                <a:gd name="T7" fmla="*/ 5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4"/>
                    <a:pt x="5" y="21"/>
                  </a:cubicBezTo>
                  <a:cubicBezTo>
                    <a:pt x="10" y="7"/>
                    <a:pt x="25" y="0"/>
                    <a:pt x="39" y="5"/>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364" name="Freeform 619"/>
            <p:cNvSpPr/>
            <p:nvPr/>
          </p:nvSpPr>
          <p:spPr>
            <a:xfrm rot="20940000">
              <a:off x="5319513" y="4925281"/>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365" name="Freeform 620"/>
            <p:cNvSpPr/>
            <p:nvPr/>
          </p:nvSpPr>
          <p:spPr>
            <a:xfrm rot="20940000">
              <a:off x="5299798" y="5044384"/>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366" name="Freeform 621"/>
            <p:cNvSpPr/>
            <p:nvPr/>
          </p:nvSpPr>
          <p:spPr>
            <a:xfrm rot="20940000">
              <a:off x="5289375" y="5104379"/>
              <a:ext cx="68101"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367" name="Freeform 622"/>
            <p:cNvSpPr/>
            <p:nvPr/>
          </p:nvSpPr>
          <p:spPr>
            <a:xfrm rot="20940000">
              <a:off x="5278679" y="5163482"/>
              <a:ext cx="68584"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368" name="Freeform 623"/>
            <p:cNvSpPr/>
            <p:nvPr/>
          </p:nvSpPr>
          <p:spPr>
            <a:xfrm rot="20940000">
              <a:off x="5218684" y="5154025"/>
              <a:ext cx="68101"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369" name="Freeform 624"/>
            <p:cNvSpPr/>
            <p:nvPr/>
          </p:nvSpPr>
          <p:spPr>
            <a:xfrm rot="20940000">
              <a:off x="5209075" y="5212929"/>
              <a:ext cx="68584" cy="68101"/>
            </a:xfrm>
            <a:custGeom>
              <a:avLst/>
              <a:gdLst>
                <a:gd name="T0" fmla="*/ 55 w 60"/>
                <a:gd name="T1" fmla="*/ 40 h 60"/>
                <a:gd name="T2" fmla="*/ 20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4"/>
                    <a:pt x="5" y="21"/>
                  </a:cubicBezTo>
                  <a:cubicBezTo>
                    <a:pt x="10" y="7"/>
                    <a:pt x="25" y="0"/>
                    <a:pt x="39" y="5"/>
                  </a:cubicBezTo>
                  <a:cubicBezTo>
                    <a:pt x="53" y="10"/>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370" name="Freeform 625"/>
            <p:cNvSpPr/>
            <p:nvPr/>
          </p:nvSpPr>
          <p:spPr>
            <a:xfrm rot="20940000">
              <a:off x="5198660" y="5273017"/>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371" name="Freeform 626"/>
            <p:cNvSpPr/>
            <p:nvPr/>
          </p:nvSpPr>
          <p:spPr>
            <a:xfrm rot="20940000">
              <a:off x="5138568" y="5262557"/>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372" name="Freeform 627"/>
            <p:cNvSpPr/>
            <p:nvPr/>
          </p:nvSpPr>
          <p:spPr>
            <a:xfrm rot="20940000">
              <a:off x="5149121" y="5203422"/>
              <a:ext cx="68584"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373" name="Freeform 628"/>
            <p:cNvSpPr/>
            <p:nvPr/>
          </p:nvSpPr>
          <p:spPr>
            <a:xfrm rot="20940000">
              <a:off x="5159673" y="5143320"/>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0"/>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374" name="Freeform 629"/>
            <p:cNvSpPr/>
            <p:nvPr/>
          </p:nvSpPr>
          <p:spPr>
            <a:xfrm rot="20940000">
              <a:off x="5099581" y="5132860"/>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375" name="Freeform 630"/>
            <p:cNvSpPr/>
            <p:nvPr/>
          </p:nvSpPr>
          <p:spPr>
            <a:xfrm rot="20940000">
              <a:off x="5040437" y="5122215"/>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376" name="Freeform 631"/>
            <p:cNvSpPr/>
            <p:nvPr/>
          </p:nvSpPr>
          <p:spPr>
            <a:xfrm rot="20940000">
              <a:off x="4980621" y="5113177"/>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377" name="Freeform 632"/>
            <p:cNvSpPr/>
            <p:nvPr/>
          </p:nvSpPr>
          <p:spPr>
            <a:xfrm rot="20940000">
              <a:off x="4920529" y="5102717"/>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378" name="Freeform 633"/>
            <p:cNvSpPr/>
            <p:nvPr/>
          </p:nvSpPr>
          <p:spPr>
            <a:xfrm rot="20940000">
              <a:off x="4911017" y="5162625"/>
              <a:ext cx="68584"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379" name="Freeform 634"/>
            <p:cNvSpPr/>
            <p:nvPr/>
          </p:nvSpPr>
          <p:spPr>
            <a:xfrm rot="20940000">
              <a:off x="4969930" y="5172326"/>
              <a:ext cx="68584" cy="68101"/>
            </a:xfrm>
            <a:custGeom>
              <a:avLst/>
              <a:gdLst>
                <a:gd name="T0" fmla="*/ 55 w 60"/>
                <a:gd name="T1" fmla="*/ 40 h 60"/>
                <a:gd name="T2" fmla="*/ 21 w 60"/>
                <a:gd name="T3" fmla="*/ 55 h 60"/>
                <a:gd name="T4" fmla="*/ 5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380" name="Freeform 635"/>
            <p:cNvSpPr/>
            <p:nvPr/>
          </p:nvSpPr>
          <p:spPr>
            <a:xfrm rot="20940000">
              <a:off x="5029977" y="5182308"/>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381" name="Freeform 636"/>
            <p:cNvSpPr/>
            <p:nvPr/>
          </p:nvSpPr>
          <p:spPr>
            <a:xfrm rot="20940000">
              <a:off x="5090078" y="5192860"/>
              <a:ext cx="67618"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49"/>
                    <a:pt x="0" y="34"/>
                    <a:pt x="5" y="20"/>
                  </a:cubicBezTo>
                  <a:cubicBezTo>
                    <a:pt x="10" y="7"/>
                    <a:pt x="25" y="0"/>
                    <a:pt x="39" y="5"/>
                  </a:cubicBezTo>
                  <a:cubicBezTo>
                    <a:pt x="53" y="10"/>
                    <a:pt x="59"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382" name="Freeform 637"/>
            <p:cNvSpPr/>
            <p:nvPr/>
          </p:nvSpPr>
          <p:spPr>
            <a:xfrm rot="20940000">
              <a:off x="5079424" y="5251912"/>
              <a:ext cx="68584"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383" name="Freeform 638"/>
            <p:cNvSpPr/>
            <p:nvPr/>
          </p:nvSpPr>
          <p:spPr>
            <a:xfrm rot="20940000">
              <a:off x="5019562" y="5242879"/>
              <a:ext cx="68584" cy="68101"/>
            </a:xfrm>
            <a:custGeom>
              <a:avLst/>
              <a:gdLst>
                <a:gd name="T0" fmla="*/ 55 w 60"/>
                <a:gd name="T1" fmla="*/ 39 h 60"/>
                <a:gd name="T2" fmla="*/ 21 w 60"/>
                <a:gd name="T3" fmla="*/ 54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384" name="Freeform 639"/>
            <p:cNvSpPr/>
            <p:nvPr/>
          </p:nvSpPr>
          <p:spPr>
            <a:xfrm rot="20940000">
              <a:off x="5010307" y="5301406"/>
              <a:ext cx="67135" cy="68584"/>
            </a:xfrm>
            <a:custGeom>
              <a:avLst/>
              <a:gdLst>
                <a:gd name="T0" fmla="*/ 54 w 59"/>
                <a:gd name="T1" fmla="*/ 40 h 60"/>
                <a:gd name="T2" fmla="*/ 20 w 59"/>
                <a:gd name="T3" fmla="*/ 55 h 60"/>
                <a:gd name="T4" fmla="*/ 5 w 59"/>
                <a:gd name="T5" fmla="*/ 21 h 60"/>
                <a:gd name="T6" fmla="*/ 39 w 59"/>
                <a:gd name="T7" fmla="*/ 5 h 60"/>
                <a:gd name="T8" fmla="*/ 54 w 59"/>
                <a:gd name="T9" fmla="*/ 40 h 60"/>
              </a:gd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5"/>
                  </a:cubicBezTo>
                  <a:cubicBezTo>
                    <a:pt x="52" y="11"/>
                    <a:pt x="59"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385" name="Freeform 640"/>
            <p:cNvSpPr/>
            <p:nvPr/>
          </p:nvSpPr>
          <p:spPr>
            <a:xfrm rot="20940000">
              <a:off x="4950482" y="5292276"/>
              <a:ext cx="68101"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386" name="Freeform 641"/>
            <p:cNvSpPr/>
            <p:nvPr/>
          </p:nvSpPr>
          <p:spPr>
            <a:xfrm rot="20940000">
              <a:off x="4890390" y="5281815"/>
              <a:ext cx="68101"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0"/>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387" name="Freeform 642"/>
            <p:cNvSpPr/>
            <p:nvPr/>
          </p:nvSpPr>
          <p:spPr>
            <a:xfrm rot="20940000">
              <a:off x="4880735" y="5341691"/>
              <a:ext cx="68584"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cxnLst>
                <a:cxn ang="0">
                  <a:pos x="T0" y="T1"/>
                </a:cxn>
                <a:cxn ang="0">
                  <a:pos x="T2" y="T3"/>
                </a:cxn>
                <a:cxn ang="0">
                  <a:pos x="T4" y="T5"/>
                </a:cxn>
                <a:cxn ang="0">
                  <a:pos x="T6" y="T7"/>
                </a:cxn>
                <a:cxn ang="0">
                  <a:pos x="T8" y="T9"/>
                </a:cxn>
              </a:cxnLst>
              <a:rect l="0" t="0" r="r" b="b"/>
              <a:pathLst>
                <a:path w="60" h="59">
                  <a:moveTo>
                    <a:pt x="54" y="39"/>
                  </a:moveTo>
                  <a:cubicBezTo>
                    <a:pt x="49" y="52"/>
                    <a:pt x="34" y="59"/>
                    <a:pt x="20" y="54"/>
                  </a:cubicBezTo>
                  <a:cubicBezTo>
                    <a:pt x="7" y="49"/>
                    <a:pt x="0" y="34"/>
                    <a:pt x="5" y="20"/>
                  </a:cubicBezTo>
                  <a:cubicBezTo>
                    <a:pt x="10" y="6"/>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388" name="Freeform 643"/>
            <p:cNvSpPr/>
            <p:nvPr/>
          </p:nvSpPr>
          <p:spPr>
            <a:xfrm rot="20940000">
              <a:off x="4939787" y="5351378"/>
              <a:ext cx="68584" cy="68101"/>
            </a:xfrm>
            <a:custGeom>
              <a:avLst/>
              <a:gdLst>
                <a:gd name="T0" fmla="*/ 55 w 60"/>
                <a:gd name="T1" fmla="*/ 40 h 60"/>
                <a:gd name="T2" fmla="*/ 21 w 60"/>
                <a:gd name="T3" fmla="*/ 55 h 60"/>
                <a:gd name="T4" fmla="*/ 5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389" name="Freeform 644"/>
            <p:cNvSpPr/>
            <p:nvPr/>
          </p:nvSpPr>
          <p:spPr>
            <a:xfrm rot="20940000">
              <a:off x="4930284" y="5411378"/>
              <a:ext cx="67618" cy="68101"/>
            </a:xfrm>
            <a:custGeom>
              <a:avLst/>
              <a:gdLst>
                <a:gd name="T0" fmla="*/ 54 w 59"/>
                <a:gd name="T1" fmla="*/ 39 h 60"/>
                <a:gd name="T2" fmla="*/ 20 w 59"/>
                <a:gd name="T3" fmla="*/ 55 h 60"/>
                <a:gd name="T4" fmla="*/ 5 w 59"/>
                <a:gd name="T5" fmla="*/ 20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49"/>
                    <a:pt x="0" y="34"/>
                    <a:pt x="5" y="20"/>
                  </a:cubicBezTo>
                  <a:cubicBezTo>
                    <a:pt x="10" y="7"/>
                    <a:pt x="25" y="0"/>
                    <a:pt x="39" y="5"/>
                  </a:cubicBezTo>
                  <a:cubicBezTo>
                    <a:pt x="52" y="10"/>
                    <a:pt x="59"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390" name="Freeform 645"/>
            <p:cNvSpPr/>
            <p:nvPr/>
          </p:nvSpPr>
          <p:spPr>
            <a:xfrm rot="20940000">
              <a:off x="4919584" y="5469952"/>
              <a:ext cx="68584"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391" name="Freeform 646"/>
            <p:cNvSpPr/>
            <p:nvPr/>
          </p:nvSpPr>
          <p:spPr>
            <a:xfrm rot="20940000">
              <a:off x="4859768" y="5460914"/>
              <a:ext cx="68584"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392" name="Freeform 647"/>
            <p:cNvSpPr/>
            <p:nvPr/>
          </p:nvSpPr>
          <p:spPr>
            <a:xfrm rot="20940000">
              <a:off x="4870229" y="5400821"/>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393" name="Freeform 648"/>
            <p:cNvSpPr/>
            <p:nvPr/>
          </p:nvSpPr>
          <p:spPr>
            <a:xfrm rot="20940000">
              <a:off x="4810136" y="5390361"/>
              <a:ext cx="68584"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394" name="Freeform 649"/>
            <p:cNvSpPr/>
            <p:nvPr/>
          </p:nvSpPr>
          <p:spPr>
            <a:xfrm rot="20940000">
              <a:off x="4820781" y="5331217"/>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395" name="Freeform 650"/>
            <p:cNvSpPr/>
            <p:nvPr/>
          </p:nvSpPr>
          <p:spPr>
            <a:xfrm rot="20940000">
              <a:off x="4960897" y="5232188"/>
              <a:ext cx="68101"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396" name="Freeform 651"/>
            <p:cNvSpPr/>
            <p:nvPr/>
          </p:nvSpPr>
          <p:spPr>
            <a:xfrm rot="20940000">
              <a:off x="4900372" y="5221769"/>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397" name="Freeform 652"/>
            <p:cNvSpPr/>
            <p:nvPr/>
          </p:nvSpPr>
          <p:spPr>
            <a:xfrm rot="20940000">
              <a:off x="4840372" y="5212266"/>
              <a:ext cx="68584" cy="67618"/>
            </a:xfrm>
            <a:custGeom>
              <a:avLst/>
              <a:gdLst>
                <a:gd name="T0" fmla="*/ 55 w 60"/>
                <a:gd name="T1" fmla="*/ 39 h 59"/>
                <a:gd name="T2" fmla="*/ 21 w 60"/>
                <a:gd name="T3" fmla="*/ 54 h 59"/>
                <a:gd name="T4" fmla="*/ 6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398" name="Freeform 653"/>
            <p:cNvSpPr/>
            <p:nvPr/>
          </p:nvSpPr>
          <p:spPr>
            <a:xfrm rot="20940000">
              <a:off x="4831241" y="5271124"/>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399" name="Freeform 654"/>
            <p:cNvSpPr/>
            <p:nvPr/>
          </p:nvSpPr>
          <p:spPr>
            <a:xfrm rot="20940000">
              <a:off x="4771154" y="5260710"/>
              <a:ext cx="68101"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400" name="Freeform 655"/>
            <p:cNvSpPr/>
            <p:nvPr/>
          </p:nvSpPr>
          <p:spPr>
            <a:xfrm rot="20940000">
              <a:off x="4711292" y="5251677"/>
              <a:ext cx="68101" cy="68101"/>
            </a:xfrm>
            <a:custGeom>
              <a:avLst/>
              <a:gdLst>
                <a:gd name="T0" fmla="*/ 55 w 60"/>
                <a:gd name="T1" fmla="*/ 39 h 60"/>
                <a:gd name="T2" fmla="*/ 21 w 60"/>
                <a:gd name="T3" fmla="*/ 55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01" name="Freeform 656"/>
            <p:cNvSpPr/>
            <p:nvPr/>
          </p:nvSpPr>
          <p:spPr>
            <a:xfrm rot="20940000">
              <a:off x="5170147" y="5083366"/>
              <a:ext cx="67135" cy="68584"/>
            </a:xfrm>
            <a:custGeom>
              <a:avLst/>
              <a:gdLst>
                <a:gd name="T0" fmla="*/ 54 w 59"/>
                <a:gd name="T1" fmla="*/ 40 h 60"/>
                <a:gd name="T2" fmla="*/ 20 w 59"/>
                <a:gd name="T3" fmla="*/ 55 h 60"/>
                <a:gd name="T4" fmla="*/ 5 w 59"/>
                <a:gd name="T5" fmla="*/ 21 h 60"/>
                <a:gd name="T6" fmla="*/ 39 w 59"/>
                <a:gd name="T7" fmla="*/ 5 h 60"/>
                <a:gd name="T8" fmla="*/ 54 w 59"/>
                <a:gd name="T9" fmla="*/ 40 h 60"/>
              </a:gd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5"/>
                  </a:cubicBezTo>
                  <a:cubicBezTo>
                    <a:pt x="53" y="11"/>
                    <a:pt x="59"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402" name="Freeform 657"/>
            <p:cNvSpPr/>
            <p:nvPr/>
          </p:nvSpPr>
          <p:spPr>
            <a:xfrm rot="20940000">
              <a:off x="5229282" y="5093919"/>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403" name="Freeform 658"/>
            <p:cNvSpPr/>
            <p:nvPr/>
          </p:nvSpPr>
          <p:spPr>
            <a:xfrm rot="20940000">
              <a:off x="5239264" y="5033873"/>
              <a:ext cx="68584"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0"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404" name="Freeform 659"/>
            <p:cNvSpPr/>
            <p:nvPr/>
          </p:nvSpPr>
          <p:spPr>
            <a:xfrm rot="20940000">
              <a:off x="5347764" y="5113648"/>
              <a:ext cx="68584"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405" name="Freeform 660"/>
            <p:cNvSpPr/>
            <p:nvPr/>
          </p:nvSpPr>
          <p:spPr>
            <a:xfrm rot="20940000">
              <a:off x="5338725" y="5173464"/>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406" name="Freeform 661"/>
            <p:cNvSpPr/>
            <p:nvPr/>
          </p:nvSpPr>
          <p:spPr>
            <a:xfrm rot="20940000">
              <a:off x="5328311" y="5234035"/>
              <a:ext cx="68584"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07" name="Freeform 662"/>
            <p:cNvSpPr/>
            <p:nvPr/>
          </p:nvSpPr>
          <p:spPr>
            <a:xfrm rot="20940000">
              <a:off x="5268219" y="5223574"/>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408" name="Freeform 663"/>
            <p:cNvSpPr/>
            <p:nvPr/>
          </p:nvSpPr>
          <p:spPr>
            <a:xfrm rot="20940000">
              <a:off x="5258615" y="5283491"/>
              <a:ext cx="68584"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cxnLst>
                <a:cxn ang="0">
                  <a:pos x="T0" y="T1"/>
                </a:cxn>
                <a:cxn ang="0">
                  <a:pos x="T2" y="T3"/>
                </a:cxn>
                <a:cxn ang="0">
                  <a:pos x="T4" y="T5"/>
                </a:cxn>
                <a:cxn ang="0">
                  <a:pos x="T6" y="T7"/>
                </a:cxn>
                <a:cxn ang="0">
                  <a:pos x="T8" y="T9"/>
                </a:cxn>
              </a:cxnLst>
              <a:rect l="0" t="0" r="r" b="b"/>
              <a:pathLst>
                <a:path w="60" h="59">
                  <a:moveTo>
                    <a:pt x="54" y="39"/>
                  </a:moveTo>
                  <a:cubicBezTo>
                    <a:pt x="49" y="52"/>
                    <a:pt x="34" y="59"/>
                    <a:pt x="20" y="54"/>
                  </a:cubicBezTo>
                  <a:cubicBezTo>
                    <a:pt x="7" y="49"/>
                    <a:pt x="0" y="34"/>
                    <a:pt x="5" y="20"/>
                  </a:cubicBezTo>
                  <a:cubicBezTo>
                    <a:pt x="10" y="6"/>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409" name="Freeform 664"/>
            <p:cNvSpPr/>
            <p:nvPr/>
          </p:nvSpPr>
          <p:spPr>
            <a:xfrm rot="20940000">
              <a:off x="5248541" y="5342580"/>
              <a:ext cx="68101"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410" name="Freeform 665"/>
            <p:cNvSpPr/>
            <p:nvPr/>
          </p:nvSpPr>
          <p:spPr>
            <a:xfrm rot="20940000">
              <a:off x="5259421" y="4914821"/>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411" name="Freeform 666"/>
            <p:cNvSpPr/>
            <p:nvPr/>
          </p:nvSpPr>
          <p:spPr>
            <a:xfrm rot="20940000">
              <a:off x="5269978" y="4855732"/>
              <a:ext cx="68101"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12" name="Freeform 667"/>
            <p:cNvSpPr/>
            <p:nvPr/>
          </p:nvSpPr>
          <p:spPr>
            <a:xfrm rot="20940000">
              <a:off x="5280531" y="4795630"/>
              <a:ext cx="68101"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413" name="Freeform 668"/>
            <p:cNvSpPr/>
            <p:nvPr/>
          </p:nvSpPr>
          <p:spPr>
            <a:xfrm rot="20940000">
              <a:off x="5289564" y="4735768"/>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414" name="Freeform 669"/>
            <p:cNvSpPr/>
            <p:nvPr/>
          </p:nvSpPr>
          <p:spPr>
            <a:xfrm rot="20940000">
              <a:off x="5300209" y="4676624"/>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15" name="Freeform 670"/>
            <p:cNvSpPr/>
            <p:nvPr/>
          </p:nvSpPr>
          <p:spPr>
            <a:xfrm rot="20940000">
              <a:off x="5241074" y="4666072"/>
              <a:ext cx="67618"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416" name="Freeform 671"/>
            <p:cNvSpPr/>
            <p:nvPr/>
          </p:nvSpPr>
          <p:spPr>
            <a:xfrm rot="20940000">
              <a:off x="5230604" y="4726072"/>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17" name="Freeform 672"/>
            <p:cNvSpPr/>
            <p:nvPr/>
          </p:nvSpPr>
          <p:spPr>
            <a:xfrm rot="20940000">
              <a:off x="5220438" y="4785170"/>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418" name="Freeform 673"/>
            <p:cNvSpPr/>
            <p:nvPr/>
          </p:nvSpPr>
          <p:spPr>
            <a:xfrm rot="20940000">
              <a:off x="5209978" y="4845262"/>
              <a:ext cx="68101"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19" name="Freeform 674"/>
            <p:cNvSpPr/>
            <p:nvPr/>
          </p:nvSpPr>
          <p:spPr>
            <a:xfrm rot="20940000">
              <a:off x="5200277" y="4904176"/>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420" name="Freeform 675"/>
            <p:cNvSpPr/>
            <p:nvPr/>
          </p:nvSpPr>
          <p:spPr>
            <a:xfrm rot="20940000">
              <a:off x="5140415" y="4895142"/>
              <a:ext cx="68584"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21" name="Freeform 676"/>
            <p:cNvSpPr/>
            <p:nvPr/>
          </p:nvSpPr>
          <p:spPr>
            <a:xfrm rot="20940000">
              <a:off x="5129724" y="4953808"/>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422" name="Freeform 677"/>
            <p:cNvSpPr/>
            <p:nvPr/>
          </p:nvSpPr>
          <p:spPr>
            <a:xfrm rot="20940000">
              <a:off x="5070810" y="4944590"/>
              <a:ext cx="68584" cy="68101"/>
            </a:xfrm>
            <a:custGeom>
              <a:avLst/>
              <a:gdLst>
                <a:gd name="T0" fmla="*/ 55 w 60"/>
                <a:gd name="T1" fmla="*/ 39 h 60"/>
                <a:gd name="T2" fmla="*/ 20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23" name="Freeform 678"/>
            <p:cNvSpPr/>
            <p:nvPr/>
          </p:nvSpPr>
          <p:spPr>
            <a:xfrm rot="20940000">
              <a:off x="5010764" y="4934125"/>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424" name="Freeform 679"/>
            <p:cNvSpPr/>
            <p:nvPr/>
          </p:nvSpPr>
          <p:spPr>
            <a:xfrm rot="20940000">
              <a:off x="5021179" y="4874037"/>
              <a:ext cx="68584" cy="68101"/>
            </a:xfrm>
            <a:custGeom>
              <a:avLst/>
              <a:gdLst>
                <a:gd name="T0" fmla="*/ 55 w 60"/>
                <a:gd name="T1" fmla="*/ 40 h 60"/>
                <a:gd name="T2" fmla="*/ 20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425" name="Freeform 680"/>
            <p:cNvSpPr/>
            <p:nvPr/>
          </p:nvSpPr>
          <p:spPr>
            <a:xfrm rot="20940000">
              <a:off x="5031883" y="4815027"/>
              <a:ext cx="67135"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7" y="49"/>
                    <a:pt x="0" y="34"/>
                    <a:pt x="5" y="20"/>
                  </a:cubicBezTo>
                  <a:cubicBezTo>
                    <a:pt x="10" y="7"/>
                    <a:pt x="25" y="0"/>
                    <a:pt x="39" y="5"/>
                  </a:cubicBezTo>
                  <a:cubicBezTo>
                    <a:pt x="53" y="10"/>
                    <a:pt x="59"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426" name="Freeform 681"/>
            <p:cNvSpPr/>
            <p:nvPr/>
          </p:nvSpPr>
          <p:spPr>
            <a:xfrm rot="20940000">
              <a:off x="5041386" y="4755027"/>
              <a:ext cx="68101"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427" name="Freeform 682"/>
            <p:cNvSpPr/>
            <p:nvPr/>
          </p:nvSpPr>
          <p:spPr>
            <a:xfrm rot="20940000">
              <a:off x="5051368" y="4694980"/>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428" name="Freeform 683"/>
            <p:cNvSpPr/>
            <p:nvPr/>
          </p:nvSpPr>
          <p:spPr>
            <a:xfrm rot="20940000">
              <a:off x="5062012" y="4635836"/>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429" name="Freeform 684"/>
            <p:cNvSpPr/>
            <p:nvPr/>
          </p:nvSpPr>
          <p:spPr>
            <a:xfrm rot="20940000">
              <a:off x="5001920" y="4625376"/>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430" name="Freeform 685"/>
            <p:cNvSpPr/>
            <p:nvPr/>
          </p:nvSpPr>
          <p:spPr>
            <a:xfrm rot="20940000">
              <a:off x="5092634" y="4456738"/>
              <a:ext cx="68101"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431" name="Freeform 686"/>
            <p:cNvSpPr/>
            <p:nvPr/>
          </p:nvSpPr>
          <p:spPr>
            <a:xfrm rot="20940000">
              <a:off x="4991460" y="4685468"/>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32" name="Freeform 687"/>
            <p:cNvSpPr/>
            <p:nvPr/>
          </p:nvSpPr>
          <p:spPr>
            <a:xfrm rot="20940000">
              <a:off x="4982238" y="4744336"/>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433" name="Freeform 688"/>
            <p:cNvSpPr/>
            <p:nvPr/>
          </p:nvSpPr>
          <p:spPr>
            <a:xfrm rot="20940000">
              <a:off x="4971777" y="4804428"/>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434" name="Freeform 689"/>
            <p:cNvSpPr/>
            <p:nvPr/>
          </p:nvSpPr>
          <p:spPr>
            <a:xfrm rot="20940000">
              <a:off x="4961317" y="4864521"/>
              <a:ext cx="68584"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35" name="Freeform 690"/>
            <p:cNvSpPr/>
            <p:nvPr/>
          </p:nvSpPr>
          <p:spPr>
            <a:xfrm rot="20940000">
              <a:off x="4952108" y="4923526"/>
              <a:ext cx="67135" cy="68584"/>
            </a:xfrm>
            <a:custGeom>
              <a:avLst/>
              <a:gdLst>
                <a:gd name="T0" fmla="*/ 54 w 59"/>
                <a:gd name="T1" fmla="*/ 40 h 60"/>
                <a:gd name="T2" fmla="*/ 20 w 59"/>
                <a:gd name="T3" fmla="*/ 55 h 60"/>
                <a:gd name="T4" fmla="*/ 5 w 59"/>
                <a:gd name="T5" fmla="*/ 21 h 60"/>
                <a:gd name="T6" fmla="*/ 39 w 59"/>
                <a:gd name="T7" fmla="*/ 5 h 60"/>
                <a:gd name="T8" fmla="*/ 54 w 59"/>
                <a:gd name="T9" fmla="*/ 40 h 60"/>
              </a:gd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4"/>
                    <a:pt x="5" y="21"/>
                  </a:cubicBezTo>
                  <a:cubicBezTo>
                    <a:pt x="10" y="7"/>
                    <a:pt x="25" y="0"/>
                    <a:pt x="39" y="5"/>
                  </a:cubicBezTo>
                  <a:cubicBezTo>
                    <a:pt x="52" y="11"/>
                    <a:pt x="59"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436" name="Freeform 691"/>
            <p:cNvSpPr/>
            <p:nvPr/>
          </p:nvSpPr>
          <p:spPr>
            <a:xfrm rot="20940000">
              <a:off x="4941638" y="4983527"/>
              <a:ext cx="68101"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437" name="Freeform 692"/>
            <p:cNvSpPr/>
            <p:nvPr/>
          </p:nvSpPr>
          <p:spPr>
            <a:xfrm rot="20940000">
              <a:off x="4881546" y="4973066"/>
              <a:ext cx="68101"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438" name="Freeform 693"/>
            <p:cNvSpPr/>
            <p:nvPr/>
          </p:nvSpPr>
          <p:spPr>
            <a:xfrm rot="20940000">
              <a:off x="4891620" y="4913977"/>
              <a:ext cx="68584"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39" name="Freeform 694"/>
            <p:cNvSpPr/>
            <p:nvPr/>
          </p:nvSpPr>
          <p:spPr>
            <a:xfrm rot="20940000">
              <a:off x="4902173" y="4853876"/>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440" name="Freeform 695"/>
            <p:cNvSpPr/>
            <p:nvPr/>
          </p:nvSpPr>
          <p:spPr>
            <a:xfrm rot="20940000">
              <a:off x="4911685" y="4793968"/>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441" name="Freeform 696"/>
            <p:cNvSpPr/>
            <p:nvPr/>
          </p:nvSpPr>
          <p:spPr>
            <a:xfrm rot="20940000">
              <a:off x="4922334" y="4734870"/>
              <a:ext cx="68101"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42" name="Freeform 697"/>
            <p:cNvSpPr/>
            <p:nvPr/>
          </p:nvSpPr>
          <p:spPr>
            <a:xfrm rot="20940000">
              <a:off x="4862288" y="4724888"/>
              <a:ext cx="68101"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443" name="Freeform 698"/>
            <p:cNvSpPr/>
            <p:nvPr/>
          </p:nvSpPr>
          <p:spPr>
            <a:xfrm rot="20940000">
              <a:off x="4852679" y="4784759"/>
              <a:ext cx="68584"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cxnLst>
                <a:cxn ang="0">
                  <a:pos x="T0" y="T1"/>
                </a:cxn>
                <a:cxn ang="0">
                  <a:pos x="T2" y="T3"/>
                </a:cxn>
                <a:cxn ang="0">
                  <a:pos x="T4" y="T5"/>
                </a:cxn>
                <a:cxn ang="0">
                  <a:pos x="T6" y="T7"/>
                </a:cxn>
                <a:cxn ang="0">
                  <a:pos x="T8" y="T9"/>
                </a:cxn>
              </a:cxnLst>
              <a:rect l="0" t="0" r="r" b="b"/>
              <a:pathLst>
                <a:path w="60" h="59">
                  <a:moveTo>
                    <a:pt x="54" y="39"/>
                  </a:moveTo>
                  <a:cubicBezTo>
                    <a:pt x="49" y="53"/>
                    <a:pt x="34" y="59"/>
                    <a:pt x="20" y="54"/>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444" name="Freeform 699"/>
            <p:cNvSpPr/>
            <p:nvPr/>
          </p:nvSpPr>
          <p:spPr>
            <a:xfrm rot="20940000">
              <a:off x="4792725" y="4774285"/>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0"/>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445" name="Freeform 700"/>
            <p:cNvSpPr/>
            <p:nvPr/>
          </p:nvSpPr>
          <p:spPr>
            <a:xfrm rot="20940000">
              <a:off x="4782126" y="4834391"/>
              <a:ext cx="68584"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6" y="20"/>
                  </a:cubicBezTo>
                  <a:cubicBezTo>
                    <a:pt x="11" y="6"/>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46" name="Freeform 701"/>
            <p:cNvSpPr/>
            <p:nvPr/>
          </p:nvSpPr>
          <p:spPr>
            <a:xfrm rot="20940000">
              <a:off x="4842080" y="4843416"/>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0"/>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447" name="Freeform 702"/>
            <p:cNvSpPr/>
            <p:nvPr/>
          </p:nvSpPr>
          <p:spPr>
            <a:xfrm rot="20940000">
              <a:off x="4831666" y="4903986"/>
              <a:ext cx="68584" cy="68101"/>
            </a:xfrm>
            <a:custGeom>
              <a:avLst/>
              <a:gdLst>
                <a:gd name="T0" fmla="*/ 55 w 60"/>
                <a:gd name="T1" fmla="*/ 39 h 60"/>
                <a:gd name="T2" fmla="*/ 21 w 60"/>
                <a:gd name="T3" fmla="*/ 55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48" name="Freeform 703"/>
            <p:cNvSpPr/>
            <p:nvPr/>
          </p:nvSpPr>
          <p:spPr>
            <a:xfrm rot="20940000">
              <a:off x="4773001" y="4893296"/>
              <a:ext cx="68101"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449" name="Freeform 704"/>
            <p:cNvSpPr/>
            <p:nvPr/>
          </p:nvSpPr>
          <p:spPr>
            <a:xfrm rot="20940000">
              <a:off x="4762586" y="4953384"/>
              <a:ext cx="68101"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50" name="Freeform 705"/>
            <p:cNvSpPr/>
            <p:nvPr/>
          </p:nvSpPr>
          <p:spPr>
            <a:xfrm rot="20940000">
              <a:off x="4751891" y="5012486"/>
              <a:ext cx="68584" cy="68101"/>
            </a:xfrm>
            <a:custGeom>
              <a:avLst/>
              <a:gdLst>
                <a:gd name="T0" fmla="*/ 55 w 60"/>
                <a:gd name="T1" fmla="*/ 40 h 60"/>
                <a:gd name="T2" fmla="*/ 21 w 60"/>
                <a:gd name="T3" fmla="*/ 55 h 60"/>
                <a:gd name="T4" fmla="*/ 5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451" name="Freeform 706"/>
            <p:cNvSpPr/>
            <p:nvPr/>
          </p:nvSpPr>
          <p:spPr>
            <a:xfrm rot="20940000">
              <a:off x="4742388" y="5072486"/>
              <a:ext cx="67618"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452" name="Freeform 707"/>
            <p:cNvSpPr/>
            <p:nvPr/>
          </p:nvSpPr>
          <p:spPr>
            <a:xfrm rot="20940000">
              <a:off x="4682332" y="5061929"/>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453" name="Freeform 708"/>
            <p:cNvSpPr/>
            <p:nvPr/>
          </p:nvSpPr>
          <p:spPr>
            <a:xfrm rot="20940000">
              <a:off x="4692977" y="5002785"/>
              <a:ext cx="68584"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454" name="Freeform 709"/>
            <p:cNvSpPr/>
            <p:nvPr/>
          </p:nvSpPr>
          <p:spPr>
            <a:xfrm rot="20940000">
              <a:off x="4632885" y="4992325"/>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455" name="Freeform 710"/>
            <p:cNvSpPr/>
            <p:nvPr/>
          </p:nvSpPr>
          <p:spPr>
            <a:xfrm rot="20940000">
              <a:off x="4572793" y="4981864"/>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6"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456" name="Freeform 711"/>
            <p:cNvSpPr/>
            <p:nvPr/>
          </p:nvSpPr>
          <p:spPr>
            <a:xfrm rot="20940000">
              <a:off x="4513787" y="4972655"/>
              <a:ext cx="68584"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49" y="52"/>
                    <a:pt x="34" y="59"/>
                    <a:pt x="20" y="54"/>
                  </a:cubicBezTo>
                  <a:cubicBezTo>
                    <a:pt x="7" y="49"/>
                    <a:pt x="0" y="34"/>
                    <a:pt x="5" y="20"/>
                  </a:cubicBezTo>
                  <a:cubicBezTo>
                    <a:pt x="10" y="6"/>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57" name="Freeform 712"/>
            <p:cNvSpPr/>
            <p:nvPr/>
          </p:nvSpPr>
          <p:spPr>
            <a:xfrm rot="20940000">
              <a:off x="4453833" y="4962181"/>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58" name="Freeform 713"/>
            <p:cNvSpPr/>
            <p:nvPr/>
          </p:nvSpPr>
          <p:spPr>
            <a:xfrm rot="20940000">
              <a:off x="4464247" y="4902094"/>
              <a:ext cx="68584"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0"/>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459" name="Freeform 714"/>
            <p:cNvSpPr/>
            <p:nvPr/>
          </p:nvSpPr>
          <p:spPr>
            <a:xfrm rot="20940000">
              <a:off x="4524353" y="4912692"/>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460" name="Freeform 715"/>
            <p:cNvSpPr/>
            <p:nvPr/>
          </p:nvSpPr>
          <p:spPr>
            <a:xfrm rot="20940000">
              <a:off x="4583488" y="4923245"/>
              <a:ext cx="68101"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61" name="Freeform 716"/>
            <p:cNvSpPr/>
            <p:nvPr/>
          </p:nvSpPr>
          <p:spPr>
            <a:xfrm rot="20940000">
              <a:off x="4593902" y="4862674"/>
              <a:ext cx="68101"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462" name="Freeform 717"/>
            <p:cNvSpPr/>
            <p:nvPr/>
          </p:nvSpPr>
          <p:spPr>
            <a:xfrm rot="20940000">
              <a:off x="4652568" y="4873365"/>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63" name="Freeform 718"/>
            <p:cNvSpPr/>
            <p:nvPr/>
          </p:nvSpPr>
          <p:spPr>
            <a:xfrm rot="20940000">
              <a:off x="4643345" y="4932232"/>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464" name="Freeform 719"/>
            <p:cNvSpPr/>
            <p:nvPr/>
          </p:nvSpPr>
          <p:spPr>
            <a:xfrm rot="20940000">
              <a:off x="4702494" y="4942923"/>
              <a:ext cx="68101"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465" name="Freeform 720"/>
            <p:cNvSpPr/>
            <p:nvPr/>
          </p:nvSpPr>
          <p:spPr>
            <a:xfrm rot="20940000">
              <a:off x="4712476" y="4882877"/>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466" name="Freeform 721"/>
            <p:cNvSpPr/>
            <p:nvPr/>
          </p:nvSpPr>
          <p:spPr>
            <a:xfrm rot="20940000">
              <a:off x="4723120" y="4823733"/>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67" name="Freeform 722"/>
            <p:cNvSpPr/>
            <p:nvPr/>
          </p:nvSpPr>
          <p:spPr>
            <a:xfrm rot="20940000">
              <a:off x="4663028" y="4813272"/>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468" name="Freeform 723"/>
            <p:cNvSpPr/>
            <p:nvPr/>
          </p:nvSpPr>
          <p:spPr>
            <a:xfrm rot="20940000">
              <a:off x="4503234" y="5031790"/>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469" name="Freeform 724"/>
            <p:cNvSpPr/>
            <p:nvPr/>
          </p:nvSpPr>
          <p:spPr>
            <a:xfrm rot="20940000">
              <a:off x="4434108" y="5081192"/>
              <a:ext cx="68101" cy="68101"/>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470" name="Freeform 725"/>
            <p:cNvSpPr/>
            <p:nvPr/>
          </p:nvSpPr>
          <p:spPr>
            <a:xfrm rot="20940000">
              <a:off x="4374062" y="5070727"/>
              <a:ext cx="68101"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471" name="Freeform 726"/>
            <p:cNvSpPr/>
            <p:nvPr/>
          </p:nvSpPr>
          <p:spPr>
            <a:xfrm rot="20940000">
              <a:off x="4315102" y="5061031"/>
              <a:ext cx="68101"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472" name="Freeform 727"/>
            <p:cNvSpPr/>
            <p:nvPr/>
          </p:nvSpPr>
          <p:spPr>
            <a:xfrm rot="20940000">
              <a:off x="4304453" y="5120129"/>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473" name="Freeform 728"/>
            <p:cNvSpPr/>
            <p:nvPr/>
          </p:nvSpPr>
          <p:spPr>
            <a:xfrm rot="20940000">
              <a:off x="4244499" y="5111104"/>
              <a:ext cx="68584"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5" y="20"/>
                  </a:cubicBezTo>
                  <a:cubicBezTo>
                    <a:pt x="11" y="6"/>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74" name="Freeform 729"/>
            <p:cNvSpPr/>
            <p:nvPr/>
          </p:nvSpPr>
          <p:spPr>
            <a:xfrm rot="20940000">
              <a:off x="4234857" y="5169668"/>
              <a:ext cx="67618"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475" name="Freeform 730"/>
            <p:cNvSpPr/>
            <p:nvPr/>
          </p:nvSpPr>
          <p:spPr>
            <a:xfrm rot="20940000">
              <a:off x="4174756" y="5159116"/>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476" name="Freeform 731"/>
            <p:cNvSpPr/>
            <p:nvPr/>
          </p:nvSpPr>
          <p:spPr>
            <a:xfrm rot="20940000">
              <a:off x="4114940" y="5150078"/>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77" name="Freeform 732"/>
            <p:cNvSpPr/>
            <p:nvPr/>
          </p:nvSpPr>
          <p:spPr>
            <a:xfrm rot="20940000">
              <a:off x="4105676" y="5208996"/>
              <a:ext cx="68101" cy="68101"/>
            </a:xfrm>
            <a:custGeom>
              <a:avLst/>
              <a:gdLst>
                <a:gd name="T0" fmla="*/ 54 w 60"/>
                <a:gd name="T1" fmla="*/ 40 h 60"/>
                <a:gd name="T2" fmla="*/ 20 w 60"/>
                <a:gd name="T3" fmla="*/ 55 h 60"/>
                <a:gd name="T4" fmla="*/ 5 w 60"/>
                <a:gd name="T5" fmla="*/ 21 h 60"/>
                <a:gd name="T6" fmla="*/ 39 w 60"/>
                <a:gd name="T7" fmla="*/ 5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478" name="Freeform 733"/>
            <p:cNvSpPr/>
            <p:nvPr/>
          </p:nvSpPr>
          <p:spPr>
            <a:xfrm rot="20940000">
              <a:off x="4164342" y="5219687"/>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479" name="Freeform 734"/>
            <p:cNvSpPr/>
            <p:nvPr/>
          </p:nvSpPr>
          <p:spPr>
            <a:xfrm rot="20940000">
              <a:off x="4224388" y="5229668"/>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80" name="Freeform 735"/>
            <p:cNvSpPr/>
            <p:nvPr/>
          </p:nvSpPr>
          <p:spPr>
            <a:xfrm rot="20940000">
              <a:off x="4283348" y="5239365"/>
              <a:ext cx="68584"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481" name="Freeform 736"/>
            <p:cNvSpPr/>
            <p:nvPr/>
          </p:nvSpPr>
          <p:spPr>
            <a:xfrm rot="20940000">
              <a:off x="4274314" y="5299227"/>
              <a:ext cx="68101"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482" name="Freeform 737"/>
            <p:cNvSpPr/>
            <p:nvPr/>
          </p:nvSpPr>
          <p:spPr>
            <a:xfrm rot="20940000">
              <a:off x="4293993" y="5180221"/>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483" name="Freeform 738"/>
            <p:cNvSpPr/>
            <p:nvPr/>
          </p:nvSpPr>
          <p:spPr>
            <a:xfrm rot="20940000">
              <a:off x="4353947" y="5190695"/>
              <a:ext cx="68584"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49" y="53"/>
                    <a:pt x="34" y="59"/>
                    <a:pt x="20" y="54"/>
                  </a:cubicBezTo>
                  <a:cubicBezTo>
                    <a:pt x="7" y="49"/>
                    <a:pt x="0" y="34"/>
                    <a:pt x="5" y="20"/>
                  </a:cubicBezTo>
                  <a:cubicBezTo>
                    <a:pt x="10" y="7"/>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84" name="Freeform 739"/>
            <p:cNvSpPr/>
            <p:nvPr/>
          </p:nvSpPr>
          <p:spPr>
            <a:xfrm rot="20940000">
              <a:off x="4343440" y="5249825"/>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485" name="Freeform 740"/>
            <p:cNvSpPr/>
            <p:nvPr/>
          </p:nvSpPr>
          <p:spPr>
            <a:xfrm rot="20940000">
              <a:off x="4332980" y="5309918"/>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86" name="Freeform 741"/>
            <p:cNvSpPr/>
            <p:nvPr/>
          </p:nvSpPr>
          <p:spPr>
            <a:xfrm rot="20940000">
              <a:off x="4323711" y="5368790"/>
              <a:ext cx="68584" cy="68101"/>
            </a:xfrm>
            <a:custGeom>
              <a:avLst/>
              <a:gdLst>
                <a:gd name="T0" fmla="*/ 54 w 60"/>
                <a:gd name="T1" fmla="*/ 40 h 60"/>
                <a:gd name="T2" fmla="*/ 20 w 60"/>
                <a:gd name="T3" fmla="*/ 55 h 60"/>
                <a:gd name="T4" fmla="*/ 5 w 60"/>
                <a:gd name="T5" fmla="*/ 21 h 60"/>
                <a:gd name="T6" fmla="*/ 39 w 60"/>
                <a:gd name="T7" fmla="*/ 6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487" name="Freeform 742"/>
            <p:cNvSpPr/>
            <p:nvPr/>
          </p:nvSpPr>
          <p:spPr>
            <a:xfrm rot="20940000">
              <a:off x="4313297" y="5428878"/>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488" name="Freeform 743"/>
            <p:cNvSpPr/>
            <p:nvPr/>
          </p:nvSpPr>
          <p:spPr>
            <a:xfrm rot="20940000">
              <a:off x="4302837" y="5488970"/>
              <a:ext cx="68584"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89" name="Freeform 744"/>
            <p:cNvSpPr/>
            <p:nvPr/>
          </p:nvSpPr>
          <p:spPr>
            <a:xfrm rot="20940000">
              <a:off x="4293582" y="5547980"/>
              <a:ext cx="67135" cy="68101"/>
            </a:xfrm>
            <a:custGeom>
              <a:avLst/>
              <a:gdLst>
                <a:gd name="T0" fmla="*/ 54 w 59"/>
                <a:gd name="T1" fmla="*/ 40 h 60"/>
                <a:gd name="T2" fmla="*/ 20 w 59"/>
                <a:gd name="T3" fmla="*/ 55 h 60"/>
                <a:gd name="T4" fmla="*/ 5 w 59"/>
                <a:gd name="T5" fmla="*/ 21 h 60"/>
                <a:gd name="T6" fmla="*/ 39 w 59"/>
                <a:gd name="T7" fmla="*/ 5 h 60"/>
                <a:gd name="T8" fmla="*/ 54 w 59"/>
                <a:gd name="T9" fmla="*/ 40 h 60"/>
              </a:gd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4"/>
                    <a:pt x="5" y="21"/>
                  </a:cubicBezTo>
                  <a:cubicBezTo>
                    <a:pt x="10" y="7"/>
                    <a:pt x="25" y="0"/>
                    <a:pt x="39" y="5"/>
                  </a:cubicBezTo>
                  <a:cubicBezTo>
                    <a:pt x="53" y="11"/>
                    <a:pt x="59"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490" name="Freeform 745"/>
            <p:cNvSpPr/>
            <p:nvPr/>
          </p:nvSpPr>
          <p:spPr>
            <a:xfrm rot="20940000">
              <a:off x="4233140" y="5538426"/>
              <a:ext cx="68584"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91" name="Freeform 746"/>
            <p:cNvSpPr/>
            <p:nvPr/>
          </p:nvSpPr>
          <p:spPr>
            <a:xfrm rot="20940000">
              <a:off x="4183600" y="5467865"/>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492" name="Freeform 747"/>
            <p:cNvSpPr/>
            <p:nvPr/>
          </p:nvSpPr>
          <p:spPr>
            <a:xfrm rot="20940000">
              <a:off x="4114474" y="5517266"/>
              <a:ext cx="68101"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493" name="Freeform 748"/>
            <p:cNvSpPr/>
            <p:nvPr/>
          </p:nvSpPr>
          <p:spPr>
            <a:xfrm rot="20940000">
              <a:off x="4036492" y="4890776"/>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494" name="Freeform 749"/>
            <p:cNvSpPr/>
            <p:nvPr/>
          </p:nvSpPr>
          <p:spPr>
            <a:xfrm rot="20940000">
              <a:off x="4046952" y="4830684"/>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495" name="Freeform 750"/>
            <p:cNvSpPr/>
            <p:nvPr/>
          </p:nvSpPr>
          <p:spPr>
            <a:xfrm rot="20940000">
              <a:off x="4056699" y="4772249"/>
              <a:ext cx="68101" cy="68101"/>
            </a:xfrm>
            <a:custGeom>
              <a:avLst/>
              <a:gdLst>
                <a:gd name="T0" fmla="*/ 55 w 60"/>
                <a:gd name="T1" fmla="*/ 39 h 60"/>
                <a:gd name="T2" fmla="*/ 21 w 60"/>
                <a:gd name="T3" fmla="*/ 54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96" name="Freeform 751"/>
            <p:cNvSpPr/>
            <p:nvPr/>
          </p:nvSpPr>
          <p:spPr>
            <a:xfrm rot="20940000">
              <a:off x="3916118" y="5238466"/>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497" name="Freeform 752"/>
            <p:cNvSpPr/>
            <p:nvPr/>
          </p:nvSpPr>
          <p:spPr>
            <a:xfrm rot="20940000">
              <a:off x="3835864" y="5347012"/>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498" name="Freeform 753"/>
            <p:cNvSpPr/>
            <p:nvPr/>
          </p:nvSpPr>
          <p:spPr>
            <a:xfrm rot="20940000">
              <a:off x="4135907" y="5030855"/>
              <a:ext cx="68584"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49" y="52"/>
                    <a:pt x="34" y="59"/>
                    <a:pt x="20" y="54"/>
                  </a:cubicBezTo>
                  <a:cubicBezTo>
                    <a:pt x="7" y="49"/>
                    <a:pt x="0" y="34"/>
                    <a:pt x="5" y="20"/>
                  </a:cubicBezTo>
                  <a:cubicBezTo>
                    <a:pt x="10" y="6"/>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99" name="Freeform 754"/>
            <p:cNvSpPr/>
            <p:nvPr/>
          </p:nvSpPr>
          <p:spPr>
            <a:xfrm rot="20940000">
              <a:off x="3947346" y="6356661"/>
              <a:ext cx="68101"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5" y="20"/>
                  </a:cubicBezTo>
                  <a:cubicBezTo>
                    <a:pt x="11" y="6"/>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500" name="Freeform 755"/>
            <p:cNvSpPr/>
            <p:nvPr/>
          </p:nvSpPr>
          <p:spPr>
            <a:xfrm rot="20940000">
              <a:off x="4068705" y="6238616"/>
              <a:ext cx="68101"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501" name="Freeform 756"/>
            <p:cNvSpPr/>
            <p:nvPr/>
          </p:nvSpPr>
          <p:spPr>
            <a:xfrm rot="20940000">
              <a:off x="3982792" y="6292804"/>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502" name="Freeform 757"/>
            <p:cNvSpPr/>
            <p:nvPr/>
          </p:nvSpPr>
          <p:spPr>
            <a:xfrm rot="20940000">
              <a:off x="4223066" y="5597516"/>
              <a:ext cx="68101"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503" name="Freeform 758"/>
            <p:cNvSpPr/>
            <p:nvPr/>
          </p:nvSpPr>
          <p:spPr>
            <a:xfrm rot="20940000">
              <a:off x="4283159" y="5607976"/>
              <a:ext cx="68101"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504" name="Freeform 759"/>
            <p:cNvSpPr/>
            <p:nvPr/>
          </p:nvSpPr>
          <p:spPr>
            <a:xfrm rot="20940000">
              <a:off x="4272463" y="5667078"/>
              <a:ext cx="68584" cy="68101"/>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505" name="Freeform 760"/>
            <p:cNvSpPr/>
            <p:nvPr/>
          </p:nvSpPr>
          <p:spPr>
            <a:xfrm rot="20940000">
              <a:off x="4213563" y="5657516"/>
              <a:ext cx="67135"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49"/>
                    <a:pt x="0" y="34"/>
                    <a:pt x="5" y="20"/>
                  </a:cubicBezTo>
                  <a:cubicBezTo>
                    <a:pt x="10" y="7"/>
                    <a:pt x="25" y="0"/>
                    <a:pt x="39" y="5"/>
                  </a:cubicBezTo>
                  <a:cubicBezTo>
                    <a:pt x="53" y="10"/>
                    <a:pt x="59"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506" name="Freeform 761"/>
            <p:cNvSpPr/>
            <p:nvPr/>
          </p:nvSpPr>
          <p:spPr>
            <a:xfrm rot="20940000">
              <a:off x="4153457" y="5646917"/>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507" name="Freeform 762"/>
            <p:cNvSpPr/>
            <p:nvPr/>
          </p:nvSpPr>
          <p:spPr>
            <a:xfrm rot="20940000">
              <a:off x="4142997" y="5707009"/>
              <a:ext cx="68584"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508" name="Freeform 763"/>
            <p:cNvSpPr/>
            <p:nvPr/>
          </p:nvSpPr>
          <p:spPr>
            <a:xfrm rot="20940000">
              <a:off x="4202859" y="5716526"/>
              <a:ext cx="68584" cy="68101"/>
            </a:xfrm>
            <a:custGeom>
              <a:avLst/>
              <a:gdLst>
                <a:gd name="T0" fmla="*/ 55 w 60"/>
                <a:gd name="T1" fmla="*/ 40 h 60"/>
                <a:gd name="T2" fmla="*/ 20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509" name="Freeform 764"/>
            <p:cNvSpPr/>
            <p:nvPr/>
          </p:nvSpPr>
          <p:spPr>
            <a:xfrm rot="20940000">
              <a:off x="4192444" y="5776614"/>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510" name="Freeform 765"/>
            <p:cNvSpPr/>
            <p:nvPr/>
          </p:nvSpPr>
          <p:spPr>
            <a:xfrm rot="20940000">
              <a:off x="4181846" y="5836720"/>
              <a:ext cx="68584"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511" name="Freeform 766"/>
            <p:cNvSpPr/>
            <p:nvPr/>
          </p:nvSpPr>
          <p:spPr>
            <a:xfrm rot="20940000">
              <a:off x="4123318" y="5826015"/>
              <a:ext cx="68101"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512" name="Freeform 767"/>
            <p:cNvSpPr/>
            <p:nvPr/>
          </p:nvSpPr>
          <p:spPr>
            <a:xfrm rot="20940000">
              <a:off x="4163918" y="5586825"/>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513" name="Freeform 768"/>
            <p:cNvSpPr/>
            <p:nvPr/>
          </p:nvSpPr>
          <p:spPr>
            <a:xfrm rot="20940000">
              <a:off x="4364559" y="5130727"/>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514" name="Freeform 769"/>
            <p:cNvSpPr/>
            <p:nvPr/>
          </p:nvSpPr>
          <p:spPr>
            <a:xfrm rot="20940000">
              <a:off x="4423694" y="5141280"/>
              <a:ext cx="68101"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515" name="Freeform 770"/>
            <p:cNvSpPr/>
            <p:nvPr/>
          </p:nvSpPr>
          <p:spPr>
            <a:xfrm rot="20940000">
              <a:off x="4483505" y="5150272"/>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516" name="Freeform 771"/>
            <p:cNvSpPr/>
            <p:nvPr/>
          </p:nvSpPr>
          <p:spPr>
            <a:xfrm rot="20940000">
              <a:off x="4542654" y="5160962"/>
              <a:ext cx="68101"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517" name="Freeform 772"/>
            <p:cNvSpPr/>
            <p:nvPr/>
          </p:nvSpPr>
          <p:spPr>
            <a:xfrm rot="20940000">
              <a:off x="4412999" y="5200382"/>
              <a:ext cx="68584" cy="68101"/>
            </a:xfrm>
            <a:custGeom>
              <a:avLst/>
              <a:gdLst>
                <a:gd name="T0" fmla="*/ 55 w 60"/>
                <a:gd name="T1" fmla="*/ 40 h 60"/>
                <a:gd name="T2" fmla="*/ 21 w 60"/>
                <a:gd name="T3" fmla="*/ 55 h 60"/>
                <a:gd name="T4" fmla="*/ 6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518" name="Freeform 773"/>
            <p:cNvSpPr/>
            <p:nvPr/>
          </p:nvSpPr>
          <p:spPr>
            <a:xfrm rot="20940000">
              <a:off x="4473045" y="5210364"/>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519" name="Freeform 774"/>
            <p:cNvSpPr/>
            <p:nvPr/>
          </p:nvSpPr>
          <p:spPr>
            <a:xfrm rot="20940000">
              <a:off x="4533137" y="5220824"/>
              <a:ext cx="68584"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520" name="Freeform 775"/>
            <p:cNvSpPr/>
            <p:nvPr/>
          </p:nvSpPr>
          <p:spPr>
            <a:xfrm rot="20940000">
              <a:off x="4403487" y="5260290"/>
              <a:ext cx="68584" cy="68101"/>
            </a:xfrm>
            <a:custGeom>
              <a:avLst/>
              <a:gdLst>
                <a:gd name="T0" fmla="*/ 54 w 60"/>
                <a:gd name="T1" fmla="*/ 39 h 60"/>
                <a:gd name="T2" fmla="*/ 20 w 60"/>
                <a:gd name="T3" fmla="*/ 55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521" name="Freeform 776"/>
            <p:cNvSpPr/>
            <p:nvPr/>
          </p:nvSpPr>
          <p:spPr>
            <a:xfrm rot="20940000">
              <a:off x="4462539" y="5270944"/>
              <a:ext cx="68584"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522" name="Freeform 777"/>
            <p:cNvSpPr/>
            <p:nvPr/>
          </p:nvSpPr>
          <p:spPr>
            <a:xfrm rot="20940000">
              <a:off x="4522493" y="5279968"/>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523" name="Freeform 778"/>
            <p:cNvSpPr/>
            <p:nvPr/>
          </p:nvSpPr>
          <p:spPr>
            <a:xfrm rot="20940000">
              <a:off x="4582594" y="5290521"/>
              <a:ext cx="67618"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524" name="Freeform 779"/>
            <p:cNvSpPr/>
            <p:nvPr/>
          </p:nvSpPr>
          <p:spPr>
            <a:xfrm rot="20940000">
              <a:off x="4572124" y="5350521"/>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525" name="Freeform 780"/>
            <p:cNvSpPr/>
            <p:nvPr/>
          </p:nvSpPr>
          <p:spPr>
            <a:xfrm rot="20940000">
              <a:off x="4631038" y="5360222"/>
              <a:ext cx="68584" cy="68101"/>
            </a:xfrm>
            <a:custGeom>
              <a:avLst/>
              <a:gdLst>
                <a:gd name="T0" fmla="*/ 55 w 60"/>
                <a:gd name="T1" fmla="*/ 40 h 60"/>
                <a:gd name="T2" fmla="*/ 21 w 60"/>
                <a:gd name="T3" fmla="*/ 55 h 60"/>
                <a:gd name="T4" fmla="*/ 6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526" name="Freeform 781"/>
            <p:cNvSpPr/>
            <p:nvPr/>
          </p:nvSpPr>
          <p:spPr>
            <a:xfrm rot="20940000">
              <a:off x="4622004" y="5420084"/>
              <a:ext cx="68101" cy="68101"/>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527" name="Freeform 782"/>
            <p:cNvSpPr/>
            <p:nvPr/>
          </p:nvSpPr>
          <p:spPr>
            <a:xfrm rot="20940000">
              <a:off x="4561958" y="5409619"/>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528" name="Freeform 783"/>
            <p:cNvSpPr/>
            <p:nvPr/>
          </p:nvSpPr>
          <p:spPr>
            <a:xfrm rot="20940000">
              <a:off x="4551498" y="5469712"/>
              <a:ext cx="68101"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529" name="Freeform 784"/>
            <p:cNvSpPr/>
            <p:nvPr/>
          </p:nvSpPr>
          <p:spPr>
            <a:xfrm rot="20940000">
              <a:off x="4611452" y="5480185"/>
              <a:ext cx="68101"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530" name="Freeform 785"/>
            <p:cNvSpPr/>
            <p:nvPr/>
          </p:nvSpPr>
          <p:spPr>
            <a:xfrm rot="20940000">
              <a:off x="4392796" y="5318956"/>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531" name="Freeform 786"/>
            <p:cNvSpPr/>
            <p:nvPr/>
          </p:nvSpPr>
          <p:spPr>
            <a:xfrm rot="20940000">
              <a:off x="4453367" y="5329370"/>
              <a:ext cx="68101"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532" name="Freeform 787"/>
            <p:cNvSpPr/>
            <p:nvPr/>
          </p:nvSpPr>
          <p:spPr>
            <a:xfrm rot="20940000">
              <a:off x="4512032" y="5340061"/>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0"/>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533" name="Freeform 788"/>
            <p:cNvSpPr/>
            <p:nvPr/>
          </p:nvSpPr>
          <p:spPr>
            <a:xfrm rot="20940000">
              <a:off x="4382860" y="5379481"/>
              <a:ext cx="68101"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534" name="Freeform 789"/>
            <p:cNvSpPr/>
            <p:nvPr/>
          </p:nvSpPr>
          <p:spPr>
            <a:xfrm rot="20940000">
              <a:off x="4442906" y="5389462"/>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535" name="Freeform 790"/>
            <p:cNvSpPr/>
            <p:nvPr/>
          </p:nvSpPr>
          <p:spPr>
            <a:xfrm rot="20940000">
              <a:off x="4502915" y="5400024"/>
              <a:ext cx="67135" cy="67618"/>
            </a:xfrm>
            <a:custGeom>
              <a:avLst/>
              <a:gdLst>
                <a:gd name="T0" fmla="*/ 54 w 59"/>
                <a:gd name="T1" fmla="*/ 39 h 59"/>
                <a:gd name="T2" fmla="*/ 20 w 59"/>
                <a:gd name="T3" fmla="*/ 54 h 59"/>
                <a:gd name="T4" fmla="*/ 5 w 59"/>
                <a:gd name="T5" fmla="*/ 20 h 59"/>
                <a:gd name="T6" fmla="*/ 39 w 59"/>
                <a:gd name="T7" fmla="*/ 5 h 59"/>
                <a:gd name="T8" fmla="*/ 54 w 59"/>
                <a:gd name="T9" fmla="*/ 39 h 59"/>
              </a:gdLst>
              <a:cxnLst>
                <a:cxn ang="0">
                  <a:pos x="T0" y="T1"/>
                </a:cxn>
                <a:cxn ang="0">
                  <a:pos x="T2" y="T3"/>
                </a:cxn>
                <a:cxn ang="0">
                  <a:pos x="T4" y="T5"/>
                </a:cxn>
                <a:cxn ang="0">
                  <a:pos x="T6" y="T7"/>
                </a:cxn>
                <a:cxn ang="0">
                  <a:pos x="T8" y="T9"/>
                </a:cxn>
              </a:cxnLst>
              <a:rect l="0" t="0" r="r" b="b"/>
              <a:pathLst>
                <a:path w="59" h="59">
                  <a:moveTo>
                    <a:pt x="54" y="39"/>
                  </a:moveTo>
                  <a:cubicBezTo>
                    <a:pt x="49" y="52"/>
                    <a:pt x="34" y="59"/>
                    <a:pt x="20" y="54"/>
                  </a:cubicBezTo>
                  <a:cubicBezTo>
                    <a:pt x="6" y="49"/>
                    <a:pt x="0" y="34"/>
                    <a:pt x="5" y="20"/>
                  </a:cubicBezTo>
                  <a:cubicBezTo>
                    <a:pt x="10" y="6"/>
                    <a:pt x="25" y="0"/>
                    <a:pt x="39" y="5"/>
                  </a:cubicBezTo>
                  <a:cubicBezTo>
                    <a:pt x="52" y="10"/>
                    <a:pt x="59"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536" name="Freeform 791"/>
            <p:cNvSpPr/>
            <p:nvPr/>
          </p:nvSpPr>
          <p:spPr>
            <a:xfrm rot="20940000">
              <a:off x="4373344" y="5439342"/>
              <a:ext cx="68584" cy="68101"/>
            </a:xfrm>
            <a:custGeom>
              <a:avLst/>
              <a:gdLst>
                <a:gd name="T0" fmla="*/ 54 w 60"/>
                <a:gd name="T1" fmla="*/ 39 h 60"/>
                <a:gd name="T2" fmla="*/ 20 w 60"/>
                <a:gd name="T3" fmla="*/ 54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537" name="Freeform 792"/>
            <p:cNvSpPr/>
            <p:nvPr/>
          </p:nvSpPr>
          <p:spPr>
            <a:xfrm rot="20940000">
              <a:off x="4432257" y="5448560"/>
              <a:ext cx="68584"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538" name="Freeform 793"/>
            <p:cNvSpPr/>
            <p:nvPr/>
          </p:nvSpPr>
          <p:spPr>
            <a:xfrm rot="20940000">
              <a:off x="4492349" y="5459021"/>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539" name="Freeform 794"/>
            <p:cNvSpPr/>
            <p:nvPr/>
          </p:nvSpPr>
          <p:spPr>
            <a:xfrm rot="20940000">
              <a:off x="4362653" y="5498008"/>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0"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540" name="Freeform 795"/>
            <p:cNvSpPr/>
            <p:nvPr/>
          </p:nvSpPr>
          <p:spPr>
            <a:xfrm rot="20940000">
              <a:off x="4422754" y="5508561"/>
              <a:ext cx="67618"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541" name="Freeform 796"/>
            <p:cNvSpPr/>
            <p:nvPr/>
          </p:nvSpPr>
          <p:spPr>
            <a:xfrm rot="20940000">
              <a:off x="4481889" y="5519113"/>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542" name="Freeform 797"/>
            <p:cNvSpPr/>
            <p:nvPr/>
          </p:nvSpPr>
          <p:spPr>
            <a:xfrm rot="20940000">
              <a:off x="4541751" y="5528630"/>
              <a:ext cx="68584" cy="68101"/>
            </a:xfrm>
            <a:custGeom>
              <a:avLst/>
              <a:gdLst>
                <a:gd name="T0" fmla="*/ 54 w 60"/>
                <a:gd name="T1" fmla="*/ 40 h 60"/>
                <a:gd name="T2" fmla="*/ 20 w 60"/>
                <a:gd name="T3" fmla="*/ 55 h 60"/>
                <a:gd name="T4" fmla="*/ 5 w 60"/>
                <a:gd name="T5" fmla="*/ 21 h 60"/>
                <a:gd name="T6" fmla="*/ 39 w 60"/>
                <a:gd name="T7" fmla="*/ 6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543" name="Freeform 798"/>
            <p:cNvSpPr/>
            <p:nvPr/>
          </p:nvSpPr>
          <p:spPr>
            <a:xfrm rot="20940000">
              <a:off x="4531337" y="5588718"/>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544" name="Freeform 799"/>
            <p:cNvSpPr/>
            <p:nvPr/>
          </p:nvSpPr>
          <p:spPr>
            <a:xfrm rot="20940000">
              <a:off x="4352238" y="5558579"/>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545" name="Freeform 800"/>
            <p:cNvSpPr/>
            <p:nvPr/>
          </p:nvSpPr>
          <p:spPr>
            <a:xfrm rot="20940000">
              <a:off x="4412285" y="5568561"/>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546" name="Freeform 801"/>
            <p:cNvSpPr/>
            <p:nvPr/>
          </p:nvSpPr>
          <p:spPr>
            <a:xfrm rot="20940000">
              <a:off x="4471244" y="5578257"/>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547" name="Freeform 802"/>
            <p:cNvSpPr/>
            <p:nvPr/>
          </p:nvSpPr>
          <p:spPr>
            <a:xfrm rot="20940000">
              <a:off x="4341686" y="5618680"/>
              <a:ext cx="68584"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6" y="20"/>
                  </a:cubicBezTo>
                  <a:cubicBezTo>
                    <a:pt x="11" y="6"/>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548" name="Freeform 803"/>
            <p:cNvSpPr/>
            <p:nvPr/>
          </p:nvSpPr>
          <p:spPr>
            <a:xfrm rot="20940000">
              <a:off x="4402118" y="5627659"/>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549" name="Freeform 804"/>
            <p:cNvSpPr/>
            <p:nvPr/>
          </p:nvSpPr>
          <p:spPr>
            <a:xfrm rot="20940000">
              <a:off x="4462211" y="5638119"/>
              <a:ext cx="68101"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550" name="Freeform 805"/>
            <p:cNvSpPr/>
            <p:nvPr/>
          </p:nvSpPr>
          <p:spPr>
            <a:xfrm rot="20940000">
              <a:off x="4332509" y="5677060"/>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551" name="Freeform 806"/>
            <p:cNvSpPr/>
            <p:nvPr/>
          </p:nvSpPr>
          <p:spPr>
            <a:xfrm rot="20940000">
              <a:off x="4391658" y="5687751"/>
              <a:ext cx="68101"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552" name="Freeform 807"/>
            <p:cNvSpPr/>
            <p:nvPr/>
          </p:nvSpPr>
          <p:spPr>
            <a:xfrm rot="20940000">
              <a:off x="4451658" y="5698220"/>
              <a:ext cx="68101"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553" name="Freeform 808"/>
            <p:cNvSpPr/>
            <p:nvPr/>
          </p:nvSpPr>
          <p:spPr>
            <a:xfrm rot="20940000">
              <a:off x="4322095" y="5737631"/>
              <a:ext cx="68584"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554" name="Freeform 810"/>
            <p:cNvSpPr/>
            <p:nvPr/>
          </p:nvSpPr>
          <p:spPr>
            <a:xfrm rot="20940000">
              <a:off x="4381957" y="5746665"/>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555" name="Freeform 811"/>
            <p:cNvSpPr/>
            <p:nvPr/>
          </p:nvSpPr>
          <p:spPr>
            <a:xfrm rot="20940000">
              <a:off x="4441101" y="5757309"/>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556" name="Freeform 812"/>
            <p:cNvSpPr/>
            <p:nvPr/>
          </p:nvSpPr>
          <p:spPr>
            <a:xfrm rot="20940000">
              <a:off x="4311405" y="5796296"/>
              <a:ext cx="68584"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557" name="Freeform 813"/>
            <p:cNvSpPr/>
            <p:nvPr/>
          </p:nvSpPr>
          <p:spPr>
            <a:xfrm rot="20940000">
              <a:off x="4302371" y="5856158"/>
              <a:ext cx="68101"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558" name="Freeform 814"/>
            <p:cNvSpPr/>
            <p:nvPr/>
          </p:nvSpPr>
          <p:spPr>
            <a:xfrm rot="20940000">
              <a:off x="4291818" y="5916260"/>
              <a:ext cx="68101"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559" name="Freeform 815"/>
            <p:cNvSpPr/>
            <p:nvPr/>
          </p:nvSpPr>
          <p:spPr>
            <a:xfrm rot="20940000">
              <a:off x="4371497" y="5806757"/>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560" name="Freeform 816"/>
            <p:cNvSpPr/>
            <p:nvPr/>
          </p:nvSpPr>
          <p:spPr>
            <a:xfrm rot="20940000">
              <a:off x="4431598" y="5817309"/>
              <a:ext cx="67618"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49"/>
                    <a:pt x="0" y="34"/>
                    <a:pt x="5" y="20"/>
                  </a:cubicBezTo>
                  <a:cubicBezTo>
                    <a:pt x="10" y="7"/>
                    <a:pt x="25" y="0"/>
                    <a:pt x="39" y="5"/>
                  </a:cubicBezTo>
                  <a:cubicBezTo>
                    <a:pt x="53" y="10"/>
                    <a:pt x="59"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561" name="Freeform 817"/>
            <p:cNvSpPr/>
            <p:nvPr/>
          </p:nvSpPr>
          <p:spPr>
            <a:xfrm rot="20940000">
              <a:off x="4602746" y="5171423"/>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562" name="Freeform 818"/>
            <p:cNvSpPr/>
            <p:nvPr/>
          </p:nvSpPr>
          <p:spPr>
            <a:xfrm rot="20940000">
              <a:off x="4155317" y="5279641"/>
              <a:ext cx="67135" cy="68101"/>
            </a:xfrm>
            <a:custGeom>
              <a:avLst/>
              <a:gdLst>
                <a:gd name="T0" fmla="*/ 54 w 59"/>
                <a:gd name="T1" fmla="*/ 39 h 60"/>
                <a:gd name="T2" fmla="*/ 20 w 59"/>
                <a:gd name="T3" fmla="*/ 54 h 60"/>
                <a:gd name="T4" fmla="*/ 5 w 59"/>
                <a:gd name="T5" fmla="*/ 20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7" y="49"/>
                    <a:pt x="0" y="34"/>
                    <a:pt x="5" y="20"/>
                  </a:cubicBezTo>
                  <a:cubicBezTo>
                    <a:pt x="10" y="7"/>
                    <a:pt x="25" y="0"/>
                    <a:pt x="39" y="5"/>
                  </a:cubicBezTo>
                  <a:cubicBezTo>
                    <a:pt x="53" y="10"/>
                    <a:pt x="59"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563" name="Freeform 819"/>
            <p:cNvSpPr/>
            <p:nvPr/>
          </p:nvSpPr>
          <p:spPr>
            <a:xfrm rot="20940000">
              <a:off x="4144613" y="5338168"/>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564" name="Freeform 820"/>
            <p:cNvSpPr/>
            <p:nvPr/>
          </p:nvSpPr>
          <p:spPr>
            <a:xfrm rot="20940000">
              <a:off x="4203762" y="5348859"/>
              <a:ext cx="68101"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565" name="Freeform 821"/>
            <p:cNvSpPr/>
            <p:nvPr/>
          </p:nvSpPr>
          <p:spPr>
            <a:xfrm rot="20940000">
              <a:off x="4084659" y="5329143"/>
              <a:ext cx="68584"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566" name="Freeform 822"/>
            <p:cNvSpPr/>
            <p:nvPr/>
          </p:nvSpPr>
          <p:spPr>
            <a:xfrm rot="20940000">
              <a:off x="4932794" y="4674777"/>
              <a:ext cx="68101"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567" name="Freeform 823"/>
            <p:cNvSpPr/>
            <p:nvPr/>
          </p:nvSpPr>
          <p:spPr>
            <a:xfrm rot="20940000">
              <a:off x="5080323" y="4884682"/>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568" name="Freeform 824"/>
            <p:cNvSpPr/>
            <p:nvPr/>
          </p:nvSpPr>
          <p:spPr>
            <a:xfrm rot="20940000">
              <a:off x="5090783" y="4824590"/>
              <a:ext cx="68584" cy="68101"/>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569" name="Freeform 825"/>
            <p:cNvSpPr/>
            <p:nvPr/>
          </p:nvSpPr>
          <p:spPr>
            <a:xfrm rot="20940000">
              <a:off x="5101478" y="4765487"/>
              <a:ext cx="68101"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570" name="Freeform 826"/>
            <p:cNvSpPr/>
            <p:nvPr/>
          </p:nvSpPr>
          <p:spPr>
            <a:xfrm rot="20940000">
              <a:off x="5111902" y="4705491"/>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571" name="Freeform 827"/>
            <p:cNvSpPr/>
            <p:nvPr/>
          </p:nvSpPr>
          <p:spPr>
            <a:xfrm rot="20940000">
              <a:off x="5170558" y="4716090"/>
              <a:ext cx="68584" cy="68101"/>
            </a:xfrm>
            <a:custGeom>
              <a:avLst/>
              <a:gdLst>
                <a:gd name="T0" fmla="*/ 55 w 60"/>
                <a:gd name="T1" fmla="*/ 39 h 60"/>
                <a:gd name="T2" fmla="*/ 21 w 60"/>
                <a:gd name="T3" fmla="*/ 55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0"/>
                  </a:cubicBezTo>
                  <a:cubicBezTo>
                    <a:pt x="10"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572" name="Freeform 828"/>
            <p:cNvSpPr/>
            <p:nvPr/>
          </p:nvSpPr>
          <p:spPr>
            <a:xfrm rot="20940000">
              <a:off x="5160006" y="4776191"/>
              <a:ext cx="68584"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6" y="20"/>
                  </a:cubicBezTo>
                  <a:cubicBezTo>
                    <a:pt x="11" y="6"/>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573" name="Freeform 829"/>
            <p:cNvSpPr/>
            <p:nvPr/>
          </p:nvSpPr>
          <p:spPr>
            <a:xfrm rot="20940000">
              <a:off x="5150830" y="4834571"/>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574" name="Freeform 830"/>
            <p:cNvSpPr/>
            <p:nvPr/>
          </p:nvSpPr>
          <p:spPr>
            <a:xfrm rot="20940000">
              <a:off x="5180973" y="4655519"/>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575" name="Freeform 831"/>
            <p:cNvSpPr/>
            <p:nvPr/>
          </p:nvSpPr>
          <p:spPr>
            <a:xfrm rot="20940000">
              <a:off x="5788015" y="4697969"/>
              <a:ext cx="68101"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576" name="Freeform 832"/>
            <p:cNvSpPr/>
            <p:nvPr/>
          </p:nvSpPr>
          <p:spPr>
            <a:xfrm rot="20940000">
              <a:off x="5636927" y="5224767"/>
              <a:ext cx="68101" cy="67618"/>
            </a:xfrm>
            <a:custGeom>
              <a:avLst/>
              <a:gdLst>
                <a:gd name="T0" fmla="*/ 55 w 60"/>
                <a:gd name="T1" fmla="*/ 39 h 59"/>
                <a:gd name="T2" fmla="*/ 20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49" y="52"/>
                    <a:pt x="34" y="59"/>
                    <a:pt x="20" y="54"/>
                  </a:cubicBezTo>
                  <a:cubicBezTo>
                    <a:pt x="7" y="49"/>
                    <a:pt x="0" y="34"/>
                    <a:pt x="5" y="20"/>
                  </a:cubicBezTo>
                  <a:cubicBezTo>
                    <a:pt x="10" y="6"/>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577" name="Freeform 833"/>
            <p:cNvSpPr/>
            <p:nvPr/>
          </p:nvSpPr>
          <p:spPr>
            <a:xfrm rot="20940000">
              <a:off x="5835611" y="5135425"/>
              <a:ext cx="68584" cy="68101"/>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578" name="Freeform 834"/>
            <p:cNvSpPr/>
            <p:nvPr/>
          </p:nvSpPr>
          <p:spPr>
            <a:xfrm rot="20940000">
              <a:off x="5956888" y="4420068"/>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579" name="Freeform 835"/>
            <p:cNvSpPr/>
            <p:nvPr/>
          </p:nvSpPr>
          <p:spPr>
            <a:xfrm rot="20940000">
              <a:off x="5956422" y="4787257"/>
              <a:ext cx="68101"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580" name="Freeform 836"/>
            <p:cNvSpPr/>
            <p:nvPr/>
          </p:nvSpPr>
          <p:spPr>
            <a:xfrm rot="20940000">
              <a:off x="5967122" y="4728683"/>
              <a:ext cx="67135" cy="68101"/>
            </a:xfrm>
            <a:custGeom>
              <a:avLst/>
              <a:gdLst>
                <a:gd name="T0" fmla="*/ 54 w 59"/>
                <a:gd name="T1" fmla="*/ 39 h 60"/>
                <a:gd name="T2" fmla="*/ 20 w 59"/>
                <a:gd name="T3" fmla="*/ 55 h 60"/>
                <a:gd name="T4" fmla="*/ 5 w 59"/>
                <a:gd name="T5" fmla="*/ 20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49"/>
                    <a:pt x="0" y="34"/>
                    <a:pt x="5" y="20"/>
                  </a:cubicBezTo>
                  <a:cubicBezTo>
                    <a:pt x="10" y="7"/>
                    <a:pt x="25" y="0"/>
                    <a:pt x="39" y="5"/>
                  </a:cubicBezTo>
                  <a:cubicBezTo>
                    <a:pt x="53"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581" name="Freeform 837"/>
            <p:cNvSpPr/>
            <p:nvPr/>
          </p:nvSpPr>
          <p:spPr>
            <a:xfrm rot="20940000">
              <a:off x="5976146" y="4668729"/>
              <a:ext cx="68584" cy="68101"/>
            </a:xfrm>
            <a:custGeom>
              <a:avLst/>
              <a:gdLst>
                <a:gd name="T0" fmla="*/ 55 w 60"/>
                <a:gd name="T1" fmla="*/ 40 h 60"/>
                <a:gd name="T2" fmla="*/ 21 w 60"/>
                <a:gd name="T3" fmla="*/ 55 h 60"/>
                <a:gd name="T4" fmla="*/ 5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5"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582" name="Freeform 838"/>
            <p:cNvSpPr/>
            <p:nvPr/>
          </p:nvSpPr>
          <p:spPr>
            <a:xfrm rot="20940000">
              <a:off x="5986837" y="4609581"/>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583" name="Freeform 839"/>
            <p:cNvSpPr/>
            <p:nvPr/>
          </p:nvSpPr>
          <p:spPr>
            <a:xfrm rot="20940000">
              <a:off x="5997252" y="4549493"/>
              <a:ext cx="68584"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584" name="Freeform 840"/>
            <p:cNvSpPr/>
            <p:nvPr/>
          </p:nvSpPr>
          <p:spPr>
            <a:xfrm rot="20940000">
              <a:off x="6006290" y="4489677"/>
              <a:ext cx="68584" cy="68101"/>
            </a:xfrm>
            <a:custGeom>
              <a:avLst/>
              <a:gdLst>
                <a:gd name="T0" fmla="*/ 55 w 60"/>
                <a:gd name="T1" fmla="*/ 40 h 60"/>
                <a:gd name="T2" fmla="*/ 21 w 60"/>
                <a:gd name="T3" fmla="*/ 55 h 60"/>
                <a:gd name="T4" fmla="*/ 6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585" name="Freeform 841"/>
            <p:cNvSpPr/>
            <p:nvPr/>
          </p:nvSpPr>
          <p:spPr>
            <a:xfrm rot="20940000">
              <a:off x="6016981" y="4430528"/>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586" name="Freeform 842"/>
            <p:cNvSpPr/>
            <p:nvPr/>
          </p:nvSpPr>
          <p:spPr>
            <a:xfrm rot="20940000">
              <a:off x="6027395" y="4370440"/>
              <a:ext cx="68584" cy="68101"/>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587" name="Freeform 843"/>
            <p:cNvSpPr/>
            <p:nvPr/>
          </p:nvSpPr>
          <p:spPr>
            <a:xfrm rot="20940000">
              <a:off x="6216194" y="4341665"/>
              <a:ext cx="68101"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588" name="Freeform 844"/>
            <p:cNvSpPr/>
            <p:nvPr/>
          </p:nvSpPr>
          <p:spPr>
            <a:xfrm rot="20940000">
              <a:off x="6286747" y="4292034"/>
              <a:ext cx="68101"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589" name="Freeform 845"/>
            <p:cNvSpPr/>
            <p:nvPr/>
          </p:nvSpPr>
          <p:spPr>
            <a:xfrm rot="20940000">
              <a:off x="6415836" y="4253198"/>
              <a:ext cx="67618" cy="67135"/>
            </a:xfrm>
            <a:custGeom>
              <a:avLst/>
              <a:gdLst>
                <a:gd name="T0" fmla="*/ 54 w 59"/>
                <a:gd name="T1" fmla="*/ 39 h 59"/>
                <a:gd name="T2" fmla="*/ 20 w 59"/>
                <a:gd name="T3" fmla="*/ 54 h 59"/>
                <a:gd name="T4" fmla="*/ 5 w 59"/>
                <a:gd name="T5" fmla="*/ 20 h 59"/>
                <a:gd name="T6" fmla="*/ 39 w 59"/>
                <a:gd name="T7" fmla="*/ 5 h 59"/>
                <a:gd name="T8" fmla="*/ 54 w 59"/>
                <a:gd name="T9" fmla="*/ 39 h 59"/>
              </a:gdLst>
              <a:cxnLst>
                <a:cxn ang="0">
                  <a:pos x="T0" y="T1"/>
                </a:cxn>
                <a:cxn ang="0">
                  <a:pos x="T2" y="T3"/>
                </a:cxn>
                <a:cxn ang="0">
                  <a:pos x="T4" y="T5"/>
                </a:cxn>
                <a:cxn ang="0">
                  <a:pos x="T6" y="T7"/>
                </a:cxn>
                <a:cxn ang="0">
                  <a:pos x="T8" y="T9"/>
                </a:cxn>
              </a:cxnLst>
              <a:rect l="0" t="0" r="r" b="b"/>
              <a:pathLst>
                <a:path w="59" h="59">
                  <a:moveTo>
                    <a:pt x="54" y="39"/>
                  </a:moveTo>
                  <a:cubicBezTo>
                    <a:pt x="49" y="53"/>
                    <a:pt x="34" y="59"/>
                    <a:pt x="20" y="54"/>
                  </a:cubicBezTo>
                  <a:cubicBezTo>
                    <a:pt x="7" y="49"/>
                    <a:pt x="0" y="34"/>
                    <a:pt x="5" y="20"/>
                  </a:cubicBezTo>
                  <a:cubicBezTo>
                    <a:pt x="10" y="7"/>
                    <a:pt x="25" y="0"/>
                    <a:pt x="39" y="5"/>
                  </a:cubicBezTo>
                  <a:cubicBezTo>
                    <a:pt x="53" y="10"/>
                    <a:pt x="59"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590" name="Freeform 846"/>
            <p:cNvSpPr/>
            <p:nvPr/>
          </p:nvSpPr>
          <p:spPr>
            <a:xfrm rot="20940000">
              <a:off x="6865922" y="3408941"/>
              <a:ext cx="68101"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591" name="Freeform 847"/>
            <p:cNvSpPr/>
            <p:nvPr/>
          </p:nvSpPr>
          <p:spPr>
            <a:xfrm rot="20940000">
              <a:off x="6896061" y="3229843"/>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592" name="Freeform 848"/>
            <p:cNvSpPr/>
            <p:nvPr/>
          </p:nvSpPr>
          <p:spPr>
            <a:xfrm rot="20940000">
              <a:off x="7006457" y="2942245"/>
              <a:ext cx="68101"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593" name="Freeform 849"/>
            <p:cNvSpPr/>
            <p:nvPr/>
          </p:nvSpPr>
          <p:spPr>
            <a:xfrm rot="20940000">
              <a:off x="6947309" y="2931554"/>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594" name="Freeform 850"/>
            <p:cNvSpPr/>
            <p:nvPr/>
          </p:nvSpPr>
          <p:spPr>
            <a:xfrm rot="20940000">
              <a:off x="6936849" y="2991647"/>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595" name="Freeform 851"/>
            <p:cNvSpPr/>
            <p:nvPr/>
          </p:nvSpPr>
          <p:spPr>
            <a:xfrm rot="20940000">
              <a:off x="7117576" y="2653565"/>
              <a:ext cx="67135" cy="68101"/>
            </a:xfrm>
            <a:custGeom>
              <a:avLst/>
              <a:gdLst>
                <a:gd name="T0" fmla="*/ 54 w 59"/>
                <a:gd name="T1" fmla="*/ 40 h 60"/>
                <a:gd name="T2" fmla="*/ 20 w 59"/>
                <a:gd name="T3" fmla="*/ 55 h 60"/>
                <a:gd name="T4" fmla="*/ 5 w 59"/>
                <a:gd name="T5" fmla="*/ 21 h 60"/>
                <a:gd name="T6" fmla="*/ 39 w 59"/>
                <a:gd name="T7" fmla="*/ 6 h 60"/>
                <a:gd name="T8" fmla="*/ 54 w 59"/>
                <a:gd name="T9" fmla="*/ 40 h 60"/>
              </a:gd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6"/>
                  </a:cubicBezTo>
                  <a:cubicBezTo>
                    <a:pt x="53" y="11"/>
                    <a:pt x="59"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596" name="Freeform 852"/>
            <p:cNvSpPr/>
            <p:nvPr/>
          </p:nvSpPr>
          <p:spPr>
            <a:xfrm rot="20940000">
              <a:off x="7176233" y="2664164"/>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597" name="Freeform 853"/>
            <p:cNvSpPr/>
            <p:nvPr/>
          </p:nvSpPr>
          <p:spPr>
            <a:xfrm rot="20940000">
              <a:off x="7166251" y="2724210"/>
              <a:ext cx="68101" cy="68101"/>
            </a:xfrm>
            <a:custGeom>
              <a:avLst/>
              <a:gdLst>
                <a:gd name="T0" fmla="*/ 55 w 60"/>
                <a:gd name="T1" fmla="*/ 39 h 60"/>
                <a:gd name="T2" fmla="*/ 21 w 60"/>
                <a:gd name="T3" fmla="*/ 54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598" name="Freeform 854"/>
            <p:cNvSpPr/>
            <p:nvPr/>
          </p:nvSpPr>
          <p:spPr>
            <a:xfrm rot="20940000">
              <a:off x="7484936" y="2654841"/>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599" name="Freeform 855"/>
            <p:cNvSpPr/>
            <p:nvPr/>
          </p:nvSpPr>
          <p:spPr>
            <a:xfrm rot="20940000">
              <a:off x="7664034" y="2685463"/>
              <a:ext cx="68584" cy="68101"/>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600" name="Freeform 856"/>
            <p:cNvSpPr/>
            <p:nvPr/>
          </p:nvSpPr>
          <p:spPr>
            <a:xfrm rot="20940000">
              <a:off x="7723178" y="2696108"/>
              <a:ext cx="68584" cy="68101"/>
            </a:xfrm>
            <a:custGeom>
              <a:avLst/>
              <a:gdLst>
                <a:gd name="T0" fmla="*/ 55 w 60"/>
                <a:gd name="T1" fmla="*/ 39 h 60"/>
                <a:gd name="T2" fmla="*/ 21 w 60"/>
                <a:gd name="T3" fmla="*/ 55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601" name="Freeform 857"/>
            <p:cNvSpPr/>
            <p:nvPr/>
          </p:nvSpPr>
          <p:spPr>
            <a:xfrm rot="20940000">
              <a:off x="7545037" y="2665394"/>
              <a:ext cx="67618"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7" y="49"/>
                    <a:pt x="0" y="34"/>
                    <a:pt x="5" y="20"/>
                  </a:cubicBezTo>
                  <a:cubicBezTo>
                    <a:pt x="10" y="7"/>
                    <a:pt x="25" y="0"/>
                    <a:pt x="39" y="5"/>
                  </a:cubicBezTo>
                  <a:cubicBezTo>
                    <a:pt x="53" y="10"/>
                    <a:pt x="59"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602" name="Freeform 858"/>
            <p:cNvSpPr/>
            <p:nvPr/>
          </p:nvSpPr>
          <p:spPr>
            <a:xfrm rot="20940000">
              <a:off x="7603988" y="2674998"/>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603" name="Freeform 859"/>
            <p:cNvSpPr/>
            <p:nvPr/>
          </p:nvSpPr>
          <p:spPr>
            <a:xfrm rot="20940000">
              <a:off x="7415856" y="2704721"/>
              <a:ext cx="68101" cy="68101"/>
            </a:xfrm>
            <a:custGeom>
              <a:avLst/>
              <a:gdLst>
                <a:gd name="T0" fmla="*/ 54 w 60"/>
                <a:gd name="T1" fmla="*/ 39 h 60"/>
                <a:gd name="T2" fmla="*/ 20 w 60"/>
                <a:gd name="T3" fmla="*/ 55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0"/>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604" name="Freeform 860"/>
            <p:cNvSpPr/>
            <p:nvPr/>
          </p:nvSpPr>
          <p:spPr>
            <a:xfrm rot="20940000">
              <a:off x="7474522" y="2715412"/>
              <a:ext cx="68584" cy="68101"/>
            </a:xfrm>
            <a:custGeom>
              <a:avLst/>
              <a:gdLst>
                <a:gd name="T0" fmla="*/ 55 w 60"/>
                <a:gd name="T1" fmla="*/ 39 h 60"/>
                <a:gd name="T2" fmla="*/ 21 w 60"/>
                <a:gd name="T3" fmla="*/ 54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605" name="Freeform 861"/>
            <p:cNvSpPr/>
            <p:nvPr/>
          </p:nvSpPr>
          <p:spPr>
            <a:xfrm rot="20940000">
              <a:off x="7653620" y="2745551"/>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606" name="Freeform 862"/>
            <p:cNvSpPr/>
            <p:nvPr/>
          </p:nvSpPr>
          <p:spPr>
            <a:xfrm rot="20940000">
              <a:off x="7713436" y="2754589"/>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607" name="Freeform 863"/>
            <p:cNvSpPr/>
            <p:nvPr/>
          </p:nvSpPr>
          <p:spPr>
            <a:xfrm rot="20940000">
              <a:off x="7534384" y="2724446"/>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608" name="Freeform 864"/>
            <p:cNvSpPr/>
            <p:nvPr/>
          </p:nvSpPr>
          <p:spPr>
            <a:xfrm rot="20940000">
              <a:off x="7593528" y="2735091"/>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609" name="Freeform 865"/>
            <p:cNvSpPr/>
            <p:nvPr/>
          </p:nvSpPr>
          <p:spPr>
            <a:xfrm rot="20940000">
              <a:off x="7642929" y="2804699"/>
              <a:ext cx="68584" cy="68101"/>
            </a:xfrm>
            <a:custGeom>
              <a:avLst/>
              <a:gdLst>
                <a:gd name="T0" fmla="*/ 55 w 60"/>
                <a:gd name="T1" fmla="*/ 40 h 60"/>
                <a:gd name="T2" fmla="*/ 21 w 60"/>
                <a:gd name="T3" fmla="*/ 55 h 60"/>
                <a:gd name="T4" fmla="*/ 6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610" name="Freeform 866"/>
            <p:cNvSpPr/>
            <p:nvPr/>
          </p:nvSpPr>
          <p:spPr>
            <a:xfrm rot="20940000">
              <a:off x="7703022" y="2815160"/>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611" name="Freeform 867"/>
            <p:cNvSpPr/>
            <p:nvPr/>
          </p:nvSpPr>
          <p:spPr>
            <a:xfrm rot="20940000">
              <a:off x="7693040" y="2875206"/>
              <a:ext cx="68101" cy="68101"/>
            </a:xfrm>
            <a:custGeom>
              <a:avLst/>
              <a:gdLst>
                <a:gd name="T0" fmla="*/ 55 w 60"/>
                <a:gd name="T1" fmla="*/ 39 h 60"/>
                <a:gd name="T2" fmla="*/ 21 w 60"/>
                <a:gd name="T3" fmla="*/ 54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612" name="Freeform 868"/>
            <p:cNvSpPr/>
            <p:nvPr/>
          </p:nvSpPr>
          <p:spPr>
            <a:xfrm rot="20940000">
              <a:off x="7523923" y="2784538"/>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613" name="Freeform 869"/>
            <p:cNvSpPr/>
            <p:nvPr/>
          </p:nvSpPr>
          <p:spPr>
            <a:xfrm rot="20940000">
              <a:off x="7584494" y="2794952"/>
              <a:ext cx="68101"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grpSp>
      <p:sp>
        <p:nvSpPr>
          <p:cNvPr id="11" name="タイトル 1"/>
          <p:cNvSpPr>
            <a:spLocks noGrp="1"/>
          </p:cNvSpPr>
          <p:nvPr>
            <p:ph type="title" idx="0"/>
          </p:nvPr>
        </p:nvSpPr>
        <p:spPr>
          <a:xfrm>
            <a:off x="1920003" y="502879"/>
            <a:ext cx="5869556" cy="506771"/>
          </a:xfrm>
        </p:spPr>
        <p:txBody>
          <a:bodyPr/>
          <a:lstStyle/>
          <a:p>
            <a:pPr lvl="0"/>
            <a:r>
              <a:rPr lang="ja-JP" altLang="en-US"/>
              <a:t>子宮頸がんを取り巻く日本の現状は？</a:t>
            </a:r>
            <a:endParaRPr lang="ja-JP" altLang="en-US"/>
          </a:p>
        </p:txBody>
      </p:sp>
      <p:sp>
        <p:nvSpPr>
          <p:cNvPr id="5" name="テキスト ボックス 4"/>
          <p:cNvSpPr txBox="1"/>
          <p:nvPr/>
        </p:nvSpPr>
        <p:spPr>
          <a:xfrm>
            <a:off x="997201" y="3276003"/>
            <a:ext cx="4647314" cy="289429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lIns="89999" anchor="t">
            <a:spAutoFit/>
          </a:bodyPr>
          <a:lstStyle/>
          <a:p>
            <a:pPr marL="287971" indent="-287971">
              <a:lnSpc>
                <a:spcPct val="110000"/>
              </a:lnSpc>
              <a:spcBef>
                <a:spcPct val="12000"/>
              </a:spcBef>
              <a:buFont typeface="Wingdings"/>
              <a:buChar char="l"/>
            </a:pPr>
            <a:r>
              <a:rPr lang="ja-JP" altLang="en-US" sz="2000">
                <a:solidFill>
                  <a:schemeClr val="tx1"/>
                </a:solidFill>
                <a:latin typeface="+mn-ea"/>
                <a:ea typeface="+mn-ea"/>
                <a:cs typeface="Meiryo UI"/>
              </a:rPr>
              <a:t>日本女性の約</a:t>
            </a:r>
            <a:r>
              <a:rPr lang="en-US" altLang="ja-JP" sz="2000">
                <a:solidFill>
                  <a:schemeClr val="tx1"/>
                </a:solidFill>
                <a:latin typeface="+mn-ea"/>
                <a:ea typeface="+mn-ea"/>
                <a:cs typeface="Meiryo UI"/>
              </a:rPr>
              <a:t>83</a:t>
            </a:r>
            <a:r>
              <a:rPr lang="ja-JP" altLang="en-US" sz="2000">
                <a:solidFill>
                  <a:schemeClr val="tx1"/>
                </a:solidFill>
                <a:latin typeface="+mn-ea"/>
                <a:ea typeface="+mn-ea"/>
                <a:cs typeface="Meiryo UI"/>
              </a:rPr>
              <a:t>人に</a:t>
            </a:r>
            <a:r>
              <a:rPr lang="en-US" altLang="ja-JP" sz="2000">
                <a:solidFill>
                  <a:schemeClr val="tx1"/>
                </a:solidFill>
                <a:latin typeface="+mn-ea"/>
                <a:ea typeface="+mn-ea"/>
                <a:cs typeface="Meiryo UI"/>
              </a:rPr>
              <a:t>1</a:t>
            </a:r>
            <a:r>
              <a:rPr lang="ja-JP" altLang="en-US" sz="2000">
                <a:solidFill>
                  <a:schemeClr val="tx1"/>
                </a:solidFill>
                <a:latin typeface="+mn-ea"/>
                <a:ea typeface="+mn-ea"/>
                <a:cs typeface="Meiryo UI"/>
              </a:rPr>
              <a:t>人が</a:t>
            </a:r>
            <a:br>
              <a:rPr lang="en-US" altLang="ja-JP" sz="2000">
                <a:solidFill>
                  <a:schemeClr val="tx1"/>
                </a:solidFill>
                <a:latin typeface="+mn-ea"/>
                <a:ea typeface="+mn-ea"/>
                <a:cs typeface="Meiryo UI"/>
              </a:rPr>
            </a:br>
            <a:r>
              <a:rPr lang="ja-JP" altLang="en-US" sz="2000">
                <a:solidFill>
                  <a:schemeClr val="tx1"/>
                </a:solidFill>
                <a:latin typeface="+mn-ea"/>
                <a:ea typeface="+mn-ea"/>
                <a:cs typeface="Meiryo UI"/>
              </a:rPr>
              <a:t>子宮頸がんを発症しています。</a:t>
            </a:r>
            <a:endParaRPr lang="ja-JP" altLang="en-US" sz="2000">
              <a:solidFill>
                <a:schemeClr val="tx1"/>
              </a:solidFill>
              <a:latin typeface="+mn-ea"/>
              <a:ea typeface="+mn-ea"/>
              <a:cs typeface="Meiryo UI"/>
            </a:endParaRPr>
          </a:p>
          <a:p>
            <a:pPr marL="287971" indent="-287971">
              <a:lnSpc>
                <a:spcPct val="110000"/>
              </a:lnSpc>
              <a:spcBef>
                <a:spcPct val="50000"/>
              </a:spcBef>
              <a:buFont typeface="Wingdings"/>
              <a:buChar char="l"/>
            </a:pPr>
            <a:r>
              <a:rPr lang="en-US" altLang="ja-JP" sz="2000">
                <a:solidFill>
                  <a:schemeClr val="tx1"/>
                </a:solidFill>
                <a:latin typeface="+mn-ea"/>
                <a:ea typeface="+mn-ea"/>
                <a:cs typeface="Meiryo UI"/>
              </a:rPr>
              <a:t>30</a:t>
            </a:r>
            <a:r>
              <a:rPr lang="ja-JP" altLang="en-US" sz="2000">
                <a:solidFill>
                  <a:schemeClr val="tx1"/>
                </a:solidFill>
                <a:latin typeface="+mn-ea"/>
                <a:ea typeface="+mn-ea"/>
                <a:cs typeface="Meiryo UI"/>
              </a:rPr>
              <a:t>～</a:t>
            </a:r>
            <a:r>
              <a:rPr lang="en-US" altLang="ja-JP" sz="2000">
                <a:solidFill>
                  <a:schemeClr val="tx1"/>
                </a:solidFill>
                <a:latin typeface="+mn-ea"/>
                <a:ea typeface="+mn-ea"/>
                <a:cs typeface="Meiryo UI"/>
              </a:rPr>
              <a:t>40</a:t>
            </a:r>
            <a:r>
              <a:rPr lang="ja-JP" altLang="en-US" sz="2000">
                <a:solidFill>
                  <a:schemeClr val="tx1"/>
                </a:solidFill>
                <a:latin typeface="+mn-ea"/>
                <a:ea typeface="+mn-ea"/>
                <a:cs typeface="Meiryo UI"/>
              </a:rPr>
              <a:t>代が罹患のピークになっています。</a:t>
            </a:r>
            <a:endParaRPr lang="ja-JP" altLang="en-US" sz="2000">
              <a:solidFill>
                <a:schemeClr val="tx1"/>
              </a:solidFill>
              <a:latin typeface="+mn-ea"/>
              <a:ea typeface="+mn-ea"/>
              <a:cs typeface="Meiryo UI"/>
            </a:endParaRPr>
          </a:p>
          <a:p>
            <a:pPr marL="287971" indent="-287971">
              <a:lnSpc>
                <a:spcPct val="110000"/>
              </a:lnSpc>
              <a:spcBef>
                <a:spcPct val="50000"/>
              </a:spcBef>
              <a:buFont typeface="Wingdings"/>
              <a:buChar char="l"/>
            </a:pPr>
            <a:r>
              <a:rPr lang="ja-JP" altLang="en-US" sz="2000">
                <a:solidFill>
                  <a:schemeClr val="tx1"/>
                </a:solidFill>
                <a:latin typeface="+mn-ea"/>
                <a:ea typeface="+mn-ea"/>
                <a:cs typeface="Meiryo UI"/>
              </a:rPr>
              <a:t>罹患者の多くは、治療により</a:t>
            </a:r>
            <a:br>
              <a:rPr lang="en-US" altLang="ja-JP" sz="2000">
                <a:solidFill>
                  <a:schemeClr val="tx1"/>
                </a:solidFill>
                <a:latin typeface="+mn-ea"/>
                <a:ea typeface="+mn-ea"/>
                <a:cs typeface="Meiryo UI"/>
              </a:rPr>
            </a:br>
            <a:r>
              <a:rPr lang="ja-JP" altLang="en-US" sz="2000">
                <a:solidFill>
                  <a:schemeClr val="tx1"/>
                </a:solidFill>
                <a:latin typeface="+mn-ea"/>
                <a:ea typeface="+mn-ea"/>
                <a:cs typeface="Meiryo UI"/>
              </a:rPr>
              <a:t>妊孕性を喪失しています。</a:t>
            </a:r>
            <a:endParaRPr lang="ja-JP" altLang="en-US" sz="2000">
              <a:solidFill>
                <a:schemeClr val="tx1"/>
              </a:solidFill>
              <a:latin typeface="+mn-ea"/>
              <a:ea typeface="+mn-ea"/>
              <a:cs typeface="Meiryo UI"/>
            </a:endParaRPr>
          </a:p>
          <a:p>
            <a:pPr marL="287971" indent="-287971">
              <a:lnSpc>
                <a:spcPct val="110000"/>
              </a:lnSpc>
              <a:spcBef>
                <a:spcPct val="50000"/>
              </a:spcBef>
              <a:buFont typeface="Wingdings"/>
              <a:buChar char="l"/>
            </a:pPr>
            <a:r>
              <a:rPr lang="en-US" altLang="ja-JP" sz="2000">
                <a:solidFill>
                  <a:schemeClr val="tx1"/>
                </a:solidFill>
                <a:latin typeface="+mn-ea"/>
                <a:ea typeface="+mn-ea"/>
                <a:cs typeface="Meiryo UI"/>
              </a:rPr>
              <a:t>2000</a:t>
            </a:r>
            <a:r>
              <a:rPr lang="ja-JP" altLang="en-US" sz="2000">
                <a:solidFill>
                  <a:schemeClr val="tx1"/>
                </a:solidFill>
                <a:latin typeface="+mn-ea"/>
                <a:ea typeface="+mn-ea"/>
                <a:cs typeface="Meiryo UI"/>
              </a:rPr>
              <a:t>年以降、</a:t>
            </a:r>
            <a:br>
              <a:rPr lang="en-US" altLang="ja-JP" sz="2000">
                <a:solidFill>
                  <a:schemeClr val="tx1"/>
                </a:solidFill>
                <a:latin typeface="+mn-ea"/>
                <a:ea typeface="+mn-ea"/>
                <a:cs typeface="Meiryo UI"/>
              </a:rPr>
            </a:br>
            <a:r>
              <a:rPr lang="ja-JP" altLang="en-US" sz="2000">
                <a:solidFill>
                  <a:schemeClr val="tx1"/>
                </a:solidFill>
                <a:latin typeface="+mn-ea"/>
                <a:ea typeface="+mn-ea"/>
                <a:cs typeface="Meiryo UI"/>
              </a:rPr>
              <a:t>増加し続けています。</a:t>
            </a:r>
            <a:endParaRPr lang="ja-JP" altLang="en-US" sz="2000">
              <a:solidFill>
                <a:schemeClr val="tx1"/>
              </a:solidFill>
              <a:latin typeface="+mn-ea"/>
              <a:ea typeface="+mn-ea"/>
              <a:cs typeface="Meiryo UI"/>
            </a:endParaRPr>
          </a:p>
        </p:txBody>
      </p:sp>
      <p:sp>
        <p:nvSpPr>
          <p:cNvPr id="9" name="テキスト ボックス 8"/>
          <p:cNvSpPr txBox="1"/>
          <p:nvPr/>
        </p:nvSpPr>
        <p:spPr>
          <a:xfrm>
            <a:off x="997201" y="1620000"/>
            <a:ext cx="4561589" cy="1473720"/>
          </a:xfrm>
          <a:prstGeom prst="rect">
            <a:avLst/>
          </a:prstGeom>
          <a:noFill/>
          <a:ln w="31750">
            <a:noFill/>
          </a:ln>
          <a:effectLst/>
        </p:spPr>
        <p:style>
          <a:lnRef idx="1">
            <a:schemeClr val="accent2"/>
          </a:lnRef>
          <a:fillRef idx="3">
            <a:schemeClr val="accent2"/>
          </a:fillRef>
          <a:effectRef idx="2">
            <a:schemeClr val="accent2"/>
          </a:effectRef>
          <a:fontRef idx="minor">
            <a:schemeClr val="lt1"/>
          </a:fontRef>
        </p:style>
        <p:txBody>
          <a:bodyPr wrap="none" anchor="t">
            <a:spAutoFit/>
          </a:bodyPr>
          <a:lstStyle/>
          <a:p>
            <a:pPr>
              <a:lnSpc>
                <a:spcPct val="120000"/>
              </a:lnSpc>
            </a:pPr>
            <a:r>
              <a:rPr lang="en-US" altLang="ja-JP" sz="2800">
                <a:solidFill>
                  <a:schemeClr val="tx1"/>
                </a:solidFill>
                <a:latin typeface="+mn-ea"/>
                <a:ea typeface="+mn-ea"/>
                <a:cs typeface="Meiryo UI"/>
              </a:rPr>
              <a:t>1</a:t>
            </a:r>
            <a:r>
              <a:rPr lang="ja-JP" altLang="en-US" sz="2800">
                <a:solidFill>
                  <a:schemeClr val="tx1"/>
                </a:solidFill>
                <a:latin typeface="+mn-ea"/>
                <a:ea typeface="+mn-ea"/>
                <a:cs typeface="Meiryo UI"/>
              </a:rPr>
              <a:t>日に </a:t>
            </a:r>
            <a:r>
              <a:rPr lang="ja-JP" altLang="en-US" sz="4800" b="1">
                <a:solidFill>
                  <a:srgbClr val="ff6699"/>
                </a:solidFill>
                <a:latin typeface="+mn-ea"/>
                <a:ea typeface="+mn-ea"/>
                <a:cs typeface="Meiryo UI"/>
              </a:rPr>
              <a:t>約</a:t>
            </a:r>
            <a:r>
              <a:rPr lang="en-US" altLang="ja-JP" sz="4800" b="1">
                <a:solidFill>
                  <a:srgbClr val="ff6699"/>
                </a:solidFill>
                <a:latin typeface="+mn-ea"/>
                <a:ea typeface="+mn-ea"/>
                <a:cs typeface="Meiryo UI"/>
              </a:rPr>
              <a:t>10</a:t>
            </a:r>
            <a:r>
              <a:rPr lang="ja-JP" altLang="en-US" sz="4800" b="1">
                <a:solidFill>
                  <a:srgbClr val="ff6699"/>
                </a:solidFill>
                <a:latin typeface="+mn-ea"/>
                <a:ea typeface="+mn-ea"/>
                <a:cs typeface="Meiryo UI"/>
              </a:rPr>
              <a:t>人</a:t>
            </a:r>
            <a:r>
              <a:rPr lang="ja-JP" altLang="en-US" sz="2800">
                <a:solidFill>
                  <a:schemeClr val="tx1"/>
                </a:solidFill>
                <a:latin typeface="+mn-ea"/>
                <a:ea typeface="+mn-ea"/>
                <a:cs typeface="Meiryo UI"/>
              </a:rPr>
              <a:t> が</a:t>
            </a:r>
            <a:br>
              <a:rPr lang="en-US" altLang="ja-JP" sz="3200" b="1">
                <a:solidFill>
                  <a:schemeClr val="tx1"/>
                </a:solidFill>
                <a:latin typeface="+mn-ea"/>
                <a:ea typeface="+mn-ea"/>
                <a:cs typeface="Meiryo UI"/>
              </a:rPr>
            </a:br>
            <a:r>
              <a:rPr lang="ja-JP" altLang="en-US" sz="2800">
                <a:solidFill>
                  <a:schemeClr val="tx1"/>
                </a:solidFill>
                <a:latin typeface="+mn-ea"/>
                <a:ea typeface="+mn-ea"/>
                <a:cs typeface="Meiryo UI"/>
              </a:rPr>
              <a:t>子宮頸がんで亡くなっています。</a:t>
            </a:r>
            <a:endParaRPr lang="ja-JP" altLang="en-US" sz="2800">
              <a:solidFill>
                <a:schemeClr val="tx1"/>
              </a:solidFill>
              <a:latin typeface="+mn-ea"/>
              <a:ea typeface="+mn-ea"/>
              <a:cs typeface="Meiryo UI"/>
            </a:endParaRPr>
          </a:p>
        </p:txBody>
      </p:sp>
      <p:sp>
        <p:nvSpPr>
          <p:cNvPr id="12" name="Text Box 4"/>
          <p:cNvSpPr txBox="1">
            <a:spLocks noChangeArrowheads="1"/>
          </p:cNvSpPr>
          <p:nvPr/>
        </p:nvSpPr>
        <p:spPr>
          <a:xfrm>
            <a:off x="9744075" y="6509544"/>
            <a:ext cx="2124414" cy="159462"/>
          </a:xfrm>
          <a:prstGeom prst="rect">
            <a:avLst/>
          </a:prstGeom>
          <a:noFill/>
          <a:ln>
            <a:noFill/>
          </a:ln>
        </p:spPr>
        <p:txBody>
          <a:bodyPr wrap="none" lIns="0" tIns="0" rIns="36000" bIns="36000" anchor="b">
            <a:spAutoFit/>
          </a:bodyPr>
          <a:lstStyle>
            <a:defPPr>
              <a:defRPr lang="ja-JP"/>
            </a:defPPr>
            <a:lvl1pPr>
              <a:defRPr sz="800">
                <a:latin typeface="+mn-ea"/>
                <a:cs typeface="Meiryo UI"/>
              </a:defRPr>
            </a:lvl1pPr>
            <a:lvl2pPr marL="742950" indent="-285750" eaLnBrk="0" hangingPunct="0">
              <a:defRPr>
                <a:latin typeface="Arial"/>
                <a:ea typeface="ＭＳ Ｐゴシック"/>
              </a:defRPr>
            </a:lvl2pPr>
            <a:lvl3pPr marL="1143000" indent="-228600" eaLnBrk="0" hangingPunct="0">
              <a:defRPr>
                <a:latin typeface="Arial"/>
                <a:ea typeface="ＭＳ Ｐゴシック"/>
              </a:defRPr>
            </a:lvl3pPr>
            <a:lvl4pPr marL="1600200" indent="-228600" eaLnBrk="0" hangingPunct="0">
              <a:defRPr>
                <a:latin typeface="Arial"/>
                <a:ea typeface="ＭＳ Ｐゴシック"/>
              </a:defRPr>
            </a:lvl4pPr>
            <a:lvl5pPr marL="2057400" indent="-228600" eaLnBrk="0" hangingPunct="0">
              <a:defRPr>
                <a:latin typeface="Arial"/>
                <a:ea typeface="ＭＳ Ｐゴシック"/>
              </a:defRPr>
            </a:lvl5pPr>
            <a:lvl6pPr marL="2514600" indent="-228600" eaLnBrk="0" fontAlgn="base" hangingPunct="0">
              <a:spcBef>
                <a:spcPct val="0"/>
              </a:spcBef>
              <a:spcAft>
                <a:spcPct val="0"/>
              </a:spcAft>
              <a:defRPr>
                <a:latin typeface="Arial"/>
                <a:ea typeface="ＭＳ Ｐゴシック"/>
              </a:defRPr>
            </a:lvl6pPr>
            <a:lvl7pPr marL="2971800" indent="-228600" eaLnBrk="0" fontAlgn="base" hangingPunct="0">
              <a:spcBef>
                <a:spcPct val="0"/>
              </a:spcBef>
              <a:spcAft>
                <a:spcPct val="0"/>
              </a:spcAft>
              <a:defRPr>
                <a:latin typeface="Arial"/>
                <a:ea typeface="ＭＳ Ｐゴシック"/>
              </a:defRPr>
            </a:lvl7pPr>
            <a:lvl8pPr marL="3429000" indent="-228600" eaLnBrk="0" fontAlgn="base" hangingPunct="0">
              <a:spcBef>
                <a:spcPct val="0"/>
              </a:spcBef>
              <a:spcAft>
                <a:spcPct val="0"/>
              </a:spcAft>
              <a:defRPr>
                <a:latin typeface="Arial"/>
                <a:ea typeface="ＭＳ Ｐゴシック"/>
              </a:defRPr>
            </a:lvl8pPr>
            <a:lvl9pPr marL="3886200" indent="-228600" eaLnBrk="0" fontAlgn="base" hangingPunct="0">
              <a:spcBef>
                <a:spcPct val="0"/>
              </a:spcBef>
              <a:spcAft>
                <a:spcPct val="0"/>
              </a:spcAft>
              <a:defRPr>
                <a:latin typeface="Arial"/>
                <a:ea typeface="ＭＳ Ｐゴシック"/>
              </a:defRPr>
            </a:lvl9pPr>
          </a:lstStyle>
          <a:p>
            <a:pPr algn="r"/>
            <a:r>
              <a:rPr lang="ja-JP" altLang="en-US"/>
              <a:t>川名 敬</a:t>
            </a:r>
            <a:r>
              <a:rPr lang="en-US" altLang="ja-JP"/>
              <a:t>.</a:t>
            </a:r>
            <a:r>
              <a:rPr lang="ja-JP" altLang="en-US"/>
              <a:t> 感染炎症免疫</a:t>
            </a:r>
            <a:r>
              <a:rPr lang="en-US" altLang="ja-JP"/>
              <a:t>.</a:t>
            </a:r>
            <a:r>
              <a:rPr lang="ja-JP" altLang="en-US"/>
              <a:t> </a:t>
            </a:r>
            <a:r>
              <a:rPr lang="en-US" altLang="ja-JP"/>
              <a:t>2016; 46: 274-281.</a:t>
            </a:r>
            <a:endParaRPr lang="en-US" altLang="ja-JP"/>
          </a:p>
        </p:txBody>
      </p:sp>
      <p:pic>
        <p:nvPicPr>
          <p:cNvPr id="870" name="図 869"/>
          <p:cNvPicPr>
            <a:picLocks noChangeAspect="1"/>
          </p:cNvPicPr>
          <p:nvPr/>
        </p:nvPicPr>
        <p:blipFill rotWithShape="1">
          <a:blip r:embed="rId2"/>
          <a:srcRect b="16760"/>
          <a:stretch>
            <a:fillRect/>
          </a:stretch>
        </p:blipFill>
        <p:spPr>
          <a:xfrm>
            <a:off x="10573091" y="231652"/>
            <a:ext cx="823233" cy="1080000"/>
          </a:xfrm>
          <a:prstGeom prst="rect">
            <a:avLst/>
          </a:prstGeom>
        </p:spPr>
      </p:pic>
      <p:sp>
        <p:nvSpPr>
          <p:cNvPr id="868" name="テキスト ボックス 867"/>
          <p:cNvSpPr txBox="1"/>
          <p:nvPr/>
        </p:nvSpPr>
        <p:spPr>
          <a:xfrm>
            <a:off x="2673759" y="402418"/>
            <a:ext cx="450764" cy="276999"/>
          </a:xfrm>
          <a:prstGeom prst="rect">
            <a:avLst/>
          </a:prstGeom>
          <a:noFill/>
        </p:spPr>
        <p:txBody>
          <a:bodyPr wrap="none">
            <a:spAutoFit/>
          </a:bodyPr>
          <a:lstStyle/>
          <a:p>
            <a:pPr algn="ctr"/>
            <a:r>
              <a:rPr lang="ja-JP" altLang="en-US" sz="1200" b="1">
                <a:solidFill>
                  <a:srgbClr val="00b0f0"/>
                </a:solidFill>
                <a:latin typeface="+mn-ea"/>
                <a:ea typeface="+mn-ea"/>
                <a:cs typeface="+mn-cs"/>
              </a:rPr>
              <a:t>けい</a:t>
            </a:r>
            <a:endParaRPr lang="ja-JP" altLang="en-US" sz="1200" b="1">
              <a:solidFill>
                <a:srgbClr val="00b0f0"/>
              </a:solidFill>
              <a:latin typeface="+mn-ea"/>
              <a:ea typeface="+mn-ea"/>
              <a:cs typeface="+mn-cs"/>
            </a:endParaRPr>
          </a:p>
        </p:txBody>
      </p:sp>
      <p:sp>
        <p:nvSpPr>
          <p:cNvPr id="869" name="テキスト ボックス 868"/>
          <p:cNvSpPr txBox="1"/>
          <p:nvPr/>
        </p:nvSpPr>
        <p:spPr>
          <a:xfrm>
            <a:off x="1768101" y="2448932"/>
            <a:ext cx="405880" cy="235212"/>
          </a:xfrm>
          <a:prstGeom prst="rect">
            <a:avLst/>
          </a:prstGeom>
          <a:noFill/>
        </p:spPr>
        <p:txBody>
          <a:bodyPr wrap="none">
            <a:spAutoFit/>
          </a:bodyPr>
          <a:lstStyle/>
          <a:p>
            <a:pPr algn="ctr"/>
            <a:r>
              <a:rPr lang="ja-JP" altLang="en-US" sz="1000" b="1">
                <a:latin typeface="+mn-ea"/>
                <a:ea typeface="+mn-ea"/>
                <a:cs typeface="+mn-cs"/>
              </a:rPr>
              <a:t>けい</a:t>
            </a:r>
            <a:endParaRPr lang="ja-JP" altLang="en-US" sz="1000" b="1">
              <a:latin typeface="+mn-ea"/>
              <a:ea typeface="+mn-ea"/>
              <a:cs typeface="+mn-cs"/>
            </a:endParaRPr>
          </a:p>
        </p:txBody>
      </p:sp>
      <p:sp>
        <p:nvSpPr>
          <p:cNvPr id="871" name="テキスト ボックス 870"/>
          <p:cNvSpPr txBox="1"/>
          <p:nvPr/>
        </p:nvSpPr>
        <p:spPr>
          <a:xfrm>
            <a:off x="1818965" y="3535517"/>
            <a:ext cx="373820" cy="215427"/>
          </a:xfrm>
          <a:prstGeom prst="rect">
            <a:avLst/>
          </a:prstGeom>
          <a:noFill/>
        </p:spPr>
        <p:txBody>
          <a:bodyPr wrap="none">
            <a:spAutoFit/>
          </a:bodyPr>
          <a:lstStyle/>
          <a:p>
            <a:pPr algn="ctr"/>
            <a:r>
              <a:rPr lang="ja-JP" altLang="en-US" sz="900">
                <a:latin typeface="+mn-ea"/>
                <a:ea typeface="+mn-ea"/>
                <a:cs typeface="+mn-cs"/>
              </a:rPr>
              <a:t>けい</a:t>
            </a:r>
            <a:endParaRPr lang="ja-JP" altLang="en-US" sz="900">
              <a:latin typeface="+mn-ea"/>
              <a:ea typeface="+mn-ea"/>
              <a:cs typeface="+mn-cs"/>
            </a:endParaRPr>
          </a:p>
        </p:txBody>
      </p:sp>
      <p:sp>
        <p:nvSpPr>
          <p:cNvPr id="874" name="テキスト ボックス 873"/>
          <p:cNvSpPr txBox="1"/>
          <p:nvPr/>
        </p:nvSpPr>
        <p:spPr>
          <a:xfrm>
            <a:off x="1438166" y="4488010"/>
            <a:ext cx="445955" cy="215434"/>
          </a:xfrm>
          <a:prstGeom prst="rect">
            <a:avLst/>
          </a:prstGeom>
          <a:noFill/>
        </p:spPr>
        <p:txBody>
          <a:bodyPr wrap="none">
            <a:spAutoFit/>
          </a:bodyPr>
          <a:lstStyle/>
          <a:p>
            <a:pPr algn="ctr"/>
            <a:r>
              <a:rPr lang="ja-JP" altLang="en-US" sz="900">
                <a:latin typeface="+mn-ea"/>
                <a:ea typeface="+mn-ea"/>
                <a:cs typeface="+mn-cs"/>
              </a:rPr>
              <a:t>りかん</a:t>
            </a:r>
            <a:endParaRPr lang="ja-JP" altLang="en-US" sz="900">
              <a:latin typeface="+mn-ea"/>
              <a:ea typeface="+mn-ea"/>
              <a:cs typeface="+mn-cs"/>
            </a:endParaRPr>
          </a:p>
        </p:txBody>
      </p:sp>
      <p:sp>
        <p:nvSpPr>
          <p:cNvPr id="875" name="テキスト ボックス 874"/>
          <p:cNvSpPr txBox="1"/>
          <p:nvPr/>
        </p:nvSpPr>
        <p:spPr>
          <a:xfrm>
            <a:off x="1400398" y="4837628"/>
            <a:ext cx="710342" cy="218241"/>
          </a:xfrm>
          <a:prstGeom prst="rect">
            <a:avLst/>
          </a:prstGeom>
          <a:noFill/>
        </p:spPr>
        <p:txBody>
          <a:bodyPr wrap="none">
            <a:spAutoFit/>
          </a:bodyPr>
          <a:lstStyle/>
          <a:p>
            <a:pPr algn="ctr"/>
            <a:r>
              <a:rPr lang="ja-JP" altLang="en-US" sz="900">
                <a:latin typeface="+mn-ea"/>
                <a:ea typeface="+mn-ea"/>
                <a:cs typeface="Meiryo UI"/>
              </a:rPr>
              <a:t>にんようせい</a:t>
            </a:r>
            <a:endParaRPr lang="ja-JP" altLang="en-US" sz="900">
              <a:latin typeface="+mn-ea"/>
              <a:ea typeface="+mn-ea"/>
              <a:cs typeface="+mn-cs"/>
            </a:endParaRPr>
          </a:p>
        </p:txBody>
      </p:sp>
      <p:sp>
        <p:nvSpPr>
          <p:cNvPr id="876" name="テキスト ボックス 875"/>
          <p:cNvSpPr txBox="1"/>
          <p:nvPr/>
        </p:nvSpPr>
        <p:spPr>
          <a:xfrm>
            <a:off x="2779286" y="4000330"/>
            <a:ext cx="445955" cy="217340"/>
          </a:xfrm>
          <a:prstGeom prst="rect">
            <a:avLst/>
          </a:prstGeom>
          <a:noFill/>
        </p:spPr>
        <p:txBody>
          <a:bodyPr wrap="none">
            <a:spAutoFit/>
          </a:bodyPr>
          <a:lstStyle/>
          <a:p>
            <a:pPr algn="ctr"/>
            <a:r>
              <a:rPr lang="ja-JP" altLang="en-US" sz="900">
                <a:latin typeface="+mn-ea"/>
                <a:ea typeface="+mn-ea"/>
                <a:cs typeface="+mn-cs"/>
              </a:rPr>
              <a:t>りかん</a:t>
            </a:r>
            <a:endParaRPr lang="ja-JP" altLang="en-US" sz="900">
              <a:latin typeface="+mn-ea"/>
              <a:ea typeface="+mn-ea"/>
              <a:cs typeface="+mn-cs"/>
            </a:endParaRPr>
          </a:p>
        </p:txBody>
      </p:sp>
    </p:spTree>
  </p:cSld>
  <p:clrMapOvr>
    <a:masterClrMapping/>
  </p:clrMapOvr>
  <p:transition xmlns:mc="http://schemas.openxmlformats.org/markup-compatibility/2006" xmlns:hp="http://schemas.haansoft.com/office/presentation/8.0" mc:Ignorable="hp" hp:hslDur="500">
    <p:fade/>
  </p:transition>
</p:sld>
</file>

<file path=ppt/slides/slide7.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grpSp>
        <p:nvGrpSpPr>
          <p:cNvPr id="867" name="グループ化 866"/>
          <p:cNvGrpSpPr>
            <a:grpSpLocks noChangeAspect="1"/>
          </p:cNvGrpSpPr>
          <p:nvPr/>
        </p:nvGrpSpPr>
        <p:grpSpPr>
          <a:xfrm rot="0">
            <a:off x="5897001" y="1506352"/>
            <a:ext cx="5041832" cy="5042896"/>
            <a:chOff x="3835864" y="1720030"/>
            <a:chExt cx="4702767" cy="4703766"/>
          </a:xfrm>
          <a:solidFill>
            <a:srgbClr val="ffc1d6"/>
          </a:solidFill>
        </p:grpSpPr>
        <p:sp>
          <p:nvSpPr>
            <p:cNvPr id="868" name="Freeform 6"/>
            <p:cNvSpPr/>
            <p:nvPr/>
          </p:nvSpPr>
          <p:spPr>
            <a:xfrm rot="20940000">
              <a:off x="7398680" y="1720030"/>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869" name="Freeform 7"/>
            <p:cNvSpPr/>
            <p:nvPr/>
          </p:nvSpPr>
          <p:spPr>
            <a:xfrm rot="20940000">
              <a:off x="7388219" y="1780122"/>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870" name="Freeform 8"/>
            <p:cNvSpPr/>
            <p:nvPr/>
          </p:nvSpPr>
          <p:spPr>
            <a:xfrm rot="20940000">
              <a:off x="7448035" y="1789161"/>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871" name="Freeform 9"/>
            <p:cNvSpPr/>
            <p:nvPr/>
          </p:nvSpPr>
          <p:spPr>
            <a:xfrm rot="20940000">
              <a:off x="7318523" y="1829579"/>
              <a:ext cx="68584"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872" name="Freeform 10"/>
            <p:cNvSpPr/>
            <p:nvPr/>
          </p:nvSpPr>
          <p:spPr>
            <a:xfrm rot="20940000">
              <a:off x="7378477" y="1839087"/>
              <a:ext cx="68584" cy="68101"/>
            </a:xfrm>
            <a:custGeom>
              <a:avLst/>
              <a:gdLst>
                <a:gd name="T0" fmla="*/ 54 w 60"/>
                <a:gd name="T1" fmla="*/ 40 h 60"/>
                <a:gd name="T2" fmla="*/ 20 w 60"/>
                <a:gd name="T3" fmla="*/ 55 h 60"/>
                <a:gd name="T4" fmla="*/ 5 w 60"/>
                <a:gd name="T5" fmla="*/ 21 h 60"/>
                <a:gd name="T6" fmla="*/ 39 w 60"/>
                <a:gd name="T7" fmla="*/ 5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4"/>
                    <a:pt x="5" y="21"/>
                  </a:cubicBezTo>
                  <a:cubicBezTo>
                    <a:pt x="10" y="7"/>
                    <a:pt x="25" y="0"/>
                    <a:pt x="39" y="5"/>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873" name="Freeform 11"/>
            <p:cNvSpPr/>
            <p:nvPr/>
          </p:nvSpPr>
          <p:spPr>
            <a:xfrm rot="20940000">
              <a:off x="7437621" y="1849731"/>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874" name="Freeform 12"/>
            <p:cNvSpPr/>
            <p:nvPr/>
          </p:nvSpPr>
          <p:spPr>
            <a:xfrm rot="20940000">
              <a:off x="7497667" y="1859713"/>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875" name="Freeform 13"/>
            <p:cNvSpPr/>
            <p:nvPr/>
          </p:nvSpPr>
          <p:spPr>
            <a:xfrm rot="20940000">
              <a:off x="7368541" y="1899128"/>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876" name="Freeform 14"/>
            <p:cNvSpPr/>
            <p:nvPr/>
          </p:nvSpPr>
          <p:spPr>
            <a:xfrm rot="20940000">
              <a:off x="7428504" y="1909694"/>
              <a:ext cx="67135" cy="67135"/>
            </a:xfrm>
            <a:custGeom>
              <a:avLst/>
              <a:gdLst>
                <a:gd name="T0" fmla="*/ 54 w 59"/>
                <a:gd name="T1" fmla="*/ 39 h 59"/>
                <a:gd name="T2" fmla="*/ 20 w 59"/>
                <a:gd name="T3" fmla="*/ 54 h 59"/>
                <a:gd name="T4" fmla="*/ 5 w 59"/>
                <a:gd name="T5" fmla="*/ 20 h 59"/>
                <a:gd name="T6" fmla="*/ 39 w 59"/>
                <a:gd name="T7" fmla="*/ 5 h 59"/>
                <a:gd name="T8" fmla="*/ 54 w 59"/>
                <a:gd name="T9" fmla="*/ 39 h 59"/>
              </a:gdLst>
              <a:cxnLst>
                <a:cxn ang="0">
                  <a:pos x="T0" y="T1"/>
                </a:cxn>
                <a:cxn ang="0">
                  <a:pos x="T2" y="T3"/>
                </a:cxn>
                <a:cxn ang="0">
                  <a:pos x="T4" y="T5"/>
                </a:cxn>
                <a:cxn ang="0">
                  <a:pos x="T6" y="T7"/>
                </a:cxn>
                <a:cxn ang="0">
                  <a:pos x="T8" y="T9"/>
                </a:cxn>
              </a:cxnLst>
              <a:rect l="0" t="0" r="r" b="b"/>
              <a:pathLst>
                <a:path w="59" h="59">
                  <a:moveTo>
                    <a:pt x="54" y="39"/>
                  </a:moveTo>
                  <a:cubicBezTo>
                    <a:pt x="49" y="52"/>
                    <a:pt x="34" y="59"/>
                    <a:pt x="20" y="54"/>
                  </a:cubicBezTo>
                  <a:cubicBezTo>
                    <a:pt x="7" y="49"/>
                    <a:pt x="0" y="34"/>
                    <a:pt x="5" y="20"/>
                  </a:cubicBezTo>
                  <a:cubicBezTo>
                    <a:pt x="10" y="6"/>
                    <a:pt x="25" y="0"/>
                    <a:pt x="39" y="5"/>
                  </a:cubicBezTo>
                  <a:cubicBezTo>
                    <a:pt x="53" y="10"/>
                    <a:pt x="59" y="25"/>
                    <a:pt x="54" y="39"/>
                  </a:cubicBezTo>
                  <a:close/>
                </a:path>
              </a:pathLst>
            </a:custGeom>
            <a:grpFill/>
            <a:ln>
              <a:noFill/>
            </a:ln>
          </p:spPr>
          <p:txBody>
            <a:bodyPr vert="horz" wrap="square" lIns="91440" tIns="45720" rIns="91440" bIns="45720" anchor="t" anchorCtr="0"/>
            <a:lstStyle/>
            <a:p>
              <a:pPr lvl="0"/>
              <a:endParaRPr lang="ja-JP" altLang="en-US"/>
            </a:p>
          </p:txBody>
        </p:sp>
        <p:sp>
          <p:nvSpPr>
            <p:cNvPr id="877" name="Freeform 15"/>
            <p:cNvSpPr/>
            <p:nvPr/>
          </p:nvSpPr>
          <p:spPr>
            <a:xfrm rot="20940000">
              <a:off x="7487023" y="1918857"/>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878" name="Freeform 16"/>
            <p:cNvSpPr/>
            <p:nvPr/>
          </p:nvSpPr>
          <p:spPr>
            <a:xfrm rot="20940000">
              <a:off x="7547594" y="1929272"/>
              <a:ext cx="68101"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879" name="Freeform 17"/>
            <p:cNvSpPr/>
            <p:nvPr/>
          </p:nvSpPr>
          <p:spPr>
            <a:xfrm rot="20940000">
              <a:off x="7357850" y="1958277"/>
              <a:ext cx="68101" cy="68101"/>
            </a:xfrm>
            <a:custGeom>
              <a:avLst/>
              <a:gdLst>
                <a:gd name="T0" fmla="*/ 55 w 60"/>
                <a:gd name="T1" fmla="*/ 40 h 60"/>
                <a:gd name="T2" fmla="*/ 21 w 60"/>
                <a:gd name="T3" fmla="*/ 55 h 60"/>
                <a:gd name="T4" fmla="*/ 5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880" name="Freeform 18"/>
            <p:cNvSpPr/>
            <p:nvPr/>
          </p:nvSpPr>
          <p:spPr>
            <a:xfrm rot="20940000">
              <a:off x="7417892" y="1968213"/>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881" name="Freeform 19"/>
            <p:cNvSpPr/>
            <p:nvPr/>
          </p:nvSpPr>
          <p:spPr>
            <a:xfrm rot="20940000">
              <a:off x="7477041" y="1978904"/>
              <a:ext cx="68101"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882" name="Freeform 20"/>
            <p:cNvSpPr/>
            <p:nvPr/>
          </p:nvSpPr>
          <p:spPr>
            <a:xfrm rot="20940000">
              <a:off x="7537041" y="1989373"/>
              <a:ext cx="68101"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883" name="Freeform 21"/>
            <p:cNvSpPr/>
            <p:nvPr/>
          </p:nvSpPr>
          <p:spPr>
            <a:xfrm rot="20940000">
              <a:off x="7596995" y="1998881"/>
              <a:ext cx="68101" cy="68101"/>
            </a:xfrm>
            <a:custGeom>
              <a:avLst/>
              <a:gdLst>
                <a:gd name="T0" fmla="*/ 54 w 60"/>
                <a:gd name="T1" fmla="*/ 40 h 60"/>
                <a:gd name="T2" fmla="*/ 20 w 60"/>
                <a:gd name="T3" fmla="*/ 55 h 60"/>
                <a:gd name="T4" fmla="*/ 5 w 60"/>
                <a:gd name="T5" fmla="*/ 21 h 60"/>
                <a:gd name="T6" fmla="*/ 39 w 60"/>
                <a:gd name="T7" fmla="*/ 5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884" name="Freeform 22"/>
            <p:cNvSpPr/>
            <p:nvPr/>
          </p:nvSpPr>
          <p:spPr>
            <a:xfrm rot="20940000">
              <a:off x="7407478" y="2028784"/>
              <a:ext cx="68584"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885" name="Freeform 23"/>
            <p:cNvSpPr/>
            <p:nvPr/>
          </p:nvSpPr>
          <p:spPr>
            <a:xfrm rot="20940000">
              <a:off x="7467340" y="2037817"/>
              <a:ext cx="68584"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886" name="Freeform 24"/>
            <p:cNvSpPr/>
            <p:nvPr/>
          </p:nvSpPr>
          <p:spPr>
            <a:xfrm rot="20940000">
              <a:off x="7526488" y="2048508"/>
              <a:ext cx="68101"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887" name="Freeform 25"/>
            <p:cNvSpPr/>
            <p:nvPr/>
          </p:nvSpPr>
          <p:spPr>
            <a:xfrm rot="20940000">
              <a:off x="7586576" y="2058922"/>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888" name="Freeform 26"/>
            <p:cNvSpPr/>
            <p:nvPr/>
          </p:nvSpPr>
          <p:spPr>
            <a:xfrm rot="20940000">
              <a:off x="7646530" y="2069396"/>
              <a:ext cx="68584"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cxnLst>
                <a:cxn ang="0">
                  <a:pos x="T0" y="T1"/>
                </a:cxn>
                <a:cxn ang="0">
                  <a:pos x="T2" y="T3"/>
                </a:cxn>
                <a:cxn ang="0">
                  <a:pos x="T4" y="T5"/>
                </a:cxn>
                <a:cxn ang="0">
                  <a:pos x="T6" y="T7"/>
                </a:cxn>
                <a:cxn ang="0">
                  <a:pos x="T8" y="T9"/>
                </a:cxn>
              </a:cxnLst>
              <a:rect l="0" t="0" r="r" b="b"/>
              <a:pathLst>
                <a:path w="60" h="59">
                  <a:moveTo>
                    <a:pt x="54" y="39"/>
                  </a:moveTo>
                  <a:cubicBezTo>
                    <a:pt x="49" y="53"/>
                    <a:pt x="34" y="59"/>
                    <a:pt x="20" y="54"/>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889" name="Freeform 27"/>
            <p:cNvSpPr/>
            <p:nvPr/>
          </p:nvSpPr>
          <p:spPr>
            <a:xfrm rot="20940000">
              <a:off x="7396787" y="2087449"/>
              <a:ext cx="68584"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890" name="Freeform 28"/>
            <p:cNvSpPr/>
            <p:nvPr/>
          </p:nvSpPr>
          <p:spPr>
            <a:xfrm rot="20940000">
              <a:off x="7456879" y="2097910"/>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891" name="Freeform 29"/>
            <p:cNvSpPr/>
            <p:nvPr/>
          </p:nvSpPr>
          <p:spPr>
            <a:xfrm rot="20940000">
              <a:off x="7516972" y="2108370"/>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892" name="Freeform 30"/>
            <p:cNvSpPr/>
            <p:nvPr/>
          </p:nvSpPr>
          <p:spPr>
            <a:xfrm rot="20940000">
              <a:off x="7575885" y="2118071"/>
              <a:ext cx="68584" cy="68101"/>
            </a:xfrm>
            <a:custGeom>
              <a:avLst/>
              <a:gdLst>
                <a:gd name="T0" fmla="*/ 55 w 60"/>
                <a:gd name="T1" fmla="*/ 40 h 60"/>
                <a:gd name="T2" fmla="*/ 21 w 60"/>
                <a:gd name="T3" fmla="*/ 55 h 60"/>
                <a:gd name="T4" fmla="*/ 5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893" name="Freeform 31"/>
            <p:cNvSpPr/>
            <p:nvPr/>
          </p:nvSpPr>
          <p:spPr>
            <a:xfrm rot="20940000">
              <a:off x="7635932" y="2128053"/>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894" name="Freeform 32"/>
            <p:cNvSpPr/>
            <p:nvPr/>
          </p:nvSpPr>
          <p:spPr>
            <a:xfrm rot="20940000">
              <a:off x="7387753" y="2147311"/>
              <a:ext cx="68101"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895" name="Freeform 33"/>
            <p:cNvSpPr/>
            <p:nvPr/>
          </p:nvSpPr>
          <p:spPr>
            <a:xfrm rot="20940000">
              <a:off x="7446419" y="2158002"/>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896" name="Freeform 34"/>
            <p:cNvSpPr/>
            <p:nvPr/>
          </p:nvSpPr>
          <p:spPr>
            <a:xfrm rot="20940000">
              <a:off x="7506327" y="2167514"/>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897" name="Freeform 35"/>
            <p:cNvSpPr/>
            <p:nvPr/>
          </p:nvSpPr>
          <p:spPr>
            <a:xfrm rot="20940000">
              <a:off x="7566373" y="2177979"/>
              <a:ext cx="68584"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898" name="Freeform 36"/>
            <p:cNvSpPr/>
            <p:nvPr/>
          </p:nvSpPr>
          <p:spPr>
            <a:xfrm rot="20940000">
              <a:off x="7625517" y="2188624"/>
              <a:ext cx="68584" cy="68101"/>
            </a:xfrm>
            <a:custGeom>
              <a:avLst/>
              <a:gdLst>
                <a:gd name="T0" fmla="*/ 55 w 60"/>
                <a:gd name="T1" fmla="*/ 39 h 60"/>
                <a:gd name="T2" fmla="*/ 21 w 60"/>
                <a:gd name="T3" fmla="*/ 55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899" name="Freeform 37"/>
            <p:cNvSpPr/>
            <p:nvPr/>
          </p:nvSpPr>
          <p:spPr>
            <a:xfrm rot="20940000">
              <a:off x="7804616" y="2218762"/>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900" name="Freeform 38"/>
            <p:cNvSpPr/>
            <p:nvPr/>
          </p:nvSpPr>
          <p:spPr>
            <a:xfrm rot="20940000">
              <a:off x="7864662" y="2229227"/>
              <a:ext cx="68584" cy="68101"/>
            </a:xfrm>
            <a:custGeom>
              <a:avLst/>
              <a:gdLst>
                <a:gd name="T0" fmla="*/ 54 w 60"/>
                <a:gd name="T1" fmla="*/ 39 h 60"/>
                <a:gd name="T2" fmla="*/ 20 w 60"/>
                <a:gd name="T3" fmla="*/ 54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901" name="Freeform 39"/>
            <p:cNvSpPr/>
            <p:nvPr/>
          </p:nvSpPr>
          <p:spPr>
            <a:xfrm rot="20940000">
              <a:off x="7923576" y="2238445"/>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902" name="Freeform 40"/>
            <p:cNvSpPr/>
            <p:nvPr/>
          </p:nvSpPr>
          <p:spPr>
            <a:xfrm rot="20940000">
              <a:off x="7983668" y="224890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0"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903" name="Freeform 41"/>
            <p:cNvSpPr/>
            <p:nvPr/>
          </p:nvSpPr>
          <p:spPr>
            <a:xfrm rot="20940000">
              <a:off x="8042812" y="2259550"/>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904" name="Freeform 42"/>
            <p:cNvSpPr/>
            <p:nvPr/>
          </p:nvSpPr>
          <p:spPr>
            <a:xfrm rot="20940000">
              <a:off x="8113365" y="2209918"/>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905" name="Freeform 43"/>
            <p:cNvSpPr/>
            <p:nvPr/>
          </p:nvSpPr>
          <p:spPr>
            <a:xfrm rot="20940000">
              <a:off x="8123792" y="2149968"/>
              <a:ext cx="67135" cy="68101"/>
            </a:xfrm>
            <a:custGeom>
              <a:avLst/>
              <a:gdLst>
                <a:gd name="T0" fmla="*/ 54 w 59"/>
                <a:gd name="T1" fmla="*/ 40 h 60"/>
                <a:gd name="T2" fmla="*/ 20 w 59"/>
                <a:gd name="T3" fmla="*/ 55 h 60"/>
                <a:gd name="T4" fmla="*/ 5 w 59"/>
                <a:gd name="T5" fmla="*/ 21 h 60"/>
                <a:gd name="T6" fmla="*/ 39 w 59"/>
                <a:gd name="T7" fmla="*/ 5 h 60"/>
                <a:gd name="T8" fmla="*/ 54 w 59"/>
                <a:gd name="T9" fmla="*/ 40 h 60"/>
              </a:gd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4"/>
                    <a:pt x="5" y="21"/>
                  </a:cubicBezTo>
                  <a:cubicBezTo>
                    <a:pt x="10" y="7"/>
                    <a:pt x="25" y="0"/>
                    <a:pt x="39" y="5"/>
                  </a:cubicBezTo>
                  <a:cubicBezTo>
                    <a:pt x="52" y="11"/>
                    <a:pt x="59" y="26"/>
                    <a:pt x="54" y="40"/>
                  </a:cubicBezTo>
                  <a:close/>
                </a:path>
              </a:pathLst>
            </a:custGeom>
            <a:grpFill/>
            <a:ln>
              <a:noFill/>
            </a:ln>
          </p:spPr>
          <p:txBody>
            <a:bodyPr vert="horz" wrap="square" lIns="91440" tIns="45720" rIns="91440" bIns="45720" anchor="t" anchorCtr="0"/>
            <a:lstStyle/>
            <a:p>
              <a:pPr lvl="0"/>
              <a:endParaRPr lang="ja-JP" altLang="en-US"/>
            </a:p>
          </p:txBody>
        </p:sp>
        <p:sp>
          <p:nvSpPr>
            <p:cNvPr id="906" name="Freeform 44"/>
            <p:cNvSpPr/>
            <p:nvPr/>
          </p:nvSpPr>
          <p:spPr>
            <a:xfrm rot="20940000">
              <a:off x="8232329" y="2229647"/>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907" name="Freeform 45"/>
            <p:cNvSpPr/>
            <p:nvPr/>
          </p:nvSpPr>
          <p:spPr>
            <a:xfrm rot="20940000">
              <a:off x="8242974" y="2170503"/>
              <a:ext cx="68101"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908" name="Freeform 46"/>
            <p:cNvSpPr/>
            <p:nvPr/>
          </p:nvSpPr>
          <p:spPr>
            <a:xfrm rot="20940000">
              <a:off x="8312100" y="2121101"/>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909" name="Freeform 47"/>
            <p:cNvSpPr/>
            <p:nvPr/>
          </p:nvSpPr>
          <p:spPr>
            <a:xfrm rot="20940000">
              <a:off x="8381704" y="2071654"/>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910" name="Freeform 48"/>
            <p:cNvSpPr/>
            <p:nvPr/>
          </p:nvSpPr>
          <p:spPr>
            <a:xfrm rot="20940000">
              <a:off x="8262287" y="2419252"/>
              <a:ext cx="67135"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49"/>
                    <a:pt x="0" y="34"/>
                    <a:pt x="5" y="20"/>
                  </a:cubicBezTo>
                  <a:cubicBezTo>
                    <a:pt x="10" y="7"/>
                    <a:pt x="25" y="0"/>
                    <a:pt x="39" y="5"/>
                  </a:cubicBezTo>
                  <a:cubicBezTo>
                    <a:pt x="52" y="10"/>
                    <a:pt x="59" y="25"/>
                    <a:pt x="54" y="39"/>
                  </a:cubicBezTo>
                  <a:close/>
                </a:path>
              </a:pathLst>
            </a:custGeom>
            <a:grpFill/>
            <a:ln>
              <a:noFill/>
            </a:ln>
          </p:spPr>
          <p:txBody>
            <a:bodyPr vert="horz" wrap="square" lIns="91440" tIns="45720" rIns="91440" bIns="45720" anchor="t" anchorCtr="0"/>
            <a:lstStyle/>
            <a:p>
              <a:pPr lvl="0"/>
              <a:endParaRPr lang="ja-JP" altLang="en-US"/>
            </a:p>
          </p:txBody>
        </p:sp>
        <p:sp>
          <p:nvSpPr>
            <p:cNvPr id="911" name="Freeform 49"/>
            <p:cNvSpPr/>
            <p:nvPr/>
          </p:nvSpPr>
          <p:spPr>
            <a:xfrm rot="20940000">
              <a:off x="8191726" y="2468792"/>
              <a:ext cx="68101"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912" name="Freeform 50"/>
            <p:cNvSpPr/>
            <p:nvPr/>
          </p:nvSpPr>
          <p:spPr>
            <a:xfrm rot="20940000">
              <a:off x="8470047" y="2270481"/>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913" name="Freeform 51"/>
            <p:cNvSpPr/>
            <p:nvPr/>
          </p:nvSpPr>
          <p:spPr>
            <a:xfrm rot="20940000">
              <a:off x="7696033" y="2138605"/>
              <a:ext cx="67618"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0"/>
                  </a:cubicBezTo>
                  <a:cubicBezTo>
                    <a:pt x="10" y="7"/>
                    <a:pt x="25" y="0"/>
                    <a:pt x="39" y="5"/>
                  </a:cubicBezTo>
                  <a:cubicBezTo>
                    <a:pt x="52"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914" name="Freeform 52"/>
            <p:cNvSpPr/>
            <p:nvPr/>
          </p:nvSpPr>
          <p:spPr>
            <a:xfrm rot="20940000">
              <a:off x="7685472" y="2198614"/>
              <a:ext cx="68584" cy="67618"/>
            </a:xfrm>
            <a:custGeom>
              <a:avLst/>
              <a:gdLst>
                <a:gd name="T0" fmla="*/ 55 w 60"/>
                <a:gd name="T1" fmla="*/ 39 h 59"/>
                <a:gd name="T2" fmla="*/ 20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49" y="52"/>
                    <a:pt x="34" y="59"/>
                    <a:pt x="20" y="54"/>
                  </a:cubicBezTo>
                  <a:cubicBezTo>
                    <a:pt x="7" y="49"/>
                    <a:pt x="0" y="34"/>
                    <a:pt x="5" y="20"/>
                  </a:cubicBezTo>
                  <a:cubicBezTo>
                    <a:pt x="10" y="6"/>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915" name="Freeform 53"/>
            <p:cNvSpPr/>
            <p:nvPr/>
          </p:nvSpPr>
          <p:spPr>
            <a:xfrm rot="20940000">
              <a:off x="7755168" y="2149158"/>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916" name="Freeform 54"/>
            <p:cNvSpPr/>
            <p:nvPr/>
          </p:nvSpPr>
          <p:spPr>
            <a:xfrm rot="20940000">
              <a:off x="7744524" y="2208302"/>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6"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917" name="Freeform 55"/>
            <p:cNvSpPr/>
            <p:nvPr/>
          </p:nvSpPr>
          <p:spPr>
            <a:xfrm rot="20940000">
              <a:off x="7317247" y="2197421"/>
              <a:ext cx="68101" cy="68101"/>
            </a:xfrm>
            <a:custGeom>
              <a:avLst/>
              <a:gdLst>
                <a:gd name="T0" fmla="*/ 55 w 60"/>
                <a:gd name="T1" fmla="*/ 39 h 60"/>
                <a:gd name="T2" fmla="*/ 21 w 60"/>
                <a:gd name="T3" fmla="*/ 55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0"/>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918" name="Freeform 56"/>
            <p:cNvSpPr/>
            <p:nvPr/>
          </p:nvSpPr>
          <p:spPr>
            <a:xfrm rot="20940000">
              <a:off x="7377293" y="2207403"/>
              <a:ext cx="68101"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919" name="Freeform 57"/>
            <p:cNvSpPr/>
            <p:nvPr/>
          </p:nvSpPr>
          <p:spPr>
            <a:xfrm rot="20940000">
              <a:off x="7437201" y="2216916"/>
              <a:ext cx="68101"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920" name="Freeform 58"/>
            <p:cNvSpPr/>
            <p:nvPr/>
          </p:nvSpPr>
          <p:spPr>
            <a:xfrm rot="20940000">
              <a:off x="7495867" y="2227606"/>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921" name="Freeform 59"/>
            <p:cNvSpPr/>
            <p:nvPr/>
          </p:nvSpPr>
          <p:spPr>
            <a:xfrm rot="20940000">
              <a:off x="7556438" y="2238021"/>
              <a:ext cx="68101"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922" name="Freeform 60"/>
            <p:cNvSpPr/>
            <p:nvPr/>
          </p:nvSpPr>
          <p:spPr>
            <a:xfrm rot="20940000">
              <a:off x="7735490" y="2268164"/>
              <a:ext cx="68101"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923" name="Freeform 61"/>
            <p:cNvSpPr/>
            <p:nvPr/>
          </p:nvSpPr>
          <p:spPr>
            <a:xfrm rot="20940000">
              <a:off x="7794017" y="2278868"/>
              <a:ext cx="68584"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5" y="20"/>
                  </a:cubicBezTo>
                  <a:cubicBezTo>
                    <a:pt x="11" y="6"/>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924" name="Freeform 62"/>
            <p:cNvSpPr/>
            <p:nvPr/>
          </p:nvSpPr>
          <p:spPr>
            <a:xfrm rot="20940000">
              <a:off x="7853971" y="2287893"/>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925" name="Freeform 63"/>
            <p:cNvSpPr/>
            <p:nvPr/>
          </p:nvSpPr>
          <p:spPr>
            <a:xfrm rot="20940000">
              <a:off x="7914072" y="2298445"/>
              <a:ext cx="67618"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926" name="Freeform 64"/>
            <p:cNvSpPr/>
            <p:nvPr/>
          </p:nvSpPr>
          <p:spPr>
            <a:xfrm rot="20940000">
              <a:off x="7973207" y="2308998"/>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927" name="Freeform 65"/>
            <p:cNvSpPr/>
            <p:nvPr/>
          </p:nvSpPr>
          <p:spPr>
            <a:xfrm rot="20940000">
              <a:off x="8033069" y="2318514"/>
              <a:ext cx="68584" cy="68101"/>
            </a:xfrm>
            <a:custGeom>
              <a:avLst/>
              <a:gdLst>
                <a:gd name="T0" fmla="*/ 55 w 60"/>
                <a:gd name="T1" fmla="*/ 40 h 60"/>
                <a:gd name="T2" fmla="*/ 20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928" name="Freeform 66"/>
            <p:cNvSpPr/>
            <p:nvPr/>
          </p:nvSpPr>
          <p:spPr>
            <a:xfrm rot="20940000">
              <a:off x="8092213" y="2329159"/>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929" name="Freeform 67"/>
            <p:cNvSpPr/>
            <p:nvPr/>
          </p:nvSpPr>
          <p:spPr>
            <a:xfrm rot="20940000">
              <a:off x="7616262" y="2247151"/>
              <a:ext cx="67135" cy="68584"/>
            </a:xfrm>
            <a:custGeom>
              <a:avLst/>
              <a:gdLst>
                <a:gd name="T0" fmla="*/ 54 w 59"/>
                <a:gd name="T1" fmla="*/ 40 h 60"/>
                <a:gd name="T2" fmla="*/ 20 w 59"/>
                <a:gd name="T3" fmla="*/ 55 h 60"/>
                <a:gd name="T4" fmla="*/ 5 w 59"/>
                <a:gd name="T5" fmla="*/ 21 h 60"/>
                <a:gd name="T6" fmla="*/ 39 w 59"/>
                <a:gd name="T7" fmla="*/ 6 h 60"/>
                <a:gd name="T8" fmla="*/ 54 w 59"/>
                <a:gd name="T9" fmla="*/ 40 h 60"/>
              </a:gd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6"/>
                  </a:cubicBezTo>
                  <a:cubicBezTo>
                    <a:pt x="52" y="11"/>
                    <a:pt x="59" y="26"/>
                    <a:pt x="54" y="40"/>
                  </a:cubicBezTo>
                  <a:close/>
                </a:path>
              </a:pathLst>
            </a:custGeom>
            <a:grpFill/>
            <a:ln>
              <a:noFill/>
            </a:ln>
          </p:spPr>
          <p:txBody>
            <a:bodyPr vert="horz" wrap="square" lIns="91440" tIns="45720" rIns="91440" bIns="45720" anchor="t" anchorCtr="0"/>
            <a:lstStyle/>
            <a:p>
              <a:pPr lvl="0"/>
              <a:endParaRPr lang="ja-JP" altLang="en-US"/>
            </a:p>
          </p:txBody>
        </p:sp>
        <p:sp>
          <p:nvSpPr>
            <p:cNvPr id="930" name="Freeform 68"/>
            <p:cNvSpPr/>
            <p:nvPr/>
          </p:nvSpPr>
          <p:spPr>
            <a:xfrm rot="20940000">
              <a:off x="7674919" y="2257749"/>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931" name="Freeform 69"/>
            <p:cNvSpPr/>
            <p:nvPr/>
          </p:nvSpPr>
          <p:spPr>
            <a:xfrm rot="20940000">
              <a:off x="7307638" y="2257292"/>
              <a:ext cx="68584"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cxnLst>
                <a:cxn ang="0">
                  <a:pos x="T0" y="T1"/>
                </a:cxn>
                <a:cxn ang="0">
                  <a:pos x="T2" y="T3"/>
                </a:cxn>
                <a:cxn ang="0">
                  <a:pos x="T4" y="T5"/>
                </a:cxn>
                <a:cxn ang="0">
                  <a:pos x="T6" y="T7"/>
                </a:cxn>
                <a:cxn ang="0">
                  <a:pos x="T8" y="T9"/>
                </a:cxn>
              </a:cxnLst>
              <a:rect l="0" t="0" r="r" b="b"/>
              <a:pathLst>
                <a:path w="60" h="59">
                  <a:moveTo>
                    <a:pt x="54" y="39"/>
                  </a:moveTo>
                  <a:cubicBezTo>
                    <a:pt x="49" y="52"/>
                    <a:pt x="34" y="59"/>
                    <a:pt x="20" y="54"/>
                  </a:cubicBezTo>
                  <a:cubicBezTo>
                    <a:pt x="7" y="49"/>
                    <a:pt x="0" y="34"/>
                    <a:pt x="5" y="20"/>
                  </a:cubicBezTo>
                  <a:cubicBezTo>
                    <a:pt x="10" y="6"/>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932" name="Freeform 70"/>
            <p:cNvSpPr/>
            <p:nvPr/>
          </p:nvSpPr>
          <p:spPr>
            <a:xfrm rot="20940000">
              <a:off x="7366648" y="2266547"/>
              <a:ext cx="68101"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5"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933" name="Freeform 71"/>
            <p:cNvSpPr/>
            <p:nvPr/>
          </p:nvSpPr>
          <p:spPr>
            <a:xfrm rot="20940000">
              <a:off x="7426736" y="2276962"/>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934" name="Freeform 72"/>
            <p:cNvSpPr/>
            <p:nvPr/>
          </p:nvSpPr>
          <p:spPr>
            <a:xfrm rot="20940000">
              <a:off x="7486842" y="2287560"/>
              <a:ext cx="67135"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7" y="49"/>
                    <a:pt x="0" y="34"/>
                    <a:pt x="5" y="20"/>
                  </a:cubicBezTo>
                  <a:cubicBezTo>
                    <a:pt x="10" y="7"/>
                    <a:pt x="25" y="0"/>
                    <a:pt x="39" y="5"/>
                  </a:cubicBezTo>
                  <a:cubicBezTo>
                    <a:pt x="53" y="10"/>
                    <a:pt x="59" y="25"/>
                    <a:pt x="54" y="39"/>
                  </a:cubicBezTo>
                  <a:close/>
                </a:path>
              </a:pathLst>
            </a:custGeom>
            <a:grpFill/>
            <a:ln>
              <a:noFill/>
            </a:ln>
          </p:spPr>
          <p:txBody>
            <a:bodyPr vert="horz" wrap="square" lIns="91440" tIns="45720" rIns="91440" bIns="45720" anchor="t" anchorCtr="0"/>
            <a:lstStyle/>
            <a:p>
              <a:pPr lvl="0"/>
              <a:endParaRPr lang="ja-JP" altLang="en-US"/>
            </a:p>
          </p:txBody>
        </p:sp>
        <p:sp>
          <p:nvSpPr>
            <p:cNvPr id="935" name="Freeform 73"/>
            <p:cNvSpPr/>
            <p:nvPr/>
          </p:nvSpPr>
          <p:spPr>
            <a:xfrm rot="20940000">
              <a:off x="7545747" y="2297169"/>
              <a:ext cx="68101"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936" name="Freeform 74"/>
            <p:cNvSpPr/>
            <p:nvPr/>
          </p:nvSpPr>
          <p:spPr>
            <a:xfrm rot="20940000">
              <a:off x="7724845" y="2327308"/>
              <a:ext cx="68101"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937" name="Freeform 75"/>
            <p:cNvSpPr/>
            <p:nvPr/>
          </p:nvSpPr>
          <p:spPr>
            <a:xfrm rot="20940000">
              <a:off x="7784891" y="2337773"/>
              <a:ext cx="68101"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938" name="Freeform 76"/>
            <p:cNvSpPr/>
            <p:nvPr/>
          </p:nvSpPr>
          <p:spPr>
            <a:xfrm rot="20940000">
              <a:off x="7844035" y="2348418"/>
              <a:ext cx="68101" cy="68101"/>
            </a:xfrm>
            <a:custGeom>
              <a:avLst/>
              <a:gdLst>
                <a:gd name="T0" fmla="*/ 55 w 60"/>
                <a:gd name="T1" fmla="*/ 39 h 60"/>
                <a:gd name="T2" fmla="*/ 21 w 60"/>
                <a:gd name="T3" fmla="*/ 55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5" y="20"/>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939" name="Freeform 77"/>
            <p:cNvSpPr/>
            <p:nvPr/>
          </p:nvSpPr>
          <p:spPr>
            <a:xfrm rot="20940000">
              <a:off x="7903989" y="2358408"/>
              <a:ext cx="68101" cy="67618"/>
            </a:xfrm>
            <a:custGeom>
              <a:avLst/>
              <a:gdLst>
                <a:gd name="T0" fmla="*/ 55 w 60"/>
                <a:gd name="T1" fmla="*/ 39 h 59"/>
                <a:gd name="T2" fmla="*/ 20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49" y="53"/>
                    <a:pt x="34" y="59"/>
                    <a:pt x="20"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940" name="Freeform 78"/>
            <p:cNvSpPr/>
            <p:nvPr/>
          </p:nvSpPr>
          <p:spPr>
            <a:xfrm rot="20940000">
              <a:off x="7962563" y="2368142"/>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941" name="Freeform 79"/>
            <p:cNvSpPr/>
            <p:nvPr/>
          </p:nvSpPr>
          <p:spPr>
            <a:xfrm rot="20940000">
              <a:off x="8022655" y="2378602"/>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942" name="Freeform 80"/>
            <p:cNvSpPr/>
            <p:nvPr/>
          </p:nvSpPr>
          <p:spPr>
            <a:xfrm rot="20940000">
              <a:off x="8083180" y="2389021"/>
              <a:ext cx="68101" cy="68101"/>
            </a:xfrm>
            <a:custGeom>
              <a:avLst/>
              <a:gdLst>
                <a:gd name="T0" fmla="*/ 54 w 60"/>
                <a:gd name="T1" fmla="*/ 39 h 60"/>
                <a:gd name="T2" fmla="*/ 20 w 60"/>
                <a:gd name="T3" fmla="*/ 54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943" name="Freeform 81"/>
            <p:cNvSpPr/>
            <p:nvPr/>
          </p:nvSpPr>
          <p:spPr>
            <a:xfrm rot="20940000">
              <a:off x="7605789" y="230710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944" name="Freeform 82"/>
            <p:cNvSpPr/>
            <p:nvPr/>
          </p:nvSpPr>
          <p:spPr>
            <a:xfrm rot="20940000">
              <a:off x="7664937" y="2317796"/>
              <a:ext cx="68101"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945" name="Freeform 83"/>
            <p:cNvSpPr/>
            <p:nvPr/>
          </p:nvSpPr>
          <p:spPr>
            <a:xfrm rot="20940000">
              <a:off x="7297040" y="2315949"/>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946" name="Freeform 84"/>
            <p:cNvSpPr/>
            <p:nvPr/>
          </p:nvSpPr>
          <p:spPr>
            <a:xfrm rot="20940000">
              <a:off x="7357132" y="2326409"/>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947" name="Freeform 85"/>
            <p:cNvSpPr/>
            <p:nvPr/>
          </p:nvSpPr>
          <p:spPr>
            <a:xfrm rot="20940000">
              <a:off x="7416184" y="2337063"/>
              <a:ext cx="68584" cy="67618"/>
            </a:xfrm>
            <a:custGeom>
              <a:avLst/>
              <a:gdLst>
                <a:gd name="T0" fmla="*/ 55 w 60"/>
                <a:gd name="T1" fmla="*/ 39 h 59"/>
                <a:gd name="T2" fmla="*/ 21 w 60"/>
                <a:gd name="T3" fmla="*/ 54 h 59"/>
                <a:gd name="T4" fmla="*/ 5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5" y="20"/>
                  </a:cubicBezTo>
                  <a:cubicBezTo>
                    <a:pt x="11" y="6"/>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948" name="Freeform 86"/>
            <p:cNvSpPr/>
            <p:nvPr/>
          </p:nvSpPr>
          <p:spPr>
            <a:xfrm rot="20940000">
              <a:off x="7476138" y="2346571"/>
              <a:ext cx="68584" cy="68101"/>
            </a:xfrm>
            <a:custGeom>
              <a:avLst/>
              <a:gdLst>
                <a:gd name="T0" fmla="*/ 55 w 60"/>
                <a:gd name="T1" fmla="*/ 40 h 60"/>
                <a:gd name="T2" fmla="*/ 20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4"/>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949" name="Freeform 87"/>
            <p:cNvSpPr/>
            <p:nvPr/>
          </p:nvSpPr>
          <p:spPr>
            <a:xfrm rot="20940000">
              <a:off x="7535282" y="2357215"/>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950" name="Freeform 88"/>
            <p:cNvSpPr/>
            <p:nvPr/>
          </p:nvSpPr>
          <p:spPr>
            <a:xfrm rot="20940000">
              <a:off x="7714380" y="2387354"/>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951" name="Freeform 89"/>
            <p:cNvSpPr/>
            <p:nvPr/>
          </p:nvSpPr>
          <p:spPr>
            <a:xfrm rot="20940000">
              <a:off x="7774473" y="2397814"/>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952" name="Freeform 90"/>
            <p:cNvSpPr/>
            <p:nvPr/>
          </p:nvSpPr>
          <p:spPr>
            <a:xfrm rot="20940000">
              <a:off x="7834302" y="2406991"/>
              <a:ext cx="67135" cy="68584"/>
            </a:xfrm>
            <a:custGeom>
              <a:avLst/>
              <a:gdLst>
                <a:gd name="T0" fmla="*/ 54 w 59"/>
                <a:gd name="T1" fmla="*/ 40 h 60"/>
                <a:gd name="T2" fmla="*/ 20 w 59"/>
                <a:gd name="T3" fmla="*/ 55 h 60"/>
                <a:gd name="T4" fmla="*/ 5 w 59"/>
                <a:gd name="T5" fmla="*/ 21 h 60"/>
                <a:gd name="T6" fmla="*/ 39 w 59"/>
                <a:gd name="T7" fmla="*/ 6 h 60"/>
                <a:gd name="T8" fmla="*/ 54 w 59"/>
                <a:gd name="T9" fmla="*/ 40 h 60"/>
              </a:gd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6"/>
                  </a:cubicBezTo>
                  <a:cubicBezTo>
                    <a:pt x="53" y="11"/>
                    <a:pt x="59" y="26"/>
                    <a:pt x="54" y="40"/>
                  </a:cubicBezTo>
                  <a:close/>
                </a:path>
              </a:pathLst>
            </a:custGeom>
            <a:grpFill/>
            <a:ln>
              <a:noFill/>
            </a:ln>
          </p:spPr>
          <p:txBody>
            <a:bodyPr vert="horz" wrap="square" lIns="91440" tIns="45720" rIns="91440" bIns="45720" anchor="t" anchorCtr="0"/>
            <a:lstStyle/>
            <a:p>
              <a:pPr lvl="0"/>
              <a:endParaRPr lang="ja-JP" altLang="en-US"/>
            </a:p>
          </p:txBody>
        </p:sp>
        <p:sp>
          <p:nvSpPr>
            <p:cNvPr id="953" name="Freeform 91"/>
            <p:cNvSpPr/>
            <p:nvPr/>
          </p:nvSpPr>
          <p:spPr>
            <a:xfrm rot="20940000">
              <a:off x="7893437" y="2417543"/>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954" name="Freeform 92"/>
            <p:cNvSpPr/>
            <p:nvPr/>
          </p:nvSpPr>
          <p:spPr>
            <a:xfrm rot="20940000">
              <a:off x="7953525" y="2427958"/>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955" name="Freeform 93"/>
            <p:cNvSpPr/>
            <p:nvPr/>
          </p:nvSpPr>
          <p:spPr>
            <a:xfrm rot="20940000">
              <a:off x="8012535" y="2438662"/>
              <a:ext cx="68101"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956" name="Freeform 94"/>
            <p:cNvSpPr/>
            <p:nvPr/>
          </p:nvSpPr>
          <p:spPr>
            <a:xfrm rot="20940000">
              <a:off x="8072489" y="2447687"/>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957" name="Freeform 95"/>
            <p:cNvSpPr/>
            <p:nvPr/>
          </p:nvSpPr>
          <p:spPr>
            <a:xfrm rot="20940000">
              <a:off x="7595374" y="2367676"/>
              <a:ext cx="68584"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958" name="Freeform 96"/>
            <p:cNvSpPr/>
            <p:nvPr/>
          </p:nvSpPr>
          <p:spPr>
            <a:xfrm rot="20940000">
              <a:off x="7655236" y="2376709"/>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959" name="Freeform 97"/>
            <p:cNvSpPr/>
            <p:nvPr/>
          </p:nvSpPr>
          <p:spPr>
            <a:xfrm rot="20940000">
              <a:off x="7286625" y="2376520"/>
              <a:ext cx="68584" cy="68101"/>
            </a:xfrm>
            <a:custGeom>
              <a:avLst/>
              <a:gdLst>
                <a:gd name="T0" fmla="*/ 55 w 60"/>
                <a:gd name="T1" fmla="*/ 39 h 60"/>
                <a:gd name="T2" fmla="*/ 21 w 60"/>
                <a:gd name="T3" fmla="*/ 54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960" name="Freeform 98"/>
            <p:cNvSpPr/>
            <p:nvPr/>
          </p:nvSpPr>
          <p:spPr>
            <a:xfrm rot="20940000">
              <a:off x="7346487" y="2385553"/>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961" name="Freeform 99"/>
            <p:cNvSpPr/>
            <p:nvPr/>
          </p:nvSpPr>
          <p:spPr>
            <a:xfrm rot="20940000">
              <a:off x="7406588" y="2396106"/>
              <a:ext cx="67618"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962" name="Freeform 100"/>
            <p:cNvSpPr/>
            <p:nvPr/>
          </p:nvSpPr>
          <p:spPr>
            <a:xfrm rot="20940000">
              <a:off x="7465723" y="2406659"/>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963" name="Freeform 101"/>
            <p:cNvSpPr/>
            <p:nvPr/>
          </p:nvSpPr>
          <p:spPr>
            <a:xfrm rot="20940000">
              <a:off x="7525678" y="2417132"/>
              <a:ext cx="68584"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49" y="52"/>
                    <a:pt x="34" y="59"/>
                    <a:pt x="20" y="54"/>
                  </a:cubicBezTo>
                  <a:cubicBezTo>
                    <a:pt x="7" y="49"/>
                    <a:pt x="0" y="34"/>
                    <a:pt x="5" y="20"/>
                  </a:cubicBezTo>
                  <a:cubicBezTo>
                    <a:pt x="10" y="7"/>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964" name="Freeform 102"/>
            <p:cNvSpPr/>
            <p:nvPr/>
          </p:nvSpPr>
          <p:spPr>
            <a:xfrm rot="20940000">
              <a:off x="7704868" y="2447262"/>
              <a:ext cx="68584"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965" name="Freeform 103"/>
            <p:cNvSpPr/>
            <p:nvPr/>
          </p:nvSpPr>
          <p:spPr>
            <a:xfrm rot="20940000">
              <a:off x="7763782" y="2456963"/>
              <a:ext cx="68584" cy="68101"/>
            </a:xfrm>
            <a:custGeom>
              <a:avLst/>
              <a:gdLst>
                <a:gd name="T0" fmla="*/ 55 w 60"/>
                <a:gd name="T1" fmla="*/ 40 h 60"/>
                <a:gd name="T2" fmla="*/ 21 w 60"/>
                <a:gd name="T3" fmla="*/ 55 h 60"/>
                <a:gd name="T4" fmla="*/ 5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966" name="Freeform 104"/>
            <p:cNvSpPr/>
            <p:nvPr/>
          </p:nvSpPr>
          <p:spPr>
            <a:xfrm rot="20940000">
              <a:off x="7823828" y="246694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967" name="Freeform 105"/>
            <p:cNvSpPr/>
            <p:nvPr/>
          </p:nvSpPr>
          <p:spPr>
            <a:xfrm rot="20940000">
              <a:off x="7882972" y="2477590"/>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968" name="Freeform 106"/>
            <p:cNvSpPr/>
            <p:nvPr/>
          </p:nvSpPr>
          <p:spPr>
            <a:xfrm rot="20940000">
              <a:off x="7942880" y="2487102"/>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969" name="Freeform 107"/>
            <p:cNvSpPr/>
            <p:nvPr/>
          </p:nvSpPr>
          <p:spPr>
            <a:xfrm rot="20940000">
              <a:off x="8002926" y="2497567"/>
              <a:ext cx="68584"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970" name="Freeform 108"/>
            <p:cNvSpPr/>
            <p:nvPr/>
          </p:nvSpPr>
          <p:spPr>
            <a:xfrm rot="20940000">
              <a:off x="8062070" y="2508211"/>
              <a:ext cx="68584" cy="68101"/>
            </a:xfrm>
            <a:custGeom>
              <a:avLst/>
              <a:gdLst>
                <a:gd name="T0" fmla="*/ 55 w 60"/>
                <a:gd name="T1" fmla="*/ 39 h 60"/>
                <a:gd name="T2" fmla="*/ 21 w 60"/>
                <a:gd name="T3" fmla="*/ 55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0"/>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971" name="Freeform 109"/>
            <p:cNvSpPr/>
            <p:nvPr/>
          </p:nvSpPr>
          <p:spPr>
            <a:xfrm rot="20940000">
              <a:off x="8141615" y="2398285"/>
              <a:ext cx="68584"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972" name="Freeform 110"/>
            <p:cNvSpPr/>
            <p:nvPr/>
          </p:nvSpPr>
          <p:spPr>
            <a:xfrm rot="20940000">
              <a:off x="8132590" y="2458239"/>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973" name="Freeform 111"/>
            <p:cNvSpPr/>
            <p:nvPr/>
          </p:nvSpPr>
          <p:spPr>
            <a:xfrm rot="20940000">
              <a:off x="8122024" y="2518202"/>
              <a:ext cx="68584" cy="67618"/>
            </a:xfrm>
            <a:custGeom>
              <a:avLst/>
              <a:gdLst>
                <a:gd name="T0" fmla="*/ 55 w 60"/>
                <a:gd name="T1" fmla="*/ 39 h 59"/>
                <a:gd name="T2" fmla="*/ 20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49" y="53"/>
                    <a:pt x="34" y="59"/>
                    <a:pt x="20"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974" name="Freeform 112"/>
            <p:cNvSpPr/>
            <p:nvPr/>
          </p:nvSpPr>
          <p:spPr>
            <a:xfrm rot="20940000">
              <a:off x="7584683" y="2426341"/>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6"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975" name="Freeform 113"/>
            <p:cNvSpPr/>
            <p:nvPr/>
          </p:nvSpPr>
          <p:spPr>
            <a:xfrm rot="20940000">
              <a:off x="7644776" y="2436802"/>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976" name="Freeform 114"/>
            <p:cNvSpPr/>
            <p:nvPr/>
          </p:nvSpPr>
          <p:spPr>
            <a:xfrm rot="20940000">
              <a:off x="7277361" y="2434955"/>
              <a:ext cx="68101"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977" name="Freeform 115"/>
            <p:cNvSpPr/>
            <p:nvPr/>
          </p:nvSpPr>
          <p:spPr>
            <a:xfrm rot="20940000">
              <a:off x="7336027" y="2445646"/>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978" name="Freeform 116"/>
            <p:cNvSpPr/>
            <p:nvPr/>
          </p:nvSpPr>
          <p:spPr>
            <a:xfrm rot="20940000">
              <a:off x="7396598" y="2456060"/>
              <a:ext cx="68101"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979" name="Freeform 117"/>
            <p:cNvSpPr/>
            <p:nvPr/>
          </p:nvSpPr>
          <p:spPr>
            <a:xfrm rot="20940000">
              <a:off x="7455033" y="2465807"/>
              <a:ext cx="68584" cy="68101"/>
            </a:xfrm>
            <a:custGeom>
              <a:avLst/>
              <a:gdLst>
                <a:gd name="T0" fmla="*/ 55 w 60"/>
                <a:gd name="T1" fmla="*/ 40 h 60"/>
                <a:gd name="T2" fmla="*/ 21 w 60"/>
                <a:gd name="T3" fmla="*/ 55 h 60"/>
                <a:gd name="T4" fmla="*/ 6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980" name="Freeform 118"/>
            <p:cNvSpPr/>
            <p:nvPr/>
          </p:nvSpPr>
          <p:spPr>
            <a:xfrm rot="20940000">
              <a:off x="7515125" y="2476268"/>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981" name="Freeform 119"/>
            <p:cNvSpPr/>
            <p:nvPr/>
          </p:nvSpPr>
          <p:spPr>
            <a:xfrm rot="20940000">
              <a:off x="7694223" y="2506406"/>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982" name="Freeform 120"/>
            <p:cNvSpPr/>
            <p:nvPr/>
          </p:nvSpPr>
          <p:spPr>
            <a:xfrm rot="20940000">
              <a:off x="7754279" y="2516963"/>
              <a:ext cx="67618"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983" name="Freeform 121"/>
            <p:cNvSpPr/>
            <p:nvPr/>
          </p:nvSpPr>
          <p:spPr>
            <a:xfrm rot="20940000">
              <a:off x="7813414" y="2527516"/>
              <a:ext cx="68584"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984" name="Freeform 122"/>
            <p:cNvSpPr/>
            <p:nvPr/>
          </p:nvSpPr>
          <p:spPr>
            <a:xfrm rot="20940000">
              <a:off x="7873276" y="2536549"/>
              <a:ext cx="68584"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985" name="Freeform 123"/>
            <p:cNvSpPr/>
            <p:nvPr/>
          </p:nvSpPr>
          <p:spPr>
            <a:xfrm rot="20940000">
              <a:off x="7932420" y="2547194"/>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986" name="Freeform 124"/>
            <p:cNvSpPr/>
            <p:nvPr/>
          </p:nvSpPr>
          <p:spPr>
            <a:xfrm rot="20940000">
              <a:off x="7992512" y="2557655"/>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987" name="Freeform 125"/>
            <p:cNvSpPr/>
            <p:nvPr/>
          </p:nvSpPr>
          <p:spPr>
            <a:xfrm rot="20940000">
              <a:off x="7575650" y="2486203"/>
              <a:ext cx="68101"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988" name="Freeform 126"/>
            <p:cNvSpPr/>
            <p:nvPr/>
          </p:nvSpPr>
          <p:spPr>
            <a:xfrm rot="20940000">
              <a:off x="7634223" y="2496903"/>
              <a:ext cx="68584" cy="67618"/>
            </a:xfrm>
            <a:custGeom>
              <a:avLst/>
              <a:gdLst>
                <a:gd name="T0" fmla="*/ 55 w 60"/>
                <a:gd name="T1" fmla="*/ 39 h 59"/>
                <a:gd name="T2" fmla="*/ 21 w 60"/>
                <a:gd name="T3" fmla="*/ 54 h 59"/>
                <a:gd name="T4" fmla="*/ 5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989" name="Freeform 127"/>
            <p:cNvSpPr/>
            <p:nvPr/>
          </p:nvSpPr>
          <p:spPr>
            <a:xfrm rot="20940000">
              <a:off x="7266897" y="2495001"/>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990" name="Freeform 128"/>
            <p:cNvSpPr/>
            <p:nvPr/>
          </p:nvSpPr>
          <p:spPr>
            <a:xfrm rot="20940000">
              <a:off x="7327002" y="2505600"/>
              <a:ext cx="67135"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6" y="49"/>
                    <a:pt x="0" y="34"/>
                    <a:pt x="5" y="20"/>
                  </a:cubicBezTo>
                  <a:cubicBezTo>
                    <a:pt x="10" y="7"/>
                    <a:pt x="25" y="0"/>
                    <a:pt x="39" y="5"/>
                  </a:cubicBezTo>
                  <a:cubicBezTo>
                    <a:pt x="52" y="10"/>
                    <a:pt x="59" y="25"/>
                    <a:pt x="54" y="39"/>
                  </a:cubicBezTo>
                  <a:close/>
                </a:path>
              </a:pathLst>
            </a:custGeom>
            <a:grpFill/>
            <a:ln>
              <a:noFill/>
            </a:ln>
          </p:spPr>
          <p:txBody>
            <a:bodyPr vert="horz" wrap="square" lIns="91440" tIns="45720" rIns="91440" bIns="45720" anchor="t" anchorCtr="0"/>
            <a:lstStyle/>
            <a:p>
              <a:pPr lvl="0"/>
              <a:endParaRPr lang="ja-JP" altLang="en-US"/>
            </a:p>
          </p:txBody>
        </p:sp>
        <p:sp>
          <p:nvSpPr>
            <p:cNvPr id="991" name="Freeform 129"/>
            <p:cNvSpPr/>
            <p:nvPr/>
          </p:nvSpPr>
          <p:spPr>
            <a:xfrm rot="20940000">
              <a:off x="7385953" y="2515204"/>
              <a:ext cx="68101"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992" name="Freeform 130"/>
            <p:cNvSpPr/>
            <p:nvPr/>
          </p:nvSpPr>
          <p:spPr>
            <a:xfrm rot="20940000">
              <a:off x="7445995" y="2525623"/>
              <a:ext cx="68584" cy="68101"/>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993" name="Freeform 131"/>
            <p:cNvSpPr/>
            <p:nvPr/>
          </p:nvSpPr>
          <p:spPr>
            <a:xfrm rot="20940000">
              <a:off x="7027752" y="2454398"/>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994" name="Freeform 132"/>
            <p:cNvSpPr/>
            <p:nvPr/>
          </p:nvSpPr>
          <p:spPr>
            <a:xfrm rot="20940000">
              <a:off x="7087844" y="2464858"/>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995" name="Freeform 133"/>
            <p:cNvSpPr/>
            <p:nvPr/>
          </p:nvSpPr>
          <p:spPr>
            <a:xfrm rot="20940000">
              <a:off x="7038355" y="2395787"/>
              <a:ext cx="68101"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996" name="Freeform 134"/>
            <p:cNvSpPr/>
            <p:nvPr/>
          </p:nvSpPr>
          <p:spPr>
            <a:xfrm rot="20940000">
              <a:off x="7098305" y="2404766"/>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4"/>
                    <a:pt x="5" y="21"/>
                  </a:cubicBezTo>
                  <a:cubicBezTo>
                    <a:pt x="10" y="7"/>
                    <a:pt x="25"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997" name="Freeform 135"/>
            <p:cNvSpPr/>
            <p:nvPr/>
          </p:nvSpPr>
          <p:spPr>
            <a:xfrm rot="20940000">
              <a:off x="7147798" y="2475332"/>
              <a:ext cx="68584"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cxnLst>
                <a:cxn ang="0">
                  <a:pos x="T0" y="T1"/>
                </a:cxn>
                <a:cxn ang="0">
                  <a:pos x="T2" y="T3"/>
                </a:cxn>
                <a:cxn ang="0">
                  <a:pos x="T4" y="T5"/>
                </a:cxn>
                <a:cxn ang="0">
                  <a:pos x="T6" y="T7"/>
                </a:cxn>
                <a:cxn ang="0">
                  <a:pos x="T8" y="T9"/>
                </a:cxn>
              </a:cxnLst>
              <a:rect l="0" t="0" r="r" b="b"/>
              <a:pathLst>
                <a:path w="60" h="59">
                  <a:moveTo>
                    <a:pt x="54" y="39"/>
                  </a:moveTo>
                  <a:cubicBezTo>
                    <a:pt x="49" y="52"/>
                    <a:pt x="34" y="59"/>
                    <a:pt x="20" y="54"/>
                  </a:cubicBezTo>
                  <a:cubicBezTo>
                    <a:pt x="7" y="49"/>
                    <a:pt x="0" y="34"/>
                    <a:pt x="5" y="20"/>
                  </a:cubicBezTo>
                  <a:cubicBezTo>
                    <a:pt x="10" y="6"/>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998" name="Freeform 136"/>
            <p:cNvSpPr/>
            <p:nvPr/>
          </p:nvSpPr>
          <p:spPr>
            <a:xfrm rot="20940000">
              <a:off x="7206855" y="2485066"/>
              <a:ext cx="68101" cy="68101"/>
            </a:xfrm>
            <a:custGeom>
              <a:avLst/>
              <a:gdLst>
                <a:gd name="T0" fmla="*/ 55 w 60"/>
                <a:gd name="T1" fmla="*/ 40 h 60"/>
                <a:gd name="T2" fmla="*/ 21 w 60"/>
                <a:gd name="T3" fmla="*/ 55 h 60"/>
                <a:gd name="T4" fmla="*/ 5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5"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999" name="Freeform 137"/>
            <p:cNvSpPr/>
            <p:nvPr/>
          </p:nvSpPr>
          <p:spPr>
            <a:xfrm rot="20940000">
              <a:off x="7505143" y="2536314"/>
              <a:ext cx="68101" cy="68101"/>
            </a:xfrm>
            <a:custGeom>
              <a:avLst/>
              <a:gdLst>
                <a:gd name="T0" fmla="*/ 55 w 60"/>
                <a:gd name="T1" fmla="*/ 39 h 60"/>
                <a:gd name="T2" fmla="*/ 21 w 60"/>
                <a:gd name="T3" fmla="*/ 55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000" name="Freeform 138"/>
            <p:cNvSpPr/>
            <p:nvPr/>
          </p:nvSpPr>
          <p:spPr>
            <a:xfrm rot="20940000">
              <a:off x="7684242" y="2566453"/>
              <a:ext cx="68101"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001" name="Freeform 139"/>
            <p:cNvSpPr/>
            <p:nvPr/>
          </p:nvSpPr>
          <p:spPr>
            <a:xfrm rot="20940000">
              <a:off x="7744196" y="2576926"/>
              <a:ext cx="68101"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49" y="53"/>
                    <a:pt x="34" y="59"/>
                    <a:pt x="20" y="54"/>
                  </a:cubicBezTo>
                  <a:cubicBezTo>
                    <a:pt x="7" y="49"/>
                    <a:pt x="0" y="34"/>
                    <a:pt x="5" y="20"/>
                  </a:cubicBezTo>
                  <a:cubicBezTo>
                    <a:pt x="10" y="7"/>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002" name="Freeform 140"/>
            <p:cNvSpPr/>
            <p:nvPr/>
          </p:nvSpPr>
          <p:spPr>
            <a:xfrm rot="20940000">
              <a:off x="7802723" y="2586181"/>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003" name="Freeform 141"/>
            <p:cNvSpPr/>
            <p:nvPr/>
          </p:nvSpPr>
          <p:spPr>
            <a:xfrm rot="20940000">
              <a:off x="7565005" y="2545347"/>
              <a:ext cx="68101"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004" name="Freeform 142"/>
            <p:cNvSpPr/>
            <p:nvPr/>
          </p:nvSpPr>
          <p:spPr>
            <a:xfrm rot="20940000">
              <a:off x="7625106" y="2555900"/>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1005" name="Freeform 143"/>
            <p:cNvSpPr/>
            <p:nvPr/>
          </p:nvSpPr>
          <p:spPr>
            <a:xfrm rot="20940000">
              <a:off x="7256390" y="2555581"/>
              <a:ext cx="68584"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006" name="Freeform 144"/>
            <p:cNvSpPr/>
            <p:nvPr/>
          </p:nvSpPr>
          <p:spPr>
            <a:xfrm rot="20940000">
              <a:off x="7316344" y="2564606"/>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007" name="Freeform 145"/>
            <p:cNvSpPr/>
            <p:nvPr/>
          </p:nvSpPr>
          <p:spPr>
            <a:xfrm rot="20940000">
              <a:off x="7375488" y="2575251"/>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008" name="Freeform 146"/>
            <p:cNvSpPr/>
            <p:nvPr/>
          </p:nvSpPr>
          <p:spPr>
            <a:xfrm rot="20940000">
              <a:off x="7435580" y="2585711"/>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009" name="Freeform 147"/>
            <p:cNvSpPr/>
            <p:nvPr/>
          </p:nvSpPr>
          <p:spPr>
            <a:xfrm rot="20940000">
              <a:off x="7077199" y="2524002"/>
              <a:ext cx="68584"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010" name="Freeform 148"/>
            <p:cNvSpPr/>
            <p:nvPr/>
          </p:nvSpPr>
          <p:spPr>
            <a:xfrm rot="20940000">
              <a:off x="7137292" y="2534463"/>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011" name="Freeform 149"/>
            <p:cNvSpPr/>
            <p:nvPr/>
          </p:nvSpPr>
          <p:spPr>
            <a:xfrm rot="20940000">
              <a:off x="7197338" y="2544928"/>
              <a:ext cx="68584" cy="68101"/>
            </a:xfrm>
            <a:custGeom>
              <a:avLst/>
              <a:gdLst>
                <a:gd name="T0" fmla="*/ 54 w 60"/>
                <a:gd name="T1" fmla="*/ 39 h 60"/>
                <a:gd name="T2" fmla="*/ 20 w 60"/>
                <a:gd name="T3" fmla="*/ 55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1012" name="Freeform 150"/>
            <p:cNvSpPr/>
            <p:nvPr/>
          </p:nvSpPr>
          <p:spPr>
            <a:xfrm rot="20940000">
              <a:off x="7495396" y="2594749"/>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1013" name="Freeform 151"/>
            <p:cNvSpPr/>
            <p:nvPr/>
          </p:nvSpPr>
          <p:spPr>
            <a:xfrm rot="20940000">
              <a:off x="7674508" y="2625509"/>
              <a:ext cx="67135" cy="68101"/>
            </a:xfrm>
            <a:custGeom>
              <a:avLst/>
              <a:gdLst>
                <a:gd name="T0" fmla="*/ 54 w 59"/>
                <a:gd name="T1" fmla="*/ 40 h 60"/>
                <a:gd name="T2" fmla="*/ 20 w 59"/>
                <a:gd name="T3" fmla="*/ 55 h 60"/>
                <a:gd name="T4" fmla="*/ 5 w 59"/>
                <a:gd name="T5" fmla="*/ 21 h 60"/>
                <a:gd name="T6" fmla="*/ 39 w 59"/>
                <a:gd name="T7" fmla="*/ 6 h 60"/>
                <a:gd name="T8" fmla="*/ 54 w 59"/>
                <a:gd name="T9" fmla="*/ 40 h 60"/>
              </a:gd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6"/>
                  </a:cubicBezTo>
                  <a:cubicBezTo>
                    <a:pt x="52" y="11"/>
                    <a:pt x="59" y="26"/>
                    <a:pt x="54" y="40"/>
                  </a:cubicBezTo>
                  <a:close/>
                </a:path>
              </a:pathLst>
            </a:custGeom>
            <a:grpFill/>
            <a:ln>
              <a:noFill/>
            </a:ln>
          </p:spPr>
          <p:txBody>
            <a:bodyPr vert="horz" wrap="square" lIns="91440" tIns="45720" rIns="91440" bIns="45720" anchor="t" anchorCtr="0"/>
            <a:lstStyle/>
            <a:p>
              <a:pPr lvl="0"/>
              <a:endParaRPr lang="ja-JP" altLang="en-US"/>
            </a:p>
          </p:txBody>
        </p:sp>
        <p:sp>
          <p:nvSpPr>
            <p:cNvPr id="1014" name="Freeform 152"/>
            <p:cNvSpPr/>
            <p:nvPr/>
          </p:nvSpPr>
          <p:spPr>
            <a:xfrm rot="20940000">
              <a:off x="7733643" y="2636061"/>
              <a:ext cx="68101"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0"/>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015" name="Freeform 153"/>
            <p:cNvSpPr/>
            <p:nvPr/>
          </p:nvSpPr>
          <p:spPr>
            <a:xfrm rot="20940000">
              <a:off x="7554540" y="2605394"/>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016" name="Freeform 154"/>
            <p:cNvSpPr/>
            <p:nvPr/>
          </p:nvSpPr>
          <p:spPr>
            <a:xfrm rot="20940000">
              <a:off x="7614633" y="2615854"/>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0"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017" name="Freeform 155"/>
            <p:cNvSpPr/>
            <p:nvPr/>
          </p:nvSpPr>
          <p:spPr>
            <a:xfrm rot="20940000">
              <a:off x="7246749" y="2614146"/>
              <a:ext cx="67618"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1018" name="Freeform 156"/>
            <p:cNvSpPr/>
            <p:nvPr/>
          </p:nvSpPr>
          <p:spPr>
            <a:xfrm rot="20940000">
              <a:off x="7305884" y="2624698"/>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019" name="Freeform 157"/>
            <p:cNvSpPr/>
            <p:nvPr/>
          </p:nvSpPr>
          <p:spPr>
            <a:xfrm rot="20940000">
              <a:off x="7365838" y="2635172"/>
              <a:ext cx="68584"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49" y="53"/>
                    <a:pt x="34" y="59"/>
                    <a:pt x="20" y="54"/>
                  </a:cubicBezTo>
                  <a:cubicBezTo>
                    <a:pt x="7" y="49"/>
                    <a:pt x="0" y="34"/>
                    <a:pt x="5" y="20"/>
                  </a:cubicBezTo>
                  <a:cubicBezTo>
                    <a:pt x="10" y="7"/>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020" name="Freeform 158"/>
            <p:cNvSpPr/>
            <p:nvPr/>
          </p:nvSpPr>
          <p:spPr>
            <a:xfrm rot="20940000">
              <a:off x="7424890" y="2644859"/>
              <a:ext cx="68584" cy="68101"/>
            </a:xfrm>
            <a:custGeom>
              <a:avLst/>
              <a:gdLst>
                <a:gd name="T0" fmla="*/ 55 w 60"/>
                <a:gd name="T1" fmla="*/ 40 h 60"/>
                <a:gd name="T2" fmla="*/ 21 w 60"/>
                <a:gd name="T3" fmla="*/ 55 h 60"/>
                <a:gd name="T4" fmla="*/ 6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021" name="Freeform 159"/>
            <p:cNvSpPr/>
            <p:nvPr/>
          </p:nvSpPr>
          <p:spPr>
            <a:xfrm rot="20940000">
              <a:off x="7068166" y="2583864"/>
              <a:ext cx="68101"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1022" name="Freeform 160"/>
            <p:cNvSpPr/>
            <p:nvPr/>
          </p:nvSpPr>
          <p:spPr>
            <a:xfrm rot="20940000">
              <a:off x="7007595" y="2573450"/>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023" name="Freeform 161"/>
            <p:cNvSpPr/>
            <p:nvPr/>
          </p:nvSpPr>
          <p:spPr>
            <a:xfrm rot="20940000">
              <a:off x="7126831" y="2594555"/>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026" name="Freeform 162"/>
            <p:cNvSpPr/>
            <p:nvPr/>
          </p:nvSpPr>
          <p:spPr>
            <a:xfrm rot="20940000">
              <a:off x="7186647" y="2603593"/>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866" name="Freeform 163"/>
            <p:cNvSpPr/>
            <p:nvPr/>
          </p:nvSpPr>
          <p:spPr>
            <a:xfrm rot="20940000">
              <a:off x="7236758" y="2674100"/>
              <a:ext cx="68101"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868" name="Freeform 164"/>
            <p:cNvSpPr/>
            <p:nvPr/>
          </p:nvSpPr>
          <p:spPr>
            <a:xfrm rot="20940000">
              <a:off x="7057706" y="2643956"/>
              <a:ext cx="68101"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869" name="Freeform 165"/>
            <p:cNvSpPr/>
            <p:nvPr/>
          </p:nvSpPr>
          <p:spPr>
            <a:xfrm rot="20940000">
              <a:off x="6997613" y="2633496"/>
              <a:ext cx="68101"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870" name="Freeform 166"/>
            <p:cNvSpPr/>
            <p:nvPr/>
          </p:nvSpPr>
          <p:spPr>
            <a:xfrm rot="20940000">
              <a:off x="6938465" y="2622805"/>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871" name="Freeform 167"/>
            <p:cNvSpPr/>
            <p:nvPr/>
          </p:nvSpPr>
          <p:spPr>
            <a:xfrm rot="20940000">
              <a:off x="6988004" y="2693367"/>
              <a:ext cx="68584" cy="67618"/>
            </a:xfrm>
            <a:custGeom>
              <a:avLst/>
              <a:gdLst>
                <a:gd name="T0" fmla="*/ 54 w 60"/>
                <a:gd name="T1" fmla="*/ 39 h 59"/>
                <a:gd name="T2" fmla="*/ 20 w 60"/>
                <a:gd name="T3" fmla="*/ 54 h 59"/>
                <a:gd name="T4" fmla="*/ 5 w 60"/>
                <a:gd name="T5" fmla="*/ 20 h 59"/>
                <a:gd name="T6" fmla="*/ 39 w 60"/>
                <a:gd name="T7" fmla="*/ 5 h 59"/>
                <a:gd name="T8" fmla="*/ 54 w 60"/>
                <a:gd name="T9" fmla="*/ 39 h 59"/>
              </a:gdLst>
              <a:cxnLst>
                <a:cxn ang="0">
                  <a:pos x="T0" y="T1"/>
                </a:cxn>
                <a:cxn ang="0">
                  <a:pos x="T2" y="T3"/>
                </a:cxn>
                <a:cxn ang="0">
                  <a:pos x="T4" y="T5"/>
                </a:cxn>
                <a:cxn ang="0">
                  <a:pos x="T6" y="T7"/>
                </a:cxn>
                <a:cxn ang="0">
                  <a:pos x="T8" y="T9"/>
                </a:cxn>
              </a:cxnLst>
              <a:rect l="0" t="0" r="r" b="b"/>
              <a:pathLst>
                <a:path w="60" h="59">
                  <a:moveTo>
                    <a:pt x="54" y="39"/>
                  </a:moveTo>
                  <a:cubicBezTo>
                    <a:pt x="49" y="53"/>
                    <a:pt x="34" y="59"/>
                    <a:pt x="20" y="54"/>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1872" name="Freeform 168"/>
            <p:cNvSpPr/>
            <p:nvPr/>
          </p:nvSpPr>
          <p:spPr>
            <a:xfrm rot="20940000">
              <a:off x="6928004" y="2682898"/>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873" name="Freeform 169"/>
            <p:cNvSpPr/>
            <p:nvPr/>
          </p:nvSpPr>
          <p:spPr>
            <a:xfrm rot="20940000">
              <a:off x="6977452" y="2752502"/>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874" name="Freeform 170"/>
            <p:cNvSpPr/>
            <p:nvPr/>
          </p:nvSpPr>
          <p:spPr>
            <a:xfrm rot="20940000">
              <a:off x="6917360" y="2742042"/>
              <a:ext cx="68584"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875" name="Freeform 171"/>
            <p:cNvSpPr/>
            <p:nvPr/>
          </p:nvSpPr>
          <p:spPr>
            <a:xfrm rot="20940000">
              <a:off x="6798400" y="2722359"/>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876" name="Freeform 172"/>
            <p:cNvSpPr/>
            <p:nvPr/>
          </p:nvSpPr>
          <p:spPr>
            <a:xfrm rot="20940000">
              <a:off x="7026946" y="2823068"/>
              <a:ext cx="68584"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49" y="52"/>
                    <a:pt x="34" y="59"/>
                    <a:pt x="20" y="54"/>
                  </a:cubicBezTo>
                  <a:cubicBezTo>
                    <a:pt x="7" y="49"/>
                    <a:pt x="0" y="34"/>
                    <a:pt x="5" y="20"/>
                  </a:cubicBezTo>
                  <a:cubicBezTo>
                    <a:pt x="10" y="6"/>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877" name="Freeform 173"/>
            <p:cNvSpPr/>
            <p:nvPr/>
          </p:nvSpPr>
          <p:spPr>
            <a:xfrm rot="20940000">
              <a:off x="7037553" y="2763055"/>
              <a:ext cx="67618"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0"/>
                  </a:cubicBezTo>
                  <a:cubicBezTo>
                    <a:pt x="10" y="7"/>
                    <a:pt x="25" y="0"/>
                    <a:pt x="39" y="5"/>
                  </a:cubicBezTo>
                  <a:cubicBezTo>
                    <a:pt x="53"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1878" name="Freeform 174"/>
            <p:cNvSpPr/>
            <p:nvPr/>
          </p:nvSpPr>
          <p:spPr>
            <a:xfrm rot="20940000">
              <a:off x="6966991" y="2812594"/>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879" name="Freeform 175"/>
            <p:cNvSpPr/>
            <p:nvPr/>
          </p:nvSpPr>
          <p:spPr>
            <a:xfrm rot="20940000">
              <a:off x="7016439" y="2882199"/>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880" name="Freeform 176"/>
            <p:cNvSpPr/>
            <p:nvPr/>
          </p:nvSpPr>
          <p:spPr>
            <a:xfrm rot="20940000">
              <a:off x="6957782" y="2871600"/>
              <a:ext cx="67135" cy="68584"/>
            </a:xfrm>
            <a:custGeom>
              <a:avLst/>
              <a:gdLst>
                <a:gd name="T0" fmla="*/ 54 w 59"/>
                <a:gd name="T1" fmla="*/ 40 h 60"/>
                <a:gd name="T2" fmla="*/ 20 w 59"/>
                <a:gd name="T3" fmla="*/ 55 h 60"/>
                <a:gd name="T4" fmla="*/ 5 w 59"/>
                <a:gd name="T5" fmla="*/ 21 h 60"/>
                <a:gd name="T6" fmla="*/ 39 w 59"/>
                <a:gd name="T7" fmla="*/ 6 h 60"/>
                <a:gd name="T8" fmla="*/ 54 w 59"/>
                <a:gd name="T9" fmla="*/ 40 h 60"/>
              </a:gd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6"/>
                  </a:cubicBezTo>
                  <a:cubicBezTo>
                    <a:pt x="52" y="11"/>
                    <a:pt x="59" y="26"/>
                    <a:pt x="54" y="40"/>
                  </a:cubicBezTo>
                  <a:close/>
                </a:path>
              </a:pathLst>
            </a:custGeom>
            <a:grpFill/>
            <a:ln>
              <a:noFill/>
            </a:ln>
          </p:spPr>
          <p:txBody>
            <a:bodyPr vert="horz" wrap="square" lIns="91440" tIns="45720" rIns="91440" bIns="45720" anchor="t" anchorCtr="0"/>
            <a:lstStyle/>
            <a:p>
              <a:pPr lvl="0"/>
              <a:endParaRPr lang="ja-JP" altLang="en-US"/>
            </a:p>
          </p:txBody>
        </p:sp>
        <p:sp>
          <p:nvSpPr>
            <p:cNvPr id="1881" name="Freeform 177"/>
            <p:cNvSpPr/>
            <p:nvPr/>
          </p:nvSpPr>
          <p:spPr>
            <a:xfrm rot="20940000">
              <a:off x="7146090" y="2843216"/>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882" name="Freeform 178"/>
            <p:cNvSpPr/>
            <p:nvPr/>
          </p:nvSpPr>
          <p:spPr>
            <a:xfrm rot="20940000">
              <a:off x="7085997" y="2832756"/>
              <a:ext cx="68584" cy="68101"/>
            </a:xfrm>
            <a:custGeom>
              <a:avLst/>
              <a:gdLst>
                <a:gd name="T0" fmla="*/ 55 w 60"/>
                <a:gd name="T1" fmla="*/ 40 h 60"/>
                <a:gd name="T2" fmla="*/ 21 w 60"/>
                <a:gd name="T3" fmla="*/ 55 h 60"/>
                <a:gd name="T4" fmla="*/ 6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6"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883" name="Freeform 179"/>
            <p:cNvSpPr/>
            <p:nvPr/>
          </p:nvSpPr>
          <p:spPr>
            <a:xfrm rot="20940000">
              <a:off x="7135537" y="2903317"/>
              <a:ext cx="68584"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6" y="20"/>
                  </a:cubicBezTo>
                  <a:cubicBezTo>
                    <a:pt x="11" y="6"/>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884" name="Freeform 180"/>
            <p:cNvSpPr/>
            <p:nvPr/>
          </p:nvSpPr>
          <p:spPr>
            <a:xfrm rot="20940000">
              <a:off x="7195491" y="2912342"/>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885" name="Freeform 181"/>
            <p:cNvSpPr/>
            <p:nvPr/>
          </p:nvSpPr>
          <p:spPr>
            <a:xfrm rot="20940000">
              <a:off x="7076964" y="2892618"/>
              <a:ext cx="68101" cy="68101"/>
            </a:xfrm>
            <a:custGeom>
              <a:avLst/>
              <a:gdLst>
                <a:gd name="T0" fmla="*/ 55 w 60"/>
                <a:gd name="T1" fmla="*/ 39 h 60"/>
                <a:gd name="T2" fmla="*/ 20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886" name="Freeform 182"/>
            <p:cNvSpPr/>
            <p:nvPr/>
          </p:nvSpPr>
          <p:spPr>
            <a:xfrm rot="20940000">
              <a:off x="7175822" y="3031440"/>
              <a:ext cx="67135" cy="68584"/>
            </a:xfrm>
            <a:custGeom>
              <a:avLst/>
              <a:gdLst>
                <a:gd name="T0" fmla="*/ 54 w 59"/>
                <a:gd name="T1" fmla="*/ 40 h 60"/>
                <a:gd name="T2" fmla="*/ 20 w 59"/>
                <a:gd name="T3" fmla="*/ 55 h 60"/>
                <a:gd name="T4" fmla="*/ 5 w 59"/>
                <a:gd name="T5" fmla="*/ 21 h 60"/>
                <a:gd name="T6" fmla="*/ 39 w 59"/>
                <a:gd name="T7" fmla="*/ 6 h 60"/>
                <a:gd name="T8" fmla="*/ 54 w 59"/>
                <a:gd name="T9" fmla="*/ 40 h 60"/>
              </a:gd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6"/>
                  </a:cubicBezTo>
                  <a:cubicBezTo>
                    <a:pt x="53" y="11"/>
                    <a:pt x="59" y="26"/>
                    <a:pt x="54" y="40"/>
                  </a:cubicBezTo>
                  <a:close/>
                </a:path>
              </a:pathLst>
            </a:custGeom>
            <a:grpFill/>
            <a:ln>
              <a:noFill/>
            </a:ln>
          </p:spPr>
          <p:txBody>
            <a:bodyPr vert="horz" wrap="square" lIns="91440" tIns="45720" rIns="91440" bIns="45720" anchor="t" anchorCtr="0"/>
            <a:lstStyle/>
            <a:p>
              <a:pPr lvl="0"/>
              <a:endParaRPr lang="ja-JP" altLang="en-US"/>
            </a:p>
          </p:txBody>
        </p:sp>
        <p:sp>
          <p:nvSpPr>
            <p:cNvPr id="1887" name="Freeform 183"/>
            <p:cNvSpPr/>
            <p:nvPr/>
          </p:nvSpPr>
          <p:spPr>
            <a:xfrm rot="20940000">
              <a:off x="7234957" y="3041993"/>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888" name="Freeform 184"/>
            <p:cNvSpPr/>
            <p:nvPr/>
          </p:nvSpPr>
          <p:spPr>
            <a:xfrm rot="20940000">
              <a:off x="7224492" y="3102039"/>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889" name="Freeform 185"/>
            <p:cNvSpPr/>
            <p:nvPr/>
          </p:nvSpPr>
          <p:spPr>
            <a:xfrm rot="20940000">
              <a:off x="7214750" y="3161003"/>
              <a:ext cx="68584" cy="68101"/>
            </a:xfrm>
            <a:custGeom>
              <a:avLst/>
              <a:gdLst>
                <a:gd name="T0" fmla="*/ 55 w 60"/>
                <a:gd name="T1" fmla="*/ 40 h 60"/>
                <a:gd name="T2" fmla="*/ 20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890" name="Freeform 186"/>
            <p:cNvSpPr/>
            <p:nvPr/>
          </p:nvSpPr>
          <p:spPr>
            <a:xfrm rot="20940000">
              <a:off x="7204335" y="3221091"/>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891" name="Freeform 187"/>
            <p:cNvSpPr/>
            <p:nvPr/>
          </p:nvSpPr>
          <p:spPr>
            <a:xfrm rot="20940000">
              <a:off x="7154888" y="3151487"/>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892" name="Freeform 188"/>
            <p:cNvSpPr/>
            <p:nvPr/>
          </p:nvSpPr>
          <p:spPr>
            <a:xfrm rot="20940000">
              <a:off x="7144243" y="3210631"/>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893" name="Freeform 189"/>
            <p:cNvSpPr/>
            <p:nvPr/>
          </p:nvSpPr>
          <p:spPr>
            <a:xfrm rot="20940000">
              <a:off x="7115900" y="3021790"/>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894" name="Freeform 190"/>
            <p:cNvSpPr/>
            <p:nvPr/>
          </p:nvSpPr>
          <p:spPr>
            <a:xfrm rot="20940000">
              <a:off x="7085670" y="3200897"/>
              <a:ext cx="68101" cy="67618"/>
            </a:xfrm>
            <a:custGeom>
              <a:avLst/>
              <a:gdLst>
                <a:gd name="T0" fmla="*/ 55 w 60"/>
                <a:gd name="T1" fmla="*/ 39 h 59"/>
                <a:gd name="T2" fmla="*/ 20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49" y="53"/>
                    <a:pt x="34" y="59"/>
                    <a:pt x="20"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895" name="Freeform 191"/>
            <p:cNvSpPr/>
            <p:nvPr/>
          </p:nvSpPr>
          <p:spPr>
            <a:xfrm rot="20940000">
              <a:off x="7035651" y="3130382"/>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896" name="Freeform 192"/>
            <p:cNvSpPr/>
            <p:nvPr/>
          </p:nvSpPr>
          <p:spPr>
            <a:xfrm rot="20940000">
              <a:off x="6975697" y="3121357"/>
              <a:ext cx="68584"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897" name="Freeform 193"/>
            <p:cNvSpPr/>
            <p:nvPr/>
          </p:nvSpPr>
          <p:spPr>
            <a:xfrm rot="20940000">
              <a:off x="7025716" y="3190906"/>
              <a:ext cx="68101" cy="68101"/>
            </a:xfrm>
            <a:custGeom>
              <a:avLst/>
              <a:gdLst>
                <a:gd name="T0" fmla="*/ 55 w 60"/>
                <a:gd name="T1" fmla="*/ 39 h 60"/>
                <a:gd name="T2" fmla="*/ 21 w 60"/>
                <a:gd name="T3" fmla="*/ 55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898" name="Freeform 194"/>
            <p:cNvSpPr/>
            <p:nvPr/>
          </p:nvSpPr>
          <p:spPr>
            <a:xfrm rot="20940000">
              <a:off x="6966567" y="3180216"/>
              <a:ext cx="68584"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1899" name="Freeform 195"/>
            <p:cNvSpPr/>
            <p:nvPr/>
          </p:nvSpPr>
          <p:spPr>
            <a:xfrm rot="20940000">
              <a:off x="7194354" y="3281137"/>
              <a:ext cx="68101"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900" name="Freeform 196"/>
            <p:cNvSpPr/>
            <p:nvPr/>
          </p:nvSpPr>
          <p:spPr>
            <a:xfrm rot="20940000">
              <a:off x="7254169" y="3290175"/>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901" name="Freeform 197"/>
            <p:cNvSpPr/>
            <p:nvPr/>
          </p:nvSpPr>
          <p:spPr>
            <a:xfrm rot="20940000">
              <a:off x="7135205" y="3270447"/>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0"/>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902" name="Freeform 198"/>
            <p:cNvSpPr/>
            <p:nvPr/>
          </p:nvSpPr>
          <p:spPr>
            <a:xfrm rot="20940000">
              <a:off x="7075117" y="3260032"/>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903" name="Freeform 199"/>
            <p:cNvSpPr/>
            <p:nvPr/>
          </p:nvSpPr>
          <p:spPr>
            <a:xfrm rot="20940000">
              <a:off x="7015982" y="3249480"/>
              <a:ext cx="67135" cy="68584"/>
            </a:xfrm>
            <a:custGeom>
              <a:avLst/>
              <a:gdLst>
                <a:gd name="T0" fmla="*/ 54 w 59"/>
                <a:gd name="T1" fmla="*/ 40 h 60"/>
                <a:gd name="T2" fmla="*/ 20 w 59"/>
                <a:gd name="T3" fmla="*/ 55 h 60"/>
                <a:gd name="T4" fmla="*/ 5 w 59"/>
                <a:gd name="T5" fmla="*/ 21 h 60"/>
                <a:gd name="T6" fmla="*/ 39 w 59"/>
                <a:gd name="T7" fmla="*/ 6 h 60"/>
                <a:gd name="T8" fmla="*/ 54 w 59"/>
                <a:gd name="T9" fmla="*/ 40 h 60"/>
              </a:gd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6"/>
                  </a:cubicBezTo>
                  <a:cubicBezTo>
                    <a:pt x="52" y="11"/>
                    <a:pt x="59" y="26"/>
                    <a:pt x="54" y="40"/>
                  </a:cubicBezTo>
                  <a:close/>
                </a:path>
              </a:pathLst>
            </a:custGeom>
            <a:grpFill/>
            <a:ln>
              <a:noFill/>
            </a:ln>
          </p:spPr>
          <p:txBody>
            <a:bodyPr vert="horz" wrap="square" lIns="91440" tIns="45720" rIns="91440" bIns="45720" anchor="t" anchorCtr="0"/>
            <a:lstStyle/>
            <a:p>
              <a:pPr lvl="0"/>
              <a:endParaRPr lang="ja-JP" altLang="en-US"/>
            </a:p>
          </p:txBody>
        </p:sp>
        <p:sp>
          <p:nvSpPr>
            <p:cNvPr id="1904" name="Freeform 200"/>
            <p:cNvSpPr/>
            <p:nvPr/>
          </p:nvSpPr>
          <p:spPr>
            <a:xfrm rot="20940000">
              <a:off x="7184606" y="3340055"/>
              <a:ext cx="68584" cy="68101"/>
            </a:xfrm>
            <a:custGeom>
              <a:avLst/>
              <a:gdLst>
                <a:gd name="T0" fmla="*/ 54 w 60"/>
                <a:gd name="T1" fmla="*/ 40 h 60"/>
                <a:gd name="T2" fmla="*/ 20 w 60"/>
                <a:gd name="T3" fmla="*/ 55 h 60"/>
                <a:gd name="T4" fmla="*/ 5 w 60"/>
                <a:gd name="T5" fmla="*/ 21 h 60"/>
                <a:gd name="T6" fmla="*/ 39 w 60"/>
                <a:gd name="T7" fmla="*/ 5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4"/>
                    <a:pt x="5" y="21"/>
                  </a:cubicBezTo>
                  <a:cubicBezTo>
                    <a:pt x="10" y="7"/>
                    <a:pt x="25" y="0"/>
                    <a:pt x="39" y="5"/>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1905" name="Freeform 201"/>
            <p:cNvSpPr/>
            <p:nvPr/>
          </p:nvSpPr>
          <p:spPr>
            <a:xfrm rot="20940000">
              <a:off x="7243751" y="3350700"/>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906" name="Freeform 202"/>
            <p:cNvSpPr/>
            <p:nvPr/>
          </p:nvSpPr>
          <p:spPr>
            <a:xfrm rot="20940000">
              <a:off x="7303797" y="3360682"/>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907" name="Freeform 203"/>
            <p:cNvSpPr/>
            <p:nvPr/>
          </p:nvSpPr>
          <p:spPr>
            <a:xfrm rot="20940000">
              <a:off x="7124652" y="3330548"/>
              <a:ext cx="68584"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908" name="Freeform 204"/>
            <p:cNvSpPr/>
            <p:nvPr/>
          </p:nvSpPr>
          <p:spPr>
            <a:xfrm rot="20940000">
              <a:off x="7064652" y="3320078"/>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909" name="Freeform 205"/>
            <p:cNvSpPr/>
            <p:nvPr/>
          </p:nvSpPr>
          <p:spPr>
            <a:xfrm rot="20940000">
              <a:off x="7005508" y="3309434"/>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910" name="Freeform 207"/>
            <p:cNvSpPr/>
            <p:nvPr/>
          </p:nvSpPr>
          <p:spPr>
            <a:xfrm rot="20940000">
              <a:off x="6956153" y="3240303"/>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911" name="Freeform 208"/>
            <p:cNvSpPr/>
            <p:nvPr/>
          </p:nvSpPr>
          <p:spPr>
            <a:xfrm rot="20940000">
              <a:off x="6945462" y="3299452"/>
              <a:ext cx="68584" cy="68101"/>
            </a:xfrm>
            <a:custGeom>
              <a:avLst/>
              <a:gdLst>
                <a:gd name="T0" fmla="*/ 55 w 60"/>
                <a:gd name="T1" fmla="*/ 40 h 60"/>
                <a:gd name="T2" fmla="*/ 21 w 60"/>
                <a:gd name="T3" fmla="*/ 55 h 60"/>
                <a:gd name="T4" fmla="*/ 5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912" name="Freeform 209"/>
            <p:cNvSpPr/>
            <p:nvPr/>
          </p:nvSpPr>
          <p:spPr>
            <a:xfrm rot="20940000">
              <a:off x="7174192" y="3400143"/>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913" name="Freeform 210"/>
            <p:cNvSpPr/>
            <p:nvPr/>
          </p:nvSpPr>
          <p:spPr>
            <a:xfrm rot="20940000">
              <a:off x="7234155" y="3410709"/>
              <a:ext cx="67618" cy="67135"/>
            </a:xfrm>
            <a:custGeom>
              <a:avLst/>
              <a:gdLst>
                <a:gd name="T0" fmla="*/ 54 w 59"/>
                <a:gd name="T1" fmla="*/ 39 h 59"/>
                <a:gd name="T2" fmla="*/ 20 w 59"/>
                <a:gd name="T3" fmla="*/ 54 h 59"/>
                <a:gd name="T4" fmla="*/ 5 w 59"/>
                <a:gd name="T5" fmla="*/ 20 h 59"/>
                <a:gd name="T6" fmla="*/ 39 w 59"/>
                <a:gd name="T7" fmla="*/ 5 h 59"/>
                <a:gd name="T8" fmla="*/ 54 w 59"/>
                <a:gd name="T9" fmla="*/ 39 h 59"/>
              </a:gdLst>
              <a:cxnLst>
                <a:cxn ang="0">
                  <a:pos x="T0" y="T1"/>
                </a:cxn>
                <a:cxn ang="0">
                  <a:pos x="T2" y="T3"/>
                </a:cxn>
                <a:cxn ang="0">
                  <a:pos x="T4" y="T5"/>
                </a:cxn>
                <a:cxn ang="0">
                  <a:pos x="T6" y="T7"/>
                </a:cxn>
                <a:cxn ang="0">
                  <a:pos x="T8" y="T9"/>
                </a:cxn>
              </a:cxnLst>
              <a:rect l="0" t="0" r="r" b="b"/>
              <a:pathLst>
                <a:path w="59" h="59">
                  <a:moveTo>
                    <a:pt x="54" y="39"/>
                  </a:moveTo>
                  <a:cubicBezTo>
                    <a:pt x="49" y="52"/>
                    <a:pt x="34" y="59"/>
                    <a:pt x="20" y="54"/>
                  </a:cubicBezTo>
                  <a:cubicBezTo>
                    <a:pt x="7" y="49"/>
                    <a:pt x="0" y="34"/>
                    <a:pt x="5" y="20"/>
                  </a:cubicBezTo>
                  <a:cubicBezTo>
                    <a:pt x="10" y="6"/>
                    <a:pt x="25" y="0"/>
                    <a:pt x="39" y="5"/>
                  </a:cubicBezTo>
                  <a:cubicBezTo>
                    <a:pt x="53" y="10"/>
                    <a:pt x="59" y="25"/>
                    <a:pt x="54" y="39"/>
                  </a:cubicBezTo>
                  <a:close/>
                </a:path>
              </a:pathLst>
            </a:custGeom>
            <a:grpFill/>
            <a:ln>
              <a:noFill/>
            </a:ln>
          </p:spPr>
          <p:txBody>
            <a:bodyPr vert="horz" wrap="square" lIns="91440" tIns="45720" rIns="91440" bIns="45720" anchor="t" anchorCtr="0"/>
            <a:lstStyle/>
            <a:p>
              <a:pPr lvl="0"/>
              <a:endParaRPr lang="ja-JP" altLang="en-US"/>
            </a:p>
          </p:txBody>
        </p:sp>
        <p:sp>
          <p:nvSpPr>
            <p:cNvPr id="1914" name="Freeform 211"/>
            <p:cNvSpPr/>
            <p:nvPr/>
          </p:nvSpPr>
          <p:spPr>
            <a:xfrm rot="20940000">
              <a:off x="7114100" y="3389683"/>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915" name="Freeform 212"/>
            <p:cNvSpPr/>
            <p:nvPr/>
          </p:nvSpPr>
          <p:spPr>
            <a:xfrm rot="20940000">
              <a:off x="7054956" y="3379038"/>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1916" name="Freeform 213"/>
            <p:cNvSpPr/>
            <p:nvPr/>
          </p:nvSpPr>
          <p:spPr>
            <a:xfrm rot="20940000">
              <a:off x="6995094" y="3370005"/>
              <a:ext cx="68584"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917" name="Freeform 214"/>
            <p:cNvSpPr/>
            <p:nvPr/>
          </p:nvSpPr>
          <p:spPr>
            <a:xfrm rot="20940000">
              <a:off x="7163502" y="3459292"/>
              <a:ext cx="68584" cy="68101"/>
            </a:xfrm>
            <a:custGeom>
              <a:avLst/>
              <a:gdLst>
                <a:gd name="T0" fmla="*/ 55 w 60"/>
                <a:gd name="T1" fmla="*/ 40 h 60"/>
                <a:gd name="T2" fmla="*/ 21 w 60"/>
                <a:gd name="T3" fmla="*/ 55 h 60"/>
                <a:gd name="T4" fmla="*/ 5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918" name="Freeform 215"/>
            <p:cNvSpPr/>
            <p:nvPr/>
          </p:nvSpPr>
          <p:spPr>
            <a:xfrm rot="20940000">
              <a:off x="7223548" y="3469274"/>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919" name="Freeform 216"/>
            <p:cNvSpPr/>
            <p:nvPr/>
          </p:nvSpPr>
          <p:spPr>
            <a:xfrm rot="20940000">
              <a:off x="7293152" y="3419826"/>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920" name="Freeform 217"/>
            <p:cNvSpPr/>
            <p:nvPr/>
          </p:nvSpPr>
          <p:spPr>
            <a:xfrm rot="20940000">
              <a:off x="7282692" y="3479918"/>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921" name="Freeform 218"/>
            <p:cNvSpPr/>
            <p:nvPr/>
          </p:nvSpPr>
          <p:spPr>
            <a:xfrm rot="20940000">
              <a:off x="7342692" y="3490388"/>
              <a:ext cx="68584"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922" name="Freeform 219"/>
            <p:cNvSpPr/>
            <p:nvPr/>
          </p:nvSpPr>
          <p:spPr>
            <a:xfrm rot="20940000">
              <a:off x="7105066" y="3449545"/>
              <a:ext cx="68101"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1923" name="Freeform 220"/>
            <p:cNvSpPr/>
            <p:nvPr/>
          </p:nvSpPr>
          <p:spPr>
            <a:xfrm rot="20940000">
              <a:off x="7044496" y="3439131"/>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924" name="Freeform 221"/>
            <p:cNvSpPr/>
            <p:nvPr/>
          </p:nvSpPr>
          <p:spPr>
            <a:xfrm rot="20940000">
              <a:off x="6984403" y="3428670"/>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925" name="Freeform 222"/>
            <p:cNvSpPr/>
            <p:nvPr/>
          </p:nvSpPr>
          <p:spPr>
            <a:xfrm rot="20940000">
              <a:off x="6936438" y="3359406"/>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1926" name="Freeform 223"/>
            <p:cNvSpPr/>
            <p:nvPr/>
          </p:nvSpPr>
          <p:spPr>
            <a:xfrm rot="20940000">
              <a:off x="6926014" y="3419402"/>
              <a:ext cx="68101"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927" name="Freeform 224"/>
            <p:cNvSpPr/>
            <p:nvPr/>
          </p:nvSpPr>
          <p:spPr>
            <a:xfrm rot="20940000">
              <a:off x="7154477" y="3519246"/>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2"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1928" name="Freeform 225"/>
            <p:cNvSpPr/>
            <p:nvPr/>
          </p:nvSpPr>
          <p:spPr>
            <a:xfrm rot="20940000">
              <a:off x="7213612" y="3529798"/>
              <a:ext cx="68101"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929" name="Freeform 226"/>
            <p:cNvSpPr/>
            <p:nvPr/>
          </p:nvSpPr>
          <p:spPr>
            <a:xfrm rot="20940000">
              <a:off x="7273474" y="3538832"/>
              <a:ext cx="68101"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930" name="Freeform 227"/>
            <p:cNvSpPr/>
            <p:nvPr/>
          </p:nvSpPr>
          <p:spPr>
            <a:xfrm rot="20940000">
              <a:off x="7332140" y="3549523"/>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931" name="Freeform 228"/>
            <p:cNvSpPr/>
            <p:nvPr/>
          </p:nvSpPr>
          <p:spPr>
            <a:xfrm rot="20940000">
              <a:off x="7094422" y="3508689"/>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932" name="Freeform 229"/>
            <p:cNvSpPr/>
            <p:nvPr/>
          </p:nvSpPr>
          <p:spPr>
            <a:xfrm rot="20940000">
              <a:off x="7034514" y="3499177"/>
              <a:ext cx="68101"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933" name="Freeform 230"/>
            <p:cNvSpPr/>
            <p:nvPr/>
          </p:nvSpPr>
          <p:spPr>
            <a:xfrm rot="20940000">
              <a:off x="6975365" y="3488486"/>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1934" name="Freeform 231"/>
            <p:cNvSpPr/>
            <p:nvPr/>
          </p:nvSpPr>
          <p:spPr>
            <a:xfrm rot="20940000">
              <a:off x="6915324" y="3478550"/>
              <a:ext cx="68101"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935" name="Freeform 232"/>
            <p:cNvSpPr/>
            <p:nvPr/>
          </p:nvSpPr>
          <p:spPr>
            <a:xfrm rot="20940000">
              <a:off x="7144049" y="3579196"/>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936" name="Freeform 233"/>
            <p:cNvSpPr/>
            <p:nvPr/>
          </p:nvSpPr>
          <p:spPr>
            <a:xfrm rot="20940000">
              <a:off x="7202921" y="3588464"/>
              <a:ext cx="68101"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937" name="Freeform 234"/>
            <p:cNvSpPr/>
            <p:nvPr/>
          </p:nvSpPr>
          <p:spPr>
            <a:xfrm rot="20940000">
              <a:off x="7263009" y="3598878"/>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938" name="Freeform 235"/>
            <p:cNvSpPr/>
            <p:nvPr/>
          </p:nvSpPr>
          <p:spPr>
            <a:xfrm rot="20940000">
              <a:off x="7323101" y="3609339"/>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1939" name="Freeform 236"/>
            <p:cNvSpPr/>
            <p:nvPr/>
          </p:nvSpPr>
          <p:spPr>
            <a:xfrm rot="20940000">
              <a:off x="7083957" y="3568735"/>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940" name="Freeform 237"/>
            <p:cNvSpPr/>
            <p:nvPr/>
          </p:nvSpPr>
          <p:spPr>
            <a:xfrm rot="20940000">
              <a:off x="7024813" y="3558091"/>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4"/>
                    <a:pt x="5" y="21"/>
                  </a:cubicBezTo>
                  <a:cubicBezTo>
                    <a:pt x="10" y="7"/>
                    <a:pt x="25" y="0"/>
                    <a:pt x="39" y="5"/>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1941" name="Freeform 238"/>
            <p:cNvSpPr/>
            <p:nvPr/>
          </p:nvSpPr>
          <p:spPr>
            <a:xfrm rot="20940000">
              <a:off x="6964859" y="3549066"/>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942" name="Freeform 239"/>
            <p:cNvSpPr/>
            <p:nvPr/>
          </p:nvSpPr>
          <p:spPr>
            <a:xfrm rot="20940000">
              <a:off x="6904859" y="3538596"/>
              <a:ext cx="68584" cy="68101"/>
            </a:xfrm>
            <a:custGeom>
              <a:avLst/>
              <a:gdLst>
                <a:gd name="T0" fmla="*/ 55 w 60"/>
                <a:gd name="T1" fmla="*/ 39 h 60"/>
                <a:gd name="T2" fmla="*/ 21 w 60"/>
                <a:gd name="T3" fmla="*/ 55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943" name="Freeform 240"/>
            <p:cNvSpPr/>
            <p:nvPr/>
          </p:nvSpPr>
          <p:spPr>
            <a:xfrm rot="20940000">
              <a:off x="7133359" y="3638344"/>
              <a:ext cx="68584"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944" name="Freeform 241"/>
            <p:cNvSpPr/>
            <p:nvPr/>
          </p:nvSpPr>
          <p:spPr>
            <a:xfrm rot="20940000">
              <a:off x="7193405" y="3648326"/>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945" name="Freeform 242"/>
            <p:cNvSpPr/>
            <p:nvPr/>
          </p:nvSpPr>
          <p:spPr>
            <a:xfrm rot="20940000">
              <a:off x="7252549" y="3658971"/>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946" name="Freeform 243"/>
            <p:cNvSpPr/>
            <p:nvPr/>
          </p:nvSpPr>
          <p:spPr>
            <a:xfrm rot="20940000">
              <a:off x="7312457" y="3668483"/>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947" name="Freeform 244"/>
            <p:cNvSpPr/>
            <p:nvPr/>
          </p:nvSpPr>
          <p:spPr>
            <a:xfrm rot="20940000">
              <a:off x="7074316" y="3628749"/>
              <a:ext cx="67618" cy="67135"/>
            </a:xfrm>
            <a:custGeom>
              <a:avLst/>
              <a:gdLst>
                <a:gd name="T0" fmla="*/ 54 w 59"/>
                <a:gd name="T1" fmla="*/ 39 h 59"/>
                <a:gd name="T2" fmla="*/ 20 w 59"/>
                <a:gd name="T3" fmla="*/ 54 h 59"/>
                <a:gd name="T4" fmla="*/ 5 w 59"/>
                <a:gd name="T5" fmla="*/ 20 h 59"/>
                <a:gd name="T6" fmla="*/ 39 w 59"/>
                <a:gd name="T7" fmla="*/ 5 h 59"/>
                <a:gd name="T8" fmla="*/ 54 w 59"/>
                <a:gd name="T9" fmla="*/ 39 h 59"/>
              </a:gdLst>
              <a:cxnLst>
                <a:cxn ang="0">
                  <a:pos x="T0" y="T1"/>
                </a:cxn>
                <a:cxn ang="0">
                  <a:pos x="T2" y="T3"/>
                </a:cxn>
                <a:cxn ang="0">
                  <a:pos x="T4" y="T5"/>
                </a:cxn>
                <a:cxn ang="0">
                  <a:pos x="T6" y="T7"/>
                </a:cxn>
                <a:cxn ang="0">
                  <a:pos x="T8" y="T9"/>
                </a:cxn>
              </a:cxnLst>
              <a:rect l="0" t="0" r="r" b="b"/>
              <a:pathLst>
                <a:path w="59" h="59">
                  <a:moveTo>
                    <a:pt x="54" y="39"/>
                  </a:moveTo>
                  <a:cubicBezTo>
                    <a:pt x="49" y="53"/>
                    <a:pt x="34" y="59"/>
                    <a:pt x="20" y="54"/>
                  </a:cubicBezTo>
                  <a:cubicBezTo>
                    <a:pt x="6" y="49"/>
                    <a:pt x="0" y="34"/>
                    <a:pt x="5" y="20"/>
                  </a:cubicBezTo>
                  <a:cubicBezTo>
                    <a:pt x="10" y="7"/>
                    <a:pt x="25" y="0"/>
                    <a:pt x="39" y="5"/>
                  </a:cubicBezTo>
                  <a:cubicBezTo>
                    <a:pt x="52" y="10"/>
                    <a:pt x="59" y="25"/>
                    <a:pt x="54" y="39"/>
                  </a:cubicBezTo>
                  <a:close/>
                </a:path>
              </a:pathLst>
            </a:custGeom>
            <a:grpFill/>
            <a:ln>
              <a:noFill/>
            </a:ln>
          </p:spPr>
          <p:txBody>
            <a:bodyPr vert="horz" wrap="square" lIns="91440" tIns="45720" rIns="91440" bIns="45720" anchor="t" anchorCtr="0"/>
            <a:lstStyle/>
            <a:p>
              <a:pPr lvl="0"/>
              <a:endParaRPr lang="ja-JP" altLang="en-US"/>
            </a:p>
          </p:txBody>
        </p:sp>
        <p:sp>
          <p:nvSpPr>
            <p:cNvPr id="1948" name="Freeform 245"/>
            <p:cNvSpPr/>
            <p:nvPr/>
          </p:nvSpPr>
          <p:spPr>
            <a:xfrm rot="20940000">
              <a:off x="7014353" y="3618183"/>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949" name="Freeform 246"/>
            <p:cNvSpPr/>
            <p:nvPr/>
          </p:nvSpPr>
          <p:spPr>
            <a:xfrm rot="20940000">
              <a:off x="6954260" y="3607722"/>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950" name="Freeform 247"/>
            <p:cNvSpPr/>
            <p:nvPr/>
          </p:nvSpPr>
          <p:spPr>
            <a:xfrm rot="20940000">
              <a:off x="6895116" y="3597078"/>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1951" name="Freeform 248"/>
            <p:cNvSpPr/>
            <p:nvPr/>
          </p:nvSpPr>
          <p:spPr>
            <a:xfrm rot="20940000">
              <a:off x="7122898" y="3698437"/>
              <a:ext cx="68584" cy="68101"/>
            </a:xfrm>
            <a:custGeom>
              <a:avLst/>
              <a:gdLst>
                <a:gd name="T0" fmla="*/ 55 w 60"/>
                <a:gd name="T1" fmla="*/ 39 h 60"/>
                <a:gd name="T2" fmla="*/ 21 w 60"/>
                <a:gd name="T3" fmla="*/ 55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952" name="Freeform 249"/>
            <p:cNvSpPr/>
            <p:nvPr/>
          </p:nvSpPr>
          <p:spPr>
            <a:xfrm rot="20940000">
              <a:off x="7182898" y="3708906"/>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953" name="Freeform 250"/>
            <p:cNvSpPr/>
            <p:nvPr/>
          </p:nvSpPr>
          <p:spPr>
            <a:xfrm rot="20940000">
              <a:off x="7242852" y="3717930"/>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1954" name="Freeform 251"/>
            <p:cNvSpPr/>
            <p:nvPr/>
          </p:nvSpPr>
          <p:spPr>
            <a:xfrm rot="20940000">
              <a:off x="7301996" y="3728575"/>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955" name="Freeform 252"/>
            <p:cNvSpPr/>
            <p:nvPr/>
          </p:nvSpPr>
          <p:spPr>
            <a:xfrm rot="20940000">
              <a:off x="7063800" y="3687787"/>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956" name="Freeform 253"/>
            <p:cNvSpPr/>
            <p:nvPr/>
          </p:nvSpPr>
          <p:spPr>
            <a:xfrm rot="20940000">
              <a:off x="7003708" y="3677327"/>
              <a:ext cx="68584"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957" name="Freeform 254"/>
            <p:cNvSpPr/>
            <p:nvPr/>
          </p:nvSpPr>
          <p:spPr>
            <a:xfrm rot="20940000">
              <a:off x="6945227" y="3667584"/>
              <a:ext cx="68101"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1958" name="Freeform 255"/>
            <p:cNvSpPr/>
            <p:nvPr/>
          </p:nvSpPr>
          <p:spPr>
            <a:xfrm rot="20940000">
              <a:off x="6884702" y="3657649"/>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959" name="Freeform 256"/>
            <p:cNvSpPr/>
            <p:nvPr/>
          </p:nvSpPr>
          <p:spPr>
            <a:xfrm rot="20940000">
              <a:off x="7113772" y="3758307"/>
              <a:ext cx="68101"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cxnLst>
                <a:cxn ang="0">
                  <a:pos x="T0" y="T1"/>
                </a:cxn>
                <a:cxn ang="0">
                  <a:pos x="T2" y="T3"/>
                </a:cxn>
                <a:cxn ang="0">
                  <a:pos x="T4" y="T5"/>
                </a:cxn>
                <a:cxn ang="0">
                  <a:pos x="T6" y="T7"/>
                </a:cxn>
                <a:cxn ang="0">
                  <a:pos x="T8" y="T9"/>
                </a:cxn>
              </a:cxnLst>
              <a:rect l="0" t="0" r="r" b="b"/>
              <a:pathLst>
                <a:path w="60" h="59">
                  <a:moveTo>
                    <a:pt x="54" y="39"/>
                  </a:moveTo>
                  <a:cubicBezTo>
                    <a:pt x="49" y="52"/>
                    <a:pt x="34" y="59"/>
                    <a:pt x="20" y="54"/>
                  </a:cubicBezTo>
                  <a:cubicBezTo>
                    <a:pt x="7" y="49"/>
                    <a:pt x="0" y="34"/>
                    <a:pt x="5" y="20"/>
                  </a:cubicBezTo>
                  <a:cubicBezTo>
                    <a:pt x="10" y="6"/>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1960" name="Freeform 257"/>
            <p:cNvSpPr/>
            <p:nvPr/>
          </p:nvSpPr>
          <p:spPr>
            <a:xfrm rot="20940000">
              <a:off x="7172300" y="3767562"/>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5" y="21"/>
                  </a:cubicBezTo>
                  <a:cubicBezTo>
                    <a:pt x="11" y="7"/>
                    <a:pt x="26" y="0"/>
                    <a:pt x="40" y="5"/>
                  </a:cubicBezTo>
                  <a:cubicBezTo>
                    <a:pt x="53" y="10"/>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961" name="Freeform 258"/>
            <p:cNvSpPr/>
            <p:nvPr/>
          </p:nvSpPr>
          <p:spPr>
            <a:xfrm rot="20940000">
              <a:off x="7232870" y="3777977"/>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962" name="Freeform 259"/>
            <p:cNvSpPr/>
            <p:nvPr/>
          </p:nvSpPr>
          <p:spPr>
            <a:xfrm rot="20940000">
              <a:off x="7053818" y="3747833"/>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963" name="Freeform 260"/>
            <p:cNvSpPr/>
            <p:nvPr/>
          </p:nvSpPr>
          <p:spPr>
            <a:xfrm rot="20940000">
              <a:off x="6994683" y="3737281"/>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1964" name="Freeform 261"/>
            <p:cNvSpPr/>
            <p:nvPr/>
          </p:nvSpPr>
          <p:spPr>
            <a:xfrm rot="20940000">
              <a:off x="6934582" y="3726728"/>
              <a:ext cx="68101"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0"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965" name="Freeform 262"/>
            <p:cNvSpPr/>
            <p:nvPr/>
          </p:nvSpPr>
          <p:spPr>
            <a:xfrm rot="20940000">
              <a:off x="6874720" y="3717695"/>
              <a:ext cx="68101" cy="68101"/>
            </a:xfrm>
            <a:custGeom>
              <a:avLst/>
              <a:gdLst>
                <a:gd name="T0" fmla="*/ 55 w 60"/>
                <a:gd name="T1" fmla="*/ 39 h 60"/>
                <a:gd name="T2" fmla="*/ 21 w 60"/>
                <a:gd name="T3" fmla="*/ 54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966" name="Freeform 263"/>
            <p:cNvSpPr/>
            <p:nvPr/>
          </p:nvSpPr>
          <p:spPr>
            <a:xfrm rot="20940000">
              <a:off x="7103220" y="3817442"/>
              <a:ext cx="68101"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967" name="Freeform 264"/>
            <p:cNvSpPr/>
            <p:nvPr/>
          </p:nvSpPr>
          <p:spPr>
            <a:xfrm rot="20940000">
              <a:off x="7163262" y="3827378"/>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1968" name="Freeform 265"/>
            <p:cNvSpPr/>
            <p:nvPr/>
          </p:nvSpPr>
          <p:spPr>
            <a:xfrm rot="20940000">
              <a:off x="7222318" y="3838078"/>
              <a:ext cx="68101" cy="67618"/>
            </a:xfrm>
            <a:custGeom>
              <a:avLst/>
              <a:gdLst>
                <a:gd name="T0" fmla="*/ 55 w 60"/>
                <a:gd name="T1" fmla="*/ 39 h 59"/>
                <a:gd name="T2" fmla="*/ 21 w 60"/>
                <a:gd name="T3" fmla="*/ 54 h 59"/>
                <a:gd name="T4" fmla="*/ 5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1" y="6"/>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969" name="Freeform 266"/>
            <p:cNvSpPr/>
            <p:nvPr/>
          </p:nvSpPr>
          <p:spPr>
            <a:xfrm rot="20940000">
              <a:off x="7043128" y="3806982"/>
              <a:ext cx="68101" cy="68101"/>
            </a:xfrm>
            <a:custGeom>
              <a:avLst/>
              <a:gdLst>
                <a:gd name="T0" fmla="*/ 55 w 60"/>
                <a:gd name="T1" fmla="*/ 40 h 60"/>
                <a:gd name="T2" fmla="*/ 21 w 60"/>
                <a:gd name="T3" fmla="*/ 55 h 60"/>
                <a:gd name="T4" fmla="*/ 6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970" name="Freeform 267"/>
            <p:cNvSpPr/>
            <p:nvPr/>
          </p:nvSpPr>
          <p:spPr>
            <a:xfrm rot="20940000">
              <a:off x="6984209" y="3797235"/>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971" name="Freeform 268"/>
            <p:cNvSpPr/>
            <p:nvPr/>
          </p:nvSpPr>
          <p:spPr>
            <a:xfrm rot="20940000">
              <a:off x="6924117" y="3786775"/>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972" name="Freeform 269"/>
            <p:cNvSpPr/>
            <p:nvPr/>
          </p:nvSpPr>
          <p:spPr>
            <a:xfrm rot="20940000">
              <a:off x="6864986" y="3776268"/>
              <a:ext cx="67135" cy="68584"/>
            </a:xfrm>
            <a:custGeom>
              <a:avLst/>
              <a:gdLst>
                <a:gd name="T0" fmla="*/ 54 w 59"/>
                <a:gd name="T1" fmla="*/ 40 h 60"/>
                <a:gd name="T2" fmla="*/ 20 w 59"/>
                <a:gd name="T3" fmla="*/ 55 h 60"/>
                <a:gd name="T4" fmla="*/ 5 w 59"/>
                <a:gd name="T5" fmla="*/ 21 h 60"/>
                <a:gd name="T6" fmla="*/ 39 w 59"/>
                <a:gd name="T7" fmla="*/ 5 h 60"/>
                <a:gd name="T8" fmla="*/ 54 w 59"/>
                <a:gd name="T9" fmla="*/ 40 h 60"/>
              </a:gd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5"/>
                  </a:cubicBezTo>
                  <a:cubicBezTo>
                    <a:pt x="53" y="11"/>
                    <a:pt x="59" y="26"/>
                    <a:pt x="54" y="40"/>
                  </a:cubicBezTo>
                  <a:close/>
                </a:path>
              </a:pathLst>
            </a:custGeom>
            <a:grpFill/>
            <a:ln>
              <a:noFill/>
            </a:ln>
          </p:spPr>
          <p:txBody>
            <a:bodyPr vert="horz" wrap="square" lIns="91440" tIns="45720" rIns="91440" bIns="45720" anchor="t" anchorCtr="0"/>
            <a:lstStyle/>
            <a:p>
              <a:pPr lvl="0"/>
              <a:endParaRPr lang="ja-JP" altLang="en-US"/>
            </a:p>
          </p:txBody>
        </p:sp>
        <p:sp>
          <p:nvSpPr>
            <p:cNvPr id="1973" name="Freeform 270"/>
            <p:cNvSpPr/>
            <p:nvPr/>
          </p:nvSpPr>
          <p:spPr>
            <a:xfrm rot="20940000">
              <a:off x="7092755" y="3877489"/>
              <a:ext cx="68584" cy="68101"/>
            </a:xfrm>
            <a:custGeom>
              <a:avLst/>
              <a:gdLst>
                <a:gd name="T0" fmla="*/ 55 w 60"/>
                <a:gd name="T1" fmla="*/ 39 h 60"/>
                <a:gd name="T2" fmla="*/ 21 w 60"/>
                <a:gd name="T3" fmla="*/ 54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974" name="Freeform 271"/>
            <p:cNvSpPr/>
            <p:nvPr/>
          </p:nvSpPr>
          <p:spPr>
            <a:xfrm rot="20940000">
              <a:off x="7152617" y="3886522"/>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975" name="Freeform 272"/>
            <p:cNvSpPr/>
            <p:nvPr/>
          </p:nvSpPr>
          <p:spPr>
            <a:xfrm rot="20940000">
              <a:off x="7212722" y="3897121"/>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1976" name="Freeform 273"/>
            <p:cNvSpPr/>
            <p:nvPr/>
          </p:nvSpPr>
          <p:spPr>
            <a:xfrm rot="20940000">
              <a:off x="7033657" y="3866839"/>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1977" name="Freeform 274"/>
            <p:cNvSpPr/>
            <p:nvPr/>
          </p:nvSpPr>
          <p:spPr>
            <a:xfrm rot="20940000">
              <a:off x="6973565" y="3856379"/>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978" name="Freeform 275"/>
            <p:cNvSpPr/>
            <p:nvPr/>
          </p:nvSpPr>
          <p:spPr>
            <a:xfrm rot="20940000">
              <a:off x="6913657" y="3846867"/>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979" name="Freeform 276"/>
            <p:cNvSpPr/>
            <p:nvPr/>
          </p:nvSpPr>
          <p:spPr>
            <a:xfrm rot="20940000">
              <a:off x="6854513" y="3836222"/>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0"/>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980" name="Freeform 277"/>
            <p:cNvSpPr/>
            <p:nvPr/>
          </p:nvSpPr>
          <p:spPr>
            <a:xfrm rot="20940000">
              <a:off x="6805019" y="3767105"/>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981" name="Freeform 278"/>
            <p:cNvSpPr/>
            <p:nvPr/>
          </p:nvSpPr>
          <p:spPr>
            <a:xfrm rot="20940000">
              <a:off x="6794466" y="3826241"/>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982" name="Freeform 279"/>
            <p:cNvSpPr/>
            <p:nvPr/>
          </p:nvSpPr>
          <p:spPr>
            <a:xfrm rot="20940000">
              <a:off x="7083012" y="3935970"/>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1983" name="Freeform 280"/>
            <p:cNvSpPr/>
            <p:nvPr/>
          </p:nvSpPr>
          <p:spPr>
            <a:xfrm rot="20940000">
              <a:off x="7142157" y="3946615"/>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984" name="Freeform 281"/>
            <p:cNvSpPr/>
            <p:nvPr/>
          </p:nvSpPr>
          <p:spPr>
            <a:xfrm rot="20940000">
              <a:off x="7023197" y="3926932"/>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985" name="Freeform 282"/>
            <p:cNvSpPr/>
            <p:nvPr/>
          </p:nvSpPr>
          <p:spPr>
            <a:xfrm rot="20940000">
              <a:off x="6963104" y="3916472"/>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986" name="Freeform 283"/>
            <p:cNvSpPr/>
            <p:nvPr/>
          </p:nvSpPr>
          <p:spPr>
            <a:xfrm rot="20940000">
              <a:off x="6903960" y="3905827"/>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4"/>
                    <a:pt x="5" y="21"/>
                  </a:cubicBezTo>
                  <a:cubicBezTo>
                    <a:pt x="10" y="7"/>
                    <a:pt x="25"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987" name="Freeform 284"/>
            <p:cNvSpPr/>
            <p:nvPr/>
          </p:nvSpPr>
          <p:spPr>
            <a:xfrm rot="20940000">
              <a:off x="6844006" y="3896802"/>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988" name="Freeform 285"/>
            <p:cNvSpPr/>
            <p:nvPr/>
          </p:nvSpPr>
          <p:spPr>
            <a:xfrm rot="20940000">
              <a:off x="6785442" y="3886195"/>
              <a:ext cx="67135" cy="68101"/>
            </a:xfrm>
            <a:custGeom>
              <a:avLst/>
              <a:gdLst>
                <a:gd name="T0" fmla="*/ 54 w 59"/>
                <a:gd name="T1" fmla="*/ 39 h 60"/>
                <a:gd name="T2" fmla="*/ 20 w 59"/>
                <a:gd name="T3" fmla="*/ 55 h 60"/>
                <a:gd name="T4" fmla="*/ 5 w 59"/>
                <a:gd name="T5" fmla="*/ 20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49"/>
                    <a:pt x="0" y="34"/>
                    <a:pt x="5" y="20"/>
                  </a:cubicBezTo>
                  <a:cubicBezTo>
                    <a:pt x="10" y="7"/>
                    <a:pt x="25" y="0"/>
                    <a:pt x="39" y="5"/>
                  </a:cubicBezTo>
                  <a:cubicBezTo>
                    <a:pt x="53" y="10"/>
                    <a:pt x="59" y="25"/>
                    <a:pt x="54" y="39"/>
                  </a:cubicBezTo>
                  <a:close/>
                </a:path>
              </a:pathLst>
            </a:custGeom>
            <a:grpFill/>
            <a:ln>
              <a:noFill/>
            </a:ln>
          </p:spPr>
          <p:txBody>
            <a:bodyPr vert="horz" wrap="square" lIns="91440" tIns="45720" rIns="91440" bIns="45720" anchor="t" anchorCtr="0"/>
            <a:lstStyle/>
            <a:p>
              <a:pPr lvl="0"/>
              <a:endParaRPr lang="ja-JP" altLang="en-US"/>
            </a:p>
          </p:txBody>
        </p:sp>
        <p:sp>
          <p:nvSpPr>
            <p:cNvPr id="1989" name="Freeform 286"/>
            <p:cNvSpPr/>
            <p:nvPr/>
          </p:nvSpPr>
          <p:spPr>
            <a:xfrm rot="20940000">
              <a:off x="7072598" y="3996541"/>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990" name="Freeform 287"/>
            <p:cNvSpPr/>
            <p:nvPr/>
          </p:nvSpPr>
          <p:spPr>
            <a:xfrm rot="20940000">
              <a:off x="7012506" y="3986080"/>
              <a:ext cx="68584" cy="68101"/>
            </a:xfrm>
            <a:custGeom>
              <a:avLst/>
              <a:gdLst>
                <a:gd name="T0" fmla="*/ 55 w 60"/>
                <a:gd name="T1" fmla="*/ 40 h 60"/>
                <a:gd name="T2" fmla="*/ 21 w 60"/>
                <a:gd name="T3" fmla="*/ 55 h 60"/>
                <a:gd name="T4" fmla="*/ 5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5"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991" name="Freeform 288"/>
            <p:cNvSpPr/>
            <p:nvPr/>
          </p:nvSpPr>
          <p:spPr>
            <a:xfrm rot="20940000">
              <a:off x="6953933" y="3976347"/>
              <a:ext cx="68101"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cxnLst>
                <a:cxn ang="0">
                  <a:pos x="T0" y="T1"/>
                </a:cxn>
                <a:cxn ang="0">
                  <a:pos x="T2" y="T3"/>
                </a:cxn>
                <a:cxn ang="0">
                  <a:pos x="T4" y="T5"/>
                </a:cxn>
                <a:cxn ang="0">
                  <a:pos x="T6" y="T7"/>
                </a:cxn>
                <a:cxn ang="0">
                  <a:pos x="T8" y="T9"/>
                </a:cxn>
              </a:cxnLst>
              <a:rect l="0" t="0" r="r" b="b"/>
              <a:pathLst>
                <a:path w="60" h="59">
                  <a:moveTo>
                    <a:pt x="54" y="39"/>
                  </a:moveTo>
                  <a:cubicBezTo>
                    <a:pt x="49" y="52"/>
                    <a:pt x="34" y="59"/>
                    <a:pt x="20" y="54"/>
                  </a:cubicBezTo>
                  <a:cubicBezTo>
                    <a:pt x="7" y="49"/>
                    <a:pt x="0" y="34"/>
                    <a:pt x="5" y="20"/>
                  </a:cubicBezTo>
                  <a:cubicBezTo>
                    <a:pt x="10" y="6"/>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1992" name="Freeform 289"/>
            <p:cNvSpPr/>
            <p:nvPr/>
          </p:nvSpPr>
          <p:spPr>
            <a:xfrm rot="20940000">
              <a:off x="6893978" y="3965873"/>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993" name="Freeform 290"/>
            <p:cNvSpPr/>
            <p:nvPr/>
          </p:nvSpPr>
          <p:spPr>
            <a:xfrm rot="20940000">
              <a:off x="6833407" y="3955459"/>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994" name="Freeform 291"/>
            <p:cNvSpPr/>
            <p:nvPr/>
          </p:nvSpPr>
          <p:spPr>
            <a:xfrm rot="20940000">
              <a:off x="6774742" y="3944768"/>
              <a:ext cx="68101"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995" name="Freeform 292"/>
            <p:cNvSpPr/>
            <p:nvPr/>
          </p:nvSpPr>
          <p:spPr>
            <a:xfrm rot="20940000">
              <a:off x="7062524" y="4056596"/>
              <a:ext cx="68101"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1996" name="Freeform 293"/>
            <p:cNvSpPr/>
            <p:nvPr/>
          </p:nvSpPr>
          <p:spPr>
            <a:xfrm rot="20940000">
              <a:off x="7003481" y="4046034"/>
              <a:ext cx="67135" cy="68101"/>
            </a:xfrm>
            <a:custGeom>
              <a:avLst/>
              <a:gdLst>
                <a:gd name="T0" fmla="*/ 54 w 59"/>
                <a:gd name="T1" fmla="*/ 39 h 60"/>
                <a:gd name="T2" fmla="*/ 20 w 59"/>
                <a:gd name="T3" fmla="*/ 55 h 60"/>
                <a:gd name="T4" fmla="*/ 5 w 59"/>
                <a:gd name="T5" fmla="*/ 20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49"/>
                    <a:pt x="0" y="34"/>
                    <a:pt x="5" y="20"/>
                  </a:cubicBezTo>
                  <a:cubicBezTo>
                    <a:pt x="10" y="7"/>
                    <a:pt x="25" y="0"/>
                    <a:pt x="39" y="5"/>
                  </a:cubicBezTo>
                  <a:cubicBezTo>
                    <a:pt x="53"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1997" name="Freeform 294"/>
            <p:cNvSpPr/>
            <p:nvPr/>
          </p:nvSpPr>
          <p:spPr>
            <a:xfrm rot="20940000">
              <a:off x="6943426" y="4035478"/>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1998" name="Freeform 295"/>
            <p:cNvSpPr/>
            <p:nvPr/>
          </p:nvSpPr>
          <p:spPr>
            <a:xfrm rot="20940000">
              <a:off x="6883334" y="4025017"/>
              <a:ext cx="68101"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1999" name="Freeform 296"/>
            <p:cNvSpPr/>
            <p:nvPr/>
          </p:nvSpPr>
          <p:spPr>
            <a:xfrm rot="20940000">
              <a:off x="6824369" y="4015275"/>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000" name="Freeform 297"/>
            <p:cNvSpPr/>
            <p:nvPr/>
          </p:nvSpPr>
          <p:spPr>
            <a:xfrm rot="20940000">
              <a:off x="6764323" y="4005293"/>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001" name="Freeform 298"/>
            <p:cNvSpPr/>
            <p:nvPr/>
          </p:nvSpPr>
          <p:spPr>
            <a:xfrm rot="20940000">
              <a:off x="7052883" y="4115160"/>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002" name="Freeform 299"/>
            <p:cNvSpPr/>
            <p:nvPr/>
          </p:nvSpPr>
          <p:spPr>
            <a:xfrm rot="20940000">
              <a:off x="6992777" y="4104562"/>
              <a:ext cx="68584"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0"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003" name="Freeform 300"/>
            <p:cNvSpPr/>
            <p:nvPr/>
          </p:nvSpPr>
          <p:spPr>
            <a:xfrm rot="20940000">
              <a:off x="6932961" y="4095524"/>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004" name="Freeform 301"/>
            <p:cNvSpPr/>
            <p:nvPr/>
          </p:nvSpPr>
          <p:spPr>
            <a:xfrm rot="20940000">
              <a:off x="6873817" y="4084879"/>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005" name="Freeform 302"/>
            <p:cNvSpPr/>
            <p:nvPr/>
          </p:nvSpPr>
          <p:spPr>
            <a:xfrm rot="20940000">
              <a:off x="6813725" y="4074419"/>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006" name="Freeform 303"/>
            <p:cNvSpPr/>
            <p:nvPr/>
          </p:nvSpPr>
          <p:spPr>
            <a:xfrm rot="20940000">
              <a:off x="6753863" y="4065385"/>
              <a:ext cx="68584" cy="68101"/>
            </a:xfrm>
            <a:custGeom>
              <a:avLst/>
              <a:gdLst>
                <a:gd name="T0" fmla="*/ 55 w 60"/>
                <a:gd name="T1" fmla="*/ 39 h 60"/>
                <a:gd name="T2" fmla="*/ 21 w 60"/>
                <a:gd name="T3" fmla="*/ 54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007" name="Freeform 304"/>
            <p:cNvSpPr/>
            <p:nvPr/>
          </p:nvSpPr>
          <p:spPr>
            <a:xfrm rot="20940000">
              <a:off x="7042409" y="4175114"/>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008" name="Freeform 305"/>
            <p:cNvSpPr/>
            <p:nvPr/>
          </p:nvSpPr>
          <p:spPr>
            <a:xfrm rot="20940000">
              <a:off x="6982363" y="4165133"/>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009" name="Freeform 306"/>
            <p:cNvSpPr/>
            <p:nvPr/>
          </p:nvSpPr>
          <p:spPr>
            <a:xfrm rot="20940000">
              <a:off x="6923227" y="4154580"/>
              <a:ext cx="67618" cy="68101"/>
            </a:xfrm>
            <a:custGeom>
              <a:avLst/>
              <a:gdLst>
                <a:gd name="T0" fmla="*/ 54 w 59"/>
                <a:gd name="T1" fmla="*/ 40 h 60"/>
                <a:gd name="T2" fmla="*/ 20 w 59"/>
                <a:gd name="T3" fmla="*/ 55 h 60"/>
                <a:gd name="T4" fmla="*/ 5 w 59"/>
                <a:gd name="T5" fmla="*/ 21 h 60"/>
                <a:gd name="T6" fmla="*/ 39 w 59"/>
                <a:gd name="T7" fmla="*/ 6 h 60"/>
                <a:gd name="T8" fmla="*/ 54 w 59"/>
                <a:gd name="T9" fmla="*/ 40 h 60"/>
              </a:gd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6"/>
                  </a:cubicBezTo>
                  <a:cubicBezTo>
                    <a:pt x="53" y="11"/>
                    <a:pt x="59"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010" name="Freeform 307"/>
            <p:cNvSpPr/>
            <p:nvPr/>
          </p:nvSpPr>
          <p:spPr>
            <a:xfrm rot="20940000">
              <a:off x="6863357" y="4144971"/>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011" name="Freeform 308"/>
            <p:cNvSpPr/>
            <p:nvPr/>
          </p:nvSpPr>
          <p:spPr>
            <a:xfrm rot="20940000">
              <a:off x="6803264" y="4134511"/>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012" name="Freeform 309"/>
            <p:cNvSpPr/>
            <p:nvPr/>
          </p:nvSpPr>
          <p:spPr>
            <a:xfrm rot="20940000">
              <a:off x="6744120" y="4123866"/>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4"/>
                    <a:pt x="5" y="21"/>
                  </a:cubicBezTo>
                  <a:cubicBezTo>
                    <a:pt x="10" y="7"/>
                    <a:pt x="25" y="0"/>
                    <a:pt x="39" y="5"/>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013" name="Freeform 310"/>
            <p:cNvSpPr/>
            <p:nvPr/>
          </p:nvSpPr>
          <p:spPr>
            <a:xfrm rot="20940000">
              <a:off x="7031764" y="4234258"/>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014" name="Freeform 311"/>
            <p:cNvSpPr/>
            <p:nvPr/>
          </p:nvSpPr>
          <p:spPr>
            <a:xfrm rot="20940000">
              <a:off x="6971902" y="4225225"/>
              <a:ext cx="68584" cy="68101"/>
            </a:xfrm>
            <a:custGeom>
              <a:avLst/>
              <a:gdLst>
                <a:gd name="T0" fmla="*/ 55 w 60"/>
                <a:gd name="T1" fmla="*/ 39 h 60"/>
                <a:gd name="T2" fmla="*/ 21 w 60"/>
                <a:gd name="T3" fmla="*/ 54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015" name="Freeform 312"/>
            <p:cNvSpPr/>
            <p:nvPr/>
          </p:nvSpPr>
          <p:spPr>
            <a:xfrm rot="20940000">
              <a:off x="6912804" y="4214576"/>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016" name="Freeform 313"/>
            <p:cNvSpPr/>
            <p:nvPr/>
          </p:nvSpPr>
          <p:spPr>
            <a:xfrm rot="20940000">
              <a:off x="6852712" y="4204115"/>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017" name="Freeform 314"/>
            <p:cNvSpPr/>
            <p:nvPr/>
          </p:nvSpPr>
          <p:spPr>
            <a:xfrm rot="20940000">
              <a:off x="6794138" y="4194382"/>
              <a:ext cx="68101" cy="67618"/>
            </a:xfrm>
            <a:custGeom>
              <a:avLst/>
              <a:gdLst>
                <a:gd name="T0" fmla="*/ 54 w 60"/>
                <a:gd name="T1" fmla="*/ 39 h 59"/>
                <a:gd name="T2" fmla="*/ 20 w 60"/>
                <a:gd name="T3" fmla="*/ 54 h 59"/>
                <a:gd name="T4" fmla="*/ 5 w 60"/>
                <a:gd name="T5" fmla="*/ 20 h 59"/>
                <a:gd name="T6" fmla="*/ 39 w 60"/>
                <a:gd name="T7" fmla="*/ 5 h 59"/>
                <a:gd name="T8" fmla="*/ 54 w 60"/>
                <a:gd name="T9" fmla="*/ 39 h 59"/>
              </a:gdLst>
              <a:cxnLst>
                <a:cxn ang="0">
                  <a:pos x="T0" y="T1"/>
                </a:cxn>
                <a:cxn ang="0">
                  <a:pos x="T2" y="T3"/>
                </a:cxn>
                <a:cxn ang="0">
                  <a:pos x="T4" y="T5"/>
                </a:cxn>
                <a:cxn ang="0">
                  <a:pos x="T6" y="T7"/>
                </a:cxn>
                <a:cxn ang="0">
                  <a:pos x="T8" y="T9"/>
                </a:cxn>
              </a:cxnLst>
              <a:rect l="0" t="0" r="r" b="b"/>
              <a:pathLst>
                <a:path w="60" h="59">
                  <a:moveTo>
                    <a:pt x="54" y="39"/>
                  </a:moveTo>
                  <a:cubicBezTo>
                    <a:pt x="49" y="53"/>
                    <a:pt x="34" y="59"/>
                    <a:pt x="20" y="54"/>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018" name="Freeform 315"/>
            <p:cNvSpPr/>
            <p:nvPr/>
          </p:nvSpPr>
          <p:spPr>
            <a:xfrm rot="20940000">
              <a:off x="6734184" y="4184391"/>
              <a:ext cx="68101"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019" name="Freeform 316"/>
            <p:cNvSpPr/>
            <p:nvPr/>
          </p:nvSpPr>
          <p:spPr>
            <a:xfrm rot="20940000">
              <a:off x="7021304" y="4294351"/>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020" name="Freeform 317"/>
            <p:cNvSpPr/>
            <p:nvPr/>
          </p:nvSpPr>
          <p:spPr>
            <a:xfrm rot="20940000">
              <a:off x="6962638" y="4283660"/>
              <a:ext cx="68101"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021" name="Freeform 318"/>
            <p:cNvSpPr/>
            <p:nvPr/>
          </p:nvSpPr>
          <p:spPr>
            <a:xfrm rot="20940000">
              <a:off x="6902684" y="4274635"/>
              <a:ext cx="68101"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022" name="Freeform 319"/>
            <p:cNvSpPr/>
            <p:nvPr/>
          </p:nvSpPr>
          <p:spPr>
            <a:xfrm rot="20940000">
              <a:off x="6843687" y="4264069"/>
              <a:ext cx="67135"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49"/>
                    <a:pt x="0" y="34"/>
                    <a:pt x="5" y="20"/>
                  </a:cubicBezTo>
                  <a:cubicBezTo>
                    <a:pt x="10" y="7"/>
                    <a:pt x="25" y="0"/>
                    <a:pt x="39" y="5"/>
                  </a:cubicBezTo>
                  <a:cubicBezTo>
                    <a:pt x="53"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023" name="Freeform 320"/>
            <p:cNvSpPr/>
            <p:nvPr/>
          </p:nvSpPr>
          <p:spPr>
            <a:xfrm rot="20940000">
              <a:off x="6783586" y="4253517"/>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024" name="Freeform 321"/>
            <p:cNvSpPr/>
            <p:nvPr/>
          </p:nvSpPr>
          <p:spPr>
            <a:xfrm rot="20940000">
              <a:off x="6723494" y="4243056"/>
              <a:ext cx="68101"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025" name="Freeform 322"/>
            <p:cNvSpPr/>
            <p:nvPr/>
          </p:nvSpPr>
          <p:spPr>
            <a:xfrm rot="20940000">
              <a:off x="7012266" y="4354167"/>
              <a:ext cx="68584"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026" name="Freeform 323"/>
            <p:cNvSpPr/>
            <p:nvPr/>
          </p:nvSpPr>
          <p:spPr>
            <a:xfrm rot="20940000">
              <a:off x="7101369" y="4184811"/>
              <a:ext cx="68584"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027" name="Freeform 324"/>
            <p:cNvSpPr/>
            <p:nvPr/>
          </p:nvSpPr>
          <p:spPr>
            <a:xfrm rot="20940000">
              <a:off x="7091857" y="4244719"/>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028" name="Freeform 325"/>
            <p:cNvSpPr/>
            <p:nvPr/>
          </p:nvSpPr>
          <p:spPr>
            <a:xfrm rot="20940000">
              <a:off x="7081875" y="4304765"/>
              <a:ext cx="68101"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029" name="Freeform 326"/>
            <p:cNvSpPr/>
            <p:nvPr/>
          </p:nvSpPr>
          <p:spPr>
            <a:xfrm rot="20940000">
              <a:off x="7071230" y="4363909"/>
              <a:ext cx="68101"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030" name="Freeform 327"/>
            <p:cNvSpPr/>
            <p:nvPr/>
          </p:nvSpPr>
          <p:spPr>
            <a:xfrm rot="20940000">
              <a:off x="6952219" y="4344185"/>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031" name="Freeform 328"/>
            <p:cNvSpPr/>
            <p:nvPr/>
          </p:nvSpPr>
          <p:spPr>
            <a:xfrm rot="20940000">
              <a:off x="6892132" y="4333771"/>
              <a:ext cx="68101" cy="68101"/>
            </a:xfrm>
            <a:custGeom>
              <a:avLst/>
              <a:gdLst>
                <a:gd name="T0" fmla="*/ 55 w 60"/>
                <a:gd name="T1" fmla="*/ 40 h 60"/>
                <a:gd name="T2" fmla="*/ 21 w 60"/>
                <a:gd name="T3" fmla="*/ 55 h 60"/>
                <a:gd name="T4" fmla="*/ 6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6" y="21"/>
                  </a:cubicBezTo>
                  <a:cubicBezTo>
                    <a:pt x="11" y="7"/>
                    <a:pt x="26" y="0"/>
                    <a:pt x="40" y="5"/>
                  </a:cubicBezTo>
                  <a:cubicBezTo>
                    <a:pt x="53" y="10"/>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032" name="Freeform 329"/>
            <p:cNvSpPr/>
            <p:nvPr/>
          </p:nvSpPr>
          <p:spPr>
            <a:xfrm rot="20940000">
              <a:off x="6833029" y="4323075"/>
              <a:ext cx="68584"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033" name="Freeform 330"/>
            <p:cNvSpPr/>
            <p:nvPr/>
          </p:nvSpPr>
          <p:spPr>
            <a:xfrm rot="20940000">
              <a:off x="6773121" y="4313563"/>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034" name="Freeform 331"/>
            <p:cNvSpPr/>
            <p:nvPr/>
          </p:nvSpPr>
          <p:spPr>
            <a:xfrm rot="20940000">
              <a:off x="6713977" y="4302918"/>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035" name="Freeform 332"/>
            <p:cNvSpPr/>
            <p:nvPr/>
          </p:nvSpPr>
          <p:spPr>
            <a:xfrm rot="20940000">
              <a:off x="7001621" y="4413311"/>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036" name="Freeform 333"/>
            <p:cNvSpPr/>
            <p:nvPr/>
          </p:nvSpPr>
          <p:spPr>
            <a:xfrm rot="20940000">
              <a:off x="6941667" y="4404286"/>
              <a:ext cx="68584"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6" y="20"/>
                  </a:cubicBezTo>
                  <a:cubicBezTo>
                    <a:pt x="11" y="6"/>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037" name="Freeform 334"/>
            <p:cNvSpPr/>
            <p:nvPr/>
          </p:nvSpPr>
          <p:spPr>
            <a:xfrm rot="20940000">
              <a:off x="6882661" y="4393628"/>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038" name="Freeform 335"/>
            <p:cNvSpPr/>
            <p:nvPr/>
          </p:nvSpPr>
          <p:spPr>
            <a:xfrm rot="20940000">
              <a:off x="6822569" y="4383168"/>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039" name="Freeform 336"/>
            <p:cNvSpPr/>
            <p:nvPr/>
          </p:nvSpPr>
          <p:spPr>
            <a:xfrm rot="20940000">
              <a:off x="6763434" y="4372615"/>
              <a:ext cx="67618" cy="68584"/>
            </a:xfrm>
            <a:custGeom>
              <a:avLst/>
              <a:gdLst>
                <a:gd name="T0" fmla="*/ 54 w 59"/>
                <a:gd name="T1" fmla="*/ 40 h 60"/>
                <a:gd name="T2" fmla="*/ 20 w 59"/>
                <a:gd name="T3" fmla="*/ 55 h 60"/>
                <a:gd name="T4" fmla="*/ 5 w 59"/>
                <a:gd name="T5" fmla="*/ 21 h 60"/>
                <a:gd name="T6" fmla="*/ 39 w 59"/>
                <a:gd name="T7" fmla="*/ 6 h 60"/>
                <a:gd name="T8" fmla="*/ 54 w 59"/>
                <a:gd name="T9" fmla="*/ 40 h 60"/>
              </a:gd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6"/>
                  </a:cubicBezTo>
                  <a:cubicBezTo>
                    <a:pt x="52" y="11"/>
                    <a:pt x="59"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040" name="Freeform 337"/>
            <p:cNvSpPr/>
            <p:nvPr/>
          </p:nvSpPr>
          <p:spPr>
            <a:xfrm rot="20940000">
              <a:off x="6703563" y="4363489"/>
              <a:ext cx="68584"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041" name="Freeform 338"/>
            <p:cNvSpPr/>
            <p:nvPr/>
          </p:nvSpPr>
          <p:spPr>
            <a:xfrm rot="20940000">
              <a:off x="6991161" y="4473403"/>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042" name="Freeform 339"/>
            <p:cNvSpPr/>
            <p:nvPr/>
          </p:nvSpPr>
          <p:spPr>
            <a:xfrm rot="20940000">
              <a:off x="6932016" y="4462758"/>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043" name="Freeform 340"/>
            <p:cNvSpPr/>
            <p:nvPr/>
          </p:nvSpPr>
          <p:spPr>
            <a:xfrm rot="20940000">
              <a:off x="6871970" y="4452777"/>
              <a:ext cx="68584" cy="68101"/>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044" name="Freeform 341"/>
            <p:cNvSpPr/>
            <p:nvPr/>
          </p:nvSpPr>
          <p:spPr>
            <a:xfrm rot="20940000">
              <a:off x="6812108" y="4443260"/>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045" name="Freeform 342"/>
            <p:cNvSpPr/>
            <p:nvPr/>
          </p:nvSpPr>
          <p:spPr>
            <a:xfrm rot="20940000">
              <a:off x="6752964" y="443261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046" name="Freeform 343"/>
            <p:cNvSpPr/>
            <p:nvPr/>
          </p:nvSpPr>
          <p:spPr>
            <a:xfrm rot="20940000">
              <a:off x="6692872" y="4422155"/>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047" name="Freeform 344"/>
            <p:cNvSpPr/>
            <p:nvPr/>
          </p:nvSpPr>
          <p:spPr>
            <a:xfrm rot="20940000">
              <a:off x="6981951" y="4532409"/>
              <a:ext cx="67135" cy="68584"/>
            </a:xfrm>
            <a:custGeom>
              <a:avLst/>
              <a:gdLst>
                <a:gd name="T0" fmla="*/ 54 w 59"/>
                <a:gd name="T1" fmla="*/ 40 h 60"/>
                <a:gd name="T2" fmla="*/ 20 w 59"/>
                <a:gd name="T3" fmla="*/ 55 h 60"/>
                <a:gd name="T4" fmla="*/ 5 w 59"/>
                <a:gd name="T5" fmla="*/ 21 h 60"/>
                <a:gd name="T6" fmla="*/ 39 w 59"/>
                <a:gd name="T7" fmla="*/ 6 h 60"/>
                <a:gd name="T8" fmla="*/ 54 w 59"/>
                <a:gd name="T9" fmla="*/ 40 h 60"/>
              </a:gd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6"/>
                  </a:cubicBezTo>
                  <a:cubicBezTo>
                    <a:pt x="53" y="11"/>
                    <a:pt x="59"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048" name="Freeform 345"/>
            <p:cNvSpPr/>
            <p:nvPr/>
          </p:nvSpPr>
          <p:spPr>
            <a:xfrm rot="20940000">
              <a:off x="6922081" y="4523283"/>
              <a:ext cx="68101"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049" name="Freeform 346"/>
            <p:cNvSpPr/>
            <p:nvPr/>
          </p:nvSpPr>
          <p:spPr>
            <a:xfrm rot="20940000">
              <a:off x="6861510" y="4512869"/>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050" name="Freeform 347"/>
            <p:cNvSpPr/>
            <p:nvPr/>
          </p:nvSpPr>
          <p:spPr>
            <a:xfrm rot="20940000">
              <a:off x="6802890" y="4502174"/>
              <a:ext cx="68101"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051" name="Freeform 348"/>
            <p:cNvSpPr/>
            <p:nvPr/>
          </p:nvSpPr>
          <p:spPr>
            <a:xfrm rot="20940000">
              <a:off x="6742982" y="4492662"/>
              <a:ext cx="68101"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052" name="Freeform 349"/>
            <p:cNvSpPr/>
            <p:nvPr/>
          </p:nvSpPr>
          <p:spPr>
            <a:xfrm rot="20940000">
              <a:off x="6683847" y="4482109"/>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053" name="Freeform 350"/>
            <p:cNvSpPr/>
            <p:nvPr/>
          </p:nvSpPr>
          <p:spPr>
            <a:xfrm rot="20940000">
              <a:off x="6971478" y="4592363"/>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054" name="Freeform 351"/>
            <p:cNvSpPr/>
            <p:nvPr/>
          </p:nvSpPr>
          <p:spPr>
            <a:xfrm rot="20940000">
              <a:off x="6911390" y="4581949"/>
              <a:ext cx="68101"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055" name="Freeform 352"/>
            <p:cNvSpPr/>
            <p:nvPr/>
          </p:nvSpPr>
          <p:spPr>
            <a:xfrm rot="20940000">
              <a:off x="6852518" y="4572680"/>
              <a:ext cx="68584"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056" name="Freeform 353"/>
            <p:cNvSpPr/>
            <p:nvPr/>
          </p:nvSpPr>
          <p:spPr>
            <a:xfrm rot="20940000">
              <a:off x="6792426" y="4562220"/>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057" name="Freeform 354"/>
            <p:cNvSpPr/>
            <p:nvPr/>
          </p:nvSpPr>
          <p:spPr>
            <a:xfrm rot="20940000">
              <a:off x="6732338" y="4551806"/>
              <a:ext cx="68101"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6"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058" name="Freeform 355"/>
            <p:cNvSpPr/>
            <p:nvPr/>
          </p:nvSpPr>
          <p:spPr>
            <a:xfrm rot="20940000">
              <a:off x="6673281" y="4542072"/>
              <a:ext cx="68584" cy="67618"/>
            </a:xfrm>
            <a:custGeom>
              <a:avLst/>
              <a:gdLst>
                <a:gd name="T0" fmla="*/ 55 w 60"/>
                <a:gd name="T1" fmla="*/ 39 h 59"/>
                <a:gd name="T2" fmla="*/ 20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49" y="52"/>
                    <a:pt x="34" y="59"/>
                    <a:pt x="20" y="54"/>
                  </a:cubicBezTo>
                  <a:cubicBezTo>
                    <a:pt x="7" y="49"/>
                    <a:pt x="0" y="34"/>
                    <a:pt x="5" y="20"/>
                  </a:cubicBezTo>
                  <a:cubicBezTo>
                    <a:pt x="10" y="6"/>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059" name="Freeform 356"/>
            <p:cNvSpPr/>
            <p:nvPr/>
          </p:nvSpPr>
          <p:spPr>
            <a:xfrm rot="20940000">
              <a:off x="6961017" y="4652455"/>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060" name="Freeform 357"/>
            <p:cNvSpPr/>
            <p:nvPr/>
          </p:nvSpPr>
          <p:spPr>
            <a:xfrm rot="20940000">
              <a:off x="6901882" y="4641903"/>
              <a:ext cx="67618"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2"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061" name="Freeform 358"/>
            <p:cNvSpPr/>
            <p:nvPr/>
          </p:nvSpPr>
          <p:spPr>
            <a:xfrm rot="20940000">
              <a:off x="6841827" y="4631829"/>
              <a:ext cx="68584"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062" name="Freeform 359"/>
            <p:cNvSpPr/>
            <p:nvPr/>
          </p:nvSpPr>
          <p:spPr>
            <a:xfrm rot="20940000">
              <a:off x="6781827" y="4622325"/>
              <a:ext cx="68584"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063" name="Freeform 360"/>
            <p:cNvSpPr/>
            <p:nvPr/>
          </p:nvSpPr>
          <p:spPr>
            <a:xfrm rot="20940000">
              <a:off x="6722821" y="4611668"/>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064" name="Freeform 361"/>
            <p:cNvSpPr/>
            <p:nvPr/>
          </p:nvSpPr>
          <p:spPr>
            <a:xfrm rot="20940000">
              <a:off x="6662729" y="4601207"/>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065" name="Freeform 362"/>
            <p:cNvSpPr/>
            <p:nvPr/>
          </p:nvSpPr>
          <p:spPr>
            <a:xfrm rot="20940000">
              <a:off x="6950373" y="4711599"/>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066" name="Freeform 363"/>
            <p:cNvSpPr/>
            <p:nvPr/>
          </p:nvSpPr>
          <p:spPr>
            <a:xfrm rot="20940000">
              <a:off x="6891367" y="4702390"/>
              <a:ext cx="68584"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49" y="53"/>
                    <a:pt x="34" y="59"/>
                    <a:pt x="20"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067" name="Freeform 364"/>
            <p:cNvSpPr/>
            <p:nvPr/>
          </p:nvSpPr>
          <p:spPr>
            <a:xfrm rot="20940000">
              <a:off x="6831367" y="4691921"/>
              <a:ext cx="68584" cy="68101"/>
            </a:xfrm>
            <a:custGeom>
              <a:avLst/>
              <a:gdLst>
                <a:gd name="T0" fmla="*/ 55 w 60"/>
                <a:gd name="T1" fmla="*/ 39 h 60"/>
                <a:gd name="T2" fmla="*/ 21 w 60"/>
                <a:gd name="T3" fmla="*/ 55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068" name="Freeform 365"/>
            <p:cNvSpPr/>
            <p:nvPr/>
          </p:nvSpPr>
          <p:spPr>
            <a:xfrm rot="20940000">
              <a:off x="6772223" y="4681276"/>
              <a:ext cx="68584"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069" name="Freeform 366"/>
            <p:cNvSpPr/>
            <p:nvPr/>
          </p:nvSpPr>
          <p:spPr>
            <a:xfrm rot="20940000">
              <a:off x="6712177" y="4670812"/>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070" name="Freeform 367"/>
            <p:cNvSpPr/>
            <p:nvPr/>
          </p:nvSpPr>
          <p:spPr>
            <a:xfrm rot="20940000">
              <a:off x="6652269" y="4661299"/>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071" name="Freeform 368"/>
            <p:cNvSpPr/>
            <p:nvPr/>
          </p:nvSpPr>
          <p:spPr>
            <a:xfrm rot="20940000">
              <a:off x="6941339" y="4771461"/>
              <a:ext cx="68101"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0"/>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072" name="Freeform 369"/>
            <p:cNvSpPr/>
            <p:nvPr/>
          </p:nvSpPr>
          <p:spPr>
            <a:xfrm rot="20940000">
              <a:off x="7010465" y="4722060"/>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073" name="Freeform 370"/>
            <p:cNvSpPr/>
            <p:nvPr/>
          </p:nvSpPr>
          <p:spPr>
            <a:xfrm rot="20940000">
              <a:off x="7000005" y="4782152"/>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074" name="Freeform 371"/>
            <p:cNvSpPr/>
            <p:nvPr/>
          </p:nvSpPr>
          <p:spPr>
            <a:xfrm rot="20940000">
              <a:off x="6880768" y="4761047"/>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075" name="Freeform 372"/>
            <p:cNvSpPr/>
            <p:nvPr/>
          </p:nvSpPr>
          <p:spPr>
            <a:xfrm rot="20940000">
              <a:off x="6930787" y="4831562"/>
              <a:ext cx="68101"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076" name="Freeform 373"/>
            <p:cNvSpPr/>
            <p:nvPr/>
          </p:nvSpPr>
          <p:spPr>
            <a:xfrm rot="20940000">
              <a:off x="6870786" y="4821093"/>
              <a:ext cx="68101"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077" name="Freeform 374"/>
            <p:cNvSpPr/>
            <p:nvPr/>
          </p:nvSpPr>
          <p:spPr>
            <a:xfrm rot="20940000">
              <a:off x="6861086" y="4880007"/>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078" name="Freeform 375"/>
            <p:cNvSpPr/>
            <p:nvPr/>
          </p:nvSpPr>
          <p:spPr>
            <a:xfrm rot="20940000">
              <a:off x="6801224" y="4870973"/>
              <a:ext cx="68584"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079" name="Freeform 376"/>
            <p:cNvSpPr/>
            <p:nvPr/>
          </p:nvSpPr>
          <p:spPr>
            <a:xfrm rot="20940000">
              <a:off x="6790533" y="4929639"/>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080" name="Freeform 377"/>
            <p:cNvSpPr/>
            <p:nvPr/>
          </p:nvSpPr>
          <p:spPr>
            <a:xfrm rot="20940000">
              <a:off x="6822112" y="4750448"/>
              <a:ext cx="67135" cy="68584"/>
            </a:xfrm>
            <a:custGeom>
              <a:avLst/>
              <a:gdLst>
                <a:gd name="T0" fmla="*/ 54 w 59"/>
                <a:gd name="T1" fmla="*/ 40 h 60"/>
                <a:gd name="T2" fmla="*/ 20 w 59"/>
                <a:gd name="T3" fmla="*/ 55 h 60"/>
                <a:gd name="T4" fmla="*/ 5 w 59"/>
                <a:gd name="T5" fmla="*/ 21 h 60"/>
                <a:gd name="T6" fmla="*/ 39 w 59"/>
                <a:gd name="T7" fmla="*/ 6 h 60"/>
                <a:gd name="T8" fmla="*/ 54 w 59"/>
                <a:gd name="T9" fmla="*/ 40 h 60"/>
              </a:gd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6"/>
                  </a:cubicBezTo>
                  <a:cubicBezTo>
                    <a:pt x="52" y="11"/>
                    <a:pt x="59"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081" name="Freeform 378"/>
            <p:cNvSpPr/>
            <p:nvPr/>
          </p:nvSpPr>
          <p:spPr>
            <a:xfrm rot="20940000">
              <a:off x="6762287" y="4741318"/>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082" name="Freeform 379"/>
            <p:cNvSpPr/>
            <p:nvPr/>
          </p:nvSpPr>
          <p:spPr>
            <a:xfrm rot="20940000">
              <a:off x="6701716" y="4730904"/>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083" name="Freeform 380"/>
            <p:cNvSpPr/>
            <p:nvPr/>
          </p:nvSpPr>
          <p:spPr>
            <a:xfrm rot="20940000">
              <a:off x="6643051" y="4720213"/>
              <a:ext cx="68101"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084" name="Freeform 381"/>
            <p:cNvSpPr/>
            <p:nvPr/>
          </p:nvSpPr>
          <p:spPr>
            <a:xfrm rot="20940000">
              <a:off x="6714926" y="3935730"/>
              <a:ext cx="68101"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085" name="Freeform 382"/>
            <p:cNvSpPr/>
            <p:nvPr/>
          </p:nvSpPr>
          <p:spPr>
            <a:xfrm rot="20940000">
              <a:off x="6705192" y="3994786"/>
              <a:ext cx="67135" cy="68101"/>
            </a:xfrm>
            <a:custGeom>
              <a:avLst/>
              <a:gdLst>
                <a:gd name="T0" fmla="*/ 54 w 59"/>
                <a:gd name="T1" fmla="*/ 40 h 60"/>
                <a:gd name="T2" fmla="*/ 20 w 59"/>
                <a:gd name="T3" fmla="*/ 55 h 60"/>
                <a:gd name="T4" fmla="*/ 5 w 59"/>
                <a:gd name="T5" fmla="*/ 21 h 60"/>
                <a:gd name="T6" fmla="*/ 39 w 59"/>
                <a:gd name="T7" fmla="*/ 5 h 60"/>
                <a:gd name="T8" fmla="*/ 54 w 59"/>
                <a:gd name="T9" fmla="*/ 40 h 60"/>
              </a:gd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5"/>
                  </a:cubicBezTo>
                  <a:cubicBezTo>
                    <a:pt x="52" y="11"/>
                    <a:pt x="59"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086" name="Freeform 383"/>
            <p:cNvSpPr/>
            <p:nvPr/>
          </p:nvSpPr>
          <p:spPr>
            <a:xfrm rot="20940000">
              <a:off x="6694765" y="4054736"/>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087" name="Freeform 384"/>
            <p:cNvSpPr/>
            <p:nvPr/>
          </p:nvSpPr>
          <p:spPr>
            <a:xfrm rot="20940000">
              <a:off x="6684166" y="4114841"/>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088" name="Freeform 385"/>
            <p:cNvSpPr/>
            <p:nvPr/>
          </p:nvSpPr>
          <p:spPr>
            <a:xfrm rot="20940000">
              <a:off x="6673614" y="4173977"/>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089" name="Freeform 386"/>
            <p:cNvSpPr/>
            <p:nvPr/>
          </p:nvSpPr>
          <p:spPr>
            <a:xfrm rot="20940000">
              <a:off x="6664622" y="4233788"/>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090" name="Freeform 387"/>
            <p:cNvSpPr/>
            <p:nvPr/>
          </p:nvSpPr>
          <p:spPr>
            <a:xfrm rot="20940000">
              <a:off x="6653931" y="4292937"/>
              <a:ext cx="68584" cy="68101"/>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091" name="Freeform 388"/>
            <p:cNvSpPr/>
            <p:nvPr/>
          </p:nvSpPr>
          <p:spPr>
            <a:xfrm rot="20940000">
              <a:off x="6643471" y="4353029"/>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092" name="Freeform 389"/>
            <p:cNvSpPr/>
            <p:nvPr/>
          </p:nvSpPr>
          <p:spPr>
            <a:xfrm rot="20940000">
              <a:off x="6634437" y="4412891"/>
              <a:ext cx="68101" cy="68101"/>
            </a:xfrm>
            <a:custGeom>
              <a:avLst/>
              <a:gdLst>
                <a:gd name="T0" fmla="*/ 54 w 60"/>
                <a:gd name="T1" fmla="*/ 39 h 60"/>
                <a:gd name="T2" fmla="*/ 20 w 60"/>
                <a:gd name="T3" fmla="*/ 54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093" name="Freeform 390"/>
            <p:cNvSpPr/>
            <p:nvPr/>
          </p:nvSpPr>
          <p:spPr>
            <a:xfrm rot="20940000">
              <a:off x="6623792" y="4472035"/>
              <a:ext cx="68101"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094" name="Freeform 391"/>
            <p:cNvSpPr/>
            <p:nvPr/>
          </p:nvSpPr>
          <p:spPr>
            <a:xfrm rot="20940000">
              <a:off x="6613327" y="4532081"/>
              <a:ext cx="68584"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095" name="Freeform 392"/>
            <p:cNvSpPr/>
            <p:nvPr/>
          </p:nvSpPr>
          <p:spPr>
            <a:xfrm rot="20940000">
              <a:off x="6602636" y="4590747"/>
              <a:ext cx="68584"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096" name="Freeform 393"/>
            <p:cNvSpPr/>
            <p:nvPr/>
          </p:nvSpPr>
          <p:spPr>
            <a:xfrm rot="20940000">
              <a:off x="6593124" y="465065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097" name="Freeform 394"/>
            <p:cNvSpPr/>
            <p:nvPr/>
          </p:nvSpPr>
          <p:spPr>
            <a:xfrm rot="20940000">
              <a:off x="6583189" y="4711179"/>
              <a:ext cx="68101"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098" name="Freeform 395"/>
            <p:cNvSpPr/>
            <p:nvPr/>
          </p:nvSpPr>
          <p:spPr>
            <a:xfrm rot="20940000">
              <a:off x="6634673" y="4044275"/>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099" name="Freeform 396"/>
            <p:cNvSpPr/>
            <p:nvPr/>
          </p:nvSpPr>
          <p:spPr>
            <a:xfrm rot="20940000">
              <a:off x="6625648" y="4104230"/>
              <a:ext cx="67135"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49"/>
                    <a:pt x="0" y="34"/>
                    <a:pt x="5" y="20"/>
                  </a:cubicBezTo>
                  <a:cubicBezTo>
                    <a:pt x="10" y="7"/>
                    <a:pt x="25" y="0"/>
                    <a:pt x="39" y="5"/>
                  </a:cubicBezTo>
                  <a:cubicBezTo>
                    <a:pt x="52"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100" name="Freeform 397"/>
            <p:cNvSpPr/>
            <p:nvPr/>
          </p:nvSpPr>
          <p:spPr>
            <a:xfrm rot="20940000">
              <a:off x="6614994" y="4163282"/>
              <a:ext cx="68101"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101" name="Freeform 398"/>
            <p:cNvSpPr/>
            <p:nvPr/>
          </p:nvSpPr>
          <p:spPr>
            <a:xfrm rot="20940000">
              <a:off x="6604529" y="4223328"/>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02" name="Freeform 399"/>
            <p:cNvSpPr/>
            <p:nvPr/>
          </p:nvSpPr>
          <p:spPr>
            <a:xfrm rot="20940000">
              <a:off x="6594069" y="4283420"/>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103" name="Freeform 400"/>
            <p:cNvSpPr/>
            <p:nvPr/>
          </p:nvSpPr>
          <p:spPr>
            <a:xfrm rot="20940000">
              <a:off x="6584327" y="4342384"/>
              <a:ext cx="68584" cy="68101"/>
            </a:xfrm>
            <a:custGeom>
              <a:avLst/>
              <a:gdLst>
                <a:gd name="T0" fmla="*/ 54 w 60"/>
                <a:gd name="T1" fmla="*/ 40 h 60"/>
                <a:gd name="T2" fmla="*/ 20 w 60"/>
                <a:gd name="T3" fmla="*/ 55 h 60"/>
                <a:gd name="T4" fmla="*/ 5 w 60"/>
                <a:gd name="T5" fmla="*/ 21 h 60"/>
                <a:gd name="T6" fmla="*/ 39 w 60"/>
                <a:gd name="T7" fmla="*/ 5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104" name="Freeform 401"/>
            <p:cNvSpPr/>
            <p:nvPr/>
          </p:nvSpPr>
          <p:spPr>
            <a:xfrm rot="20940000">
              <a:off x="6574391" y="4402426"/>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0"/>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05" name="Freeform 402"/>
            <p:cNvSpPr/>
            <p:nvPr/>
          </p:nvSpPr>
          <p:spPr>
            <a:xfrm rot="20940000">
              <a:off x="6563792" y="4462532"/>
              <a:ext cx="68101"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5" y="20"/>
                  </a:cubicBezTo>
                  <a:cubicBezTo>
                    <a:pt x="11" y="6"/>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106" name="Freeform 403"/>
            <p:cNvSpPr/>
            <p:nvPr/>
          </p:nvSpPr>
          <p:spPr>
            <a:xfrm rot="20940000">
              <a:off x="6554197" y="4521575"/>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107" name="Freeform 404"/>
            <p:cNvSpPr/>
            <p:nvPr/>
          </p:nvSpPr>
          <p:spPr>
            <a:xfrm rot="20940000">
              <a:off x="6543769" y="4581524"/>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108" name="Freeform 405"/>
            <p:cNvSpPr/>
            <p:nvPr/>
          </p:nvSpPr>
          <p:spPr>
            <a:xfrm rot="20940000">
              <a:off x="6533078" y="4640673"/>
              <a:ext cx="68584"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109" name="Freeform 406"/>
            <p:cNvSpPr/>
            <p:nvPr/>
          </p:nvSpPr>
          <p:spPr>
            <a:xfrm rot="20940000">
              <a:off x="6522618" y="4700765"/>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10" name="Freeform 408"/>
            <p:cNvSpPr/>
            <p:nvPr/>
          </p:nvSpPr>
          <p:spPr>
            <a:xfrm rot="20940000">
              <a:off x="6565068" y="4093723"/>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11" name="Freeform 409"/>
            <p:cNvSpPr/>
            <p:nvPr/>
          </p:nvSpPr>
          <p:spPr>
            <a:xfrm rot="20940000">
              <a:off x="6555086" y="4153769"/>
              <a:ext cx="68101"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112" name="Freeform 410"/>
            <p:cNvSpPr/>
            <p:nvPr/>
          </p:nvSpPr>
          <p:spPr>
            <a:xfrm rot="20940000">
              <a:off x="6544442" y="4212914"/>
              <a:ext cx="68101"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113" name="Freeform 411"/>
            <p:cNvSpPr/>
            <p:nvPr/>
          </p:nvSpPr>
          <p:spPr>
            <a:xfrm rot="20940000">
              <a:off x="6534925" y="427277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14" name="Freeform 412"/>
            <p:cNvSpPr/>
            <p:nvPr/>
          </p:nvSpPr>
          <p:spPr>
            <a:xfrm rot="20940000">
              <a:off x="6524372" y="4332877"/>
              <a:ext cx="68584"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115" name="Freeform 413"/>
            <p:cNvSpPr/>
            <p:nvPr/>
          </p:nvSpPr>
          <p:spPr>
            <a:xfrm rot="20940000">
              <a:off x="6513820" y="4392012"/>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16" name="Freeform 414"/>
            <p:cNvSpPr/>
            <p:nvPr/>
          </p:nvSpPr>
          <p:spPr>
            <a:xfrm rot="20940000">
              <a:off x="6504782" y="4451828"/>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117" name="Freeform 415"/>
            <p:cNvSpPr/>
            <p:nvPr/>
          </p:nvSpPr>
          <p:spPr>
            <a:xfrm rot="20940000">
              <a:off x="6494137" y="4510972"/>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118" name="Freeform 416"/>
            <p:cNvSpPr/>
            <p:nvPr/>
          </p:nvSpPr>
          <p:spPr>
            <a:xfrm rot="20940000">
              <a:off x="6483677" y="4571064"/>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19" name="Freeform 417"/>
            <p:cNvSpPr/>
            <p:nvPr/>
          </p:nvSpPr>
          <p:spPr>
            <a:xfrm rot="20940000">
              <a:off x="6474652" y="4631018"/>
              <a:ext cx="67135"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7" y="49"/>
                    <a:pt x="0" y="34"/>
                    <a:pt x="5" y="20"/>
                  </a:cubicBezTo>
                  <a:cubicBezTo>
                    <a:pt x="10" y="7"/>
                    <a:pt x="25" y="0"/>
                    <a:pt x="39" y="5"/>
                  </a:cubicBezTo>
                  <a:cubicBezTo>
                    <a:pt x="53" y="10"/>
                    <a:pt x="59"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120" name="Freeform 418"/>
            <p:cNvSpPr/>
            <p:nvPr/>
          </p:nvSpPr>
          <p:spPr>
            <a:xfrm rot="20940000">
              <a:off x="6463998" y="4690070"/>
              <a:ext cx="68101"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4"/>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121" name="Freeform 419"/>
            <p:cNvSpPr/>
            <p:nvPr/>
          </p:nvSpPr>
          <p:spPr>
            <a:xfrm rot="20940000">
              <a:off x="6692692" y="4790858"/>
              <a:ext cx="67135"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7" y="49"/>
                    <a:pt x="0" y="34"/>
                    <a:pt x="5" y="20"/>
                  </a:cubicBezTo>
                  <a:cubicBezTo>
                    <a:pt x="10" y="7"/>
                    <a:pt x="25" y="0"/>
                    <a:pt x="39" y="5"/>
                  </a:cubicBezTo>
                  <a:cubicBezTo>
                    <a:pt x="53" y="10"/>
                    <a:pt x="59"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122" name="Freeform 420"/>
            <p:cNvSpPr/>
            <p:nvPr/>
          </p:nvSpPr>
          <p:spPr>
            <a:xfrm rot="20940000">
              <a:off x="6632586" y="4780259"/>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23" name="Freeform 421"/>
            <p:cNvSpPr/>
            <p:nvPr/>
          </p:nvSpPr>
          <p:spPr>
            <a:xfrm rot="20940000">
              <a:off x="6572498" y="4769845"/>
              <a:ext cx="68101"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124" name="Freeform 422"/>
            <p:cNvSpPr/>
            <p:nvPr/>
          </p:nvSpPr>
          <p:spPr>
            <a:xfrm rot="20940000">
              <a:off x="6513488" y="4760590"/>
              <a:ext cx="68584"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49" y="53"/>
                    <a:pt x="34" y="59"/>
                    <a:pt x="20" y="54"/>
                  </a:cubicBezTo>
                  <a:cubicBezTo>
                    <a:pt x="7" y="49"/>
                    <a:pt x="0" y="34"/>
                    <a:pt x="5" y="20"/>
                  </a:cubicBezTo>
                  <a:cubicBezTo>
                    <a:pt x="10" y="7"/>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125" name="Freeform 423"/>
            <p:cNvSpPr/>
            <p:nvPr/>
          </p:nvSpPr>
          <p:spPr>
            <a:xfrm rot="20940000">
              <a:off x="6453534" y="4750116"/>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26" name="Freeform 424"/>
            <p:cNvSpPr/>
            <p:nvPr/>
          </p:nvSpPr>
          <p:spPr>
            <a:xfrm rot="20940000">
              <a:off x="6682033" y="4849864"/>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0"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127" name="Freeform 425"/>
            <p:cNvSpPr/>
            <p:nvPr/>
          </p:nvSpPr>
          <p:spPr>
            <a:xfrm rot="20940000">
              <a:off x="6622033" y="4840361"/>
              <a:ext cx="68584" cy="67618"/>
            </a:xfrm>
            <a:custGeom>
              <a:avLst/>
              <a:gdLst>
                <a:gd name="T0" fmla="*/ 55 w 60"/>
                <a:gd name="T1" fmla="*/ 39 h 59"/>
                <a:gd name="T2" fmla="*/ 21 w 60"/>
                <a:gd name="T3" fmla="*/ 54 h 59"/>
                <a:gd name="T4" fmla="*/ 5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128" name="Freeform 426"/>
            <p:cNvSpPr/>
            <p:nvPr/>
          </p:nvSpPr>
          <p:spPr>
            <a:xfrm rot="20940000">
              <a:off x="6562981" y="4829707"/>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0"/>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129" name="Freeform 427"/>
            <p:cNvSpPr/>
            <p:nvPr/>
          </p:nvSpPr>
          <p:spPr>
            <a:xfrm rot="20940000">
              <a:off x="6502935" y="4819725"/>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30" name="Freeform 428"/>
            <p:cNvSpPr/>
            <p:nvPr/>
          </p:nvSpPr>
          <p:spPr>
            <a:xfrm rot="20940000">
              <a:off x="6442843" y="4809265"/>
              <a:ext cx="68584" cy="68101"/>
            </a:xfrm>
            <a:custGeom>
              <a:avLst/>
              <a:gdLst>
                <a:gd name="T0" fmla="*/ 55 w 60"/>
                <a:gd name="T1" fmla="*/ 40 h 60"/>
                <a:gd name="T2" fmla="*/ 21 w 60"/>
                <a:gd name="T3" fmla="*/ 55 h 60"/>
                <a:gd name="T4" fmla="*/ 6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131" name="Freeform 429"/>
            <p:cNvSpPr/>
            <p:nvPr/>
          </p:nvSpPr>
          <p:spPr>
            <a:xfrm rot="20940000">
              <a:off x="6552475" y="4890287"/>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132" name="Freeform 430"/>
            <p:cNvSpPr/>
            <p:nvPr/>
          </p:nvSpPr>
          <p:spPr>
            <a:xfrm rot="20940000">
              <a:off x="6541876" y="4948943"/>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33" name="Freeform 431"/>
            <p:cNvSpPr/>
            <p:nvPr/>
          </p:nvSpPr>
          <p:spPr>
            <a:xfrm rot="20940000">
              <a:off x="6532852" y="5008897"/>
              <a:ext cx="67135"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7" y="49"/>
                    <a:pt x="0" y="34"/>
                    <a:pt x="5" y="20"/>
                  </a:cubicBezTo>
                  <a:cubicBezTo>
                    <a:pt x="10" y="7"/>
                    <a:pt x="25" y="0"/>
                    <a:pt x="39" y="5"/>
                  </a:cubicBezTo>
                  <a:cubicBezTo>
                    <a:pt x="53" y="10"/>
                    <a:pt x="59"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134" name="Freeform 432"/>
            <p:cNvSpPr/>
            <p:nvPr/>
          </p:nvSpPr>
          <p:spPr>
            <a:xfrm rot="20940000">
              <a:off x="6472792" y="4998777"/>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35" name="Freeform 433"/>
            <p:cNvSpPr/>
            <p:nvPr/>
          </p:nvSpPr>
          <p:spPr>
            <a:xfrm rot="20940000">
              <a:off x="6492475" y="4879817"/>
              <a:ext cx="68584" cy="68101"/>
            </a:xfrm>
            <a:custGeom>
              <a:avLst/>
              <a:gdLst>
                <a:gd name="T0" fmla="*/ 55 w 60"/>
                <a:gd name="T1" fmla="*/ 39 h 60"/>
                <a:gd name="T2" fmla="*/ 21 w 60"/>
                <a:gd name="T3" fmla="*/ 55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136" name="Freeform 434"/>
            <p:cNvSpPr/>
            <p:nvPr/>
          </p:nvSpPr>
          <p:spPr>
            <a:xfrm rot="20940000">
              <a:off x="6433377" y="4869168"/>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37" name="Freeform 435"/>
            <p:cNvSpPr/>
            <p:nvPr/>
          </p:nvSpPr>
          <p:spPr>
            <a:xfrm rot="20940000">
              <a:off x="6485477" y="4203171"/>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138" name="Freeform 436"/>
            <p:cNvSpPr/>
            <p:nvPr/>
          </p:nvSpPr>
          <p:spPr>
            <a:xfrm rot="20940000">
              <a:off x="6386494" y="4063534"/>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39" name="Freeform 437"/>
            <p:cNvSpPr/>
            <p:nvPr/>
          </p:nvSpPr>
          <p:spPr>
            <a:xfrm rot="20940000">
              <a:off x="6455574" y="4014137"/>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40" name="Freeform 438"/>
            <p:cNvSpPr/>
            <p:nvPr/>
          </p:nvSpPr>
          <p:spPr>
            <a:xfrm rot="20940000">
              <a:off x="6466127" y="3955002"/>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141" name="Freeform 439"/>
            <p:cNvSpPr/>
            <p:nvPr/>
          </p:nvSpPr>
          <p:spPr>
            <a:xfrm rot="20940000">
              <a:off x="6474833" y="4262315"/>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142" name="Freeform 440"/>
            <p:cNvSpPr/>
            <p:nvPr/>
          </p:nvSpPr>
          <p:spPr>
            <a:xfrm rot="20940000">
              <a:off x="6464372" y="4322407"/>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43" name="Freeform 441"/>
            <p:cNvSpPr/>
            <p:nvPr/>
          </p:nvSpPr>
          <p:spPr>
            <a:xfrm rot="20940000">
              <a:off x="6455154" y="4381321"/>
              <a:ext cx="68101"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144" name="Freeform 442"/>
            <p:cNvSpPr/>
            <p:nvPr/>
          </p:nvSpPr>
          <p:spPr>
            <a:xfrm rot="20940000">
              <a:off x="6444690" y="4441367"/>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45" name="Freeform 443"/>
            <p:cNvSpPr/>
            <p:nvPr/>
          </p:nvSpPr>
          <p:spPr>
            <a:xfrm rot="20940000">
              <a:off x="6434229" y="4501459"/>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146" name="Freeform 444"/>
            <p:cNvSpPr/>
            <p:nvPr/>
          </p:nvSpPr>
          <p:spPr>
            <a:xfrm rot="20940000">
              <a:off x="6424533" y="4560419"/>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147" name="Freeform 445"/>
            <p:cNvSpPr/>
            <p:nvPr/>
          </p:nvSpPr>
          <p:spPr>
            <a:xfrm rot="20940000">
              <a:off x="6414551" y="4620465"/>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48" name="Freeform 446"/>
            <p:cNvSpPr/>
            <p:nvPr/>
          </p:nvSpPr>
          <p:spPr>
            <a:xfrm rot="20940000">
              <a:off x="6403998" y="4680567"/>
              <a:ext cx="68101" cy="67618"/>
            </a:xfrm>
            <a:custGeom>
              <a:avLst/>
              <a:gdLst>
                <a:gd name="T0" fmla="*/ 55 w 60"/>
                <a:gd name="T1" fmla="*/ 39 h 59"/>
                <a:gd name="T2" fmla="*/ 21 w 60"/>
                <a:gd name="T3" fmla="*/ 54 h 59"/>
                <a:gd name="T4" fmla="*/ 5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149" name="Freeform 447"/>
            <p:cNvSpPr/>
            <p:nvPr/>
          </p:nvSpPr>
          <p:spPr>
            <a:xfrm rot="20940000">
              <a:off x="6394403" y="4739610"/>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150" name="Freeform 448"/>
            <p:cNvSpPr/>
            <p:nvPr/>
          </p:nvSpPr>
          <p:spPr>
            <a:xfrm rot="20940000">
              <a:off x="6383929" y="4799564"/>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151" name="Freeform 449"/>
            <p:cNvSpPr/>
            <p:nvPr/>
          </p:nvSpPr>
          <p:spPr>
            <a:xfrm rot="20940000">
              <a:off x="6373285" y="4858708"/>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152" name="Freeform 450"/>
            <p:cNvSpPr/>
            <p:nvPr/>
          </p:nvSpPr>
          <p:spPr>
            <a:xfrm rot="20940000">
              <a:off x="6362824" y="4918800"/>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53" name="Freeform 451"/>
            <p:cNvSpPr/>
            <p:nvPr/>
          </p:nvSpPr>
          <p:spPr>
            <a:xfrm rot="20940000">
              <a:off x="6353786" y="4978616"/>
              <a:ext cx="68584"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154" name="Freeform 452"/>
            <p:cNvSpPr/>
            <p:nvPr/>
          </p:nvSpPr>
          <p:spPr>
            <a:xfrm rot="20940000">
              <a:off x="6343141" y="5037760"/>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155" name="Freeform 453"/>
            <p:cNvSpPr/>
            <p:nvPr/>
          </p:nvSpPr>
          <p:spPr>
            <a:xfrm rot="20940000">
              <a:off x="6283141" y="5028257"/>
              <a:ext cx="68584" cy="67618"/>
            </a:xfrm>
            <a:custGeom>
              <a:avLst/>
              <a:gdLst>
                <a:gd name="T0" fmla="*/ 55 w 60"/>
                <a:gd name="T1" fmla="*/ 39 h 59"/>
                <a:gd name="T2" fmla="*/ 21 w 60"/>
                <a:gd name="T3" fmla="*/ 54 h 59"/>
                <a:gd name="T4" fmla="*/ 6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6" y="20"/>
                  </a:cubicBezTo>
                  <a:cubicBezTo>
                    <a:pt x="11" y="6"/>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156" name="Freeform 454"/>
            <p:cNvSpPr/>
            <p:nvPr/>
          </p:nvSpPr>
          <p:spPr>
            <a:xfrm rot="20940000">
              <a:off x="6293694" y="4968156"/>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57" name="Freeform 455"/>
            <p:cNvSpPr/>
            <p:nvPr/>
          </p:nvSpPr>
          <p:spPr>
            <a:xfrm rot="20940000">
              <a:off x="6304159" y="4908110"/>
              <a:ext cx="68101"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158" name="Freeform 456"/>
            <p:cNvSpPr/>
            <p:nvPr/>
          </p:nvSpPr>
          <p:spPr>
            <a:xfrm rot="20940000">
              <a:off x="6314812" y="4849058"/>
              <a:ext cx="67135"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6" y="49"/>
                    <a:pt x="0" y="34"/>
                    <a:pt x="5" y="20"/>
                  </a:cubicBezTo>
                  <a:cubicBezTo>
                    <a:pt x="10" y="7"/>
                    <a:pt x="25" y="0"/>
                    <a:pt x="39" y="5"/>
                  </a:cubicBezTo>
                  <a:cubicBezTo>
                    <a:pt x="52" y="10"/>
                    <a:pt x="59"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159" name="Freeform 457"/>
            <p:cNvSpPr/>
            <p:nvPr/>
          </p:nvSpPr>
          <p:spPr>
            <a:xfrm rot="20940000">
              <a:off x="6323837" y="4789104"/>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60" name="Freeform 458"/>
            <p:cNvSpPr/>
            <p:nvPr/>
          </p:nvSpPr>
          <p:spPr>
            <a:xfrm rot="20940000">
              <a:off x="6334297" y="4729011"/>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161" name="Freeform 459"/>
            <p:cNvSpPr/>
            <p:nvPr/>
          </p:nvSpPr>
          <p:spPr>
            <a:xfrm rot="20940000">
              <a:off x="6344942" y="4669867"/>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162" name="Freeform 460"/>
            <p:cNvSpPr/>
            <p:nvPr/>
          </p:nvSpPr>
          <p:spPr>
            <a:xfrm rot="20940000">
              <a:off x="6353980" y="4610051"/>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5"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163" name="Freeform 461"/>
            <p:cNvSpPr/>
            <p:nvPr/>
          </p:nvSpPr>
          <p:spPr>
            <a:xfrm rot="20940000">
              <a:off x="6364671" y="4551386"/>
              <a:ext cx="68584"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164" name="Freeform 462"/>
            <p:cNvSpPr/>
            <p:nvPr/>
          </p:nvSpPr>
          <p:spPr>
            <a:xfrm rot="20940000">
              <a:off x="6375085" y="449081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65" name="Freeform 463"/>
            <p:cNvSpPr/>
            <p:nvPr/>
          </p:nvSpPr>
          <p:spPr>
            <a:xfrm rot="20940000">
              <a:off x="6384602" y="4430953"/>
              <a:ext cx="68101"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166" name="Freeform 464"/>
            <p:cNvSpPr/>
            <p:nvPr/>
          </p:nvSpPr>
          <p:spPr>
            <a:xfrm rot="20940000">
              <a:off x="6395292" y="4372287"/>
              <a:ext cx="68101"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167" name="Freeform 465"/>
            <p:cNvSpPr/>
            <p:nvPr/>
          </p:nvSpPr>
          <p:spPr>
            <a:xfrm rot="20940000">
              <a:off x="6405228" y="4311763"/>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68" name="Freeform 466"/>
            <p:cNvSpPr/>
            <p:nvPr/>
          </p:nvSpPr>
          <p:spPr>
            <a:xfrm rot="20940000">
              <a:off x="6224089" y="5017603"/>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169" name="Freeform 467"/>
            <p:cNvSpPr/>
            <p:nvPr/>
          </p:nvSpPr>
          <p:spPr>
            <a:xfrm rot="20940000">
              <a:off x="6234563" y="4957649"/>
              <a:ext cx="67135" cy="68584"/>
            </a:xfrm>
            <a:custGeom>
              <a:avLst/>
              <a:gdLst>
                <a:gd name="T0" fmla="*/ 54 w 59"/>
                <a:gd name="T1" fmla="*/ 40 h 60"/>
                <a:gd name="T2" fmla="*/ 20 w 59"/>
                <a:gd name="T3" fmla="*/ 55 h 60"/>
                <a:gd name="T4" fmla="*/ 5 w 59"/>
                <a:gd name="T5" fmla="*/ 21 h 60"/>
                <a:gd name="T6" fmla="*/ 39 w 59"/>
                <a:gd name="T7" fmla="*/ 5 h 60"/>
                <a:gd name="T8" fmla="*/ 54 w 59"/>
                <a:gd name="T9" fmla="*/ 40 h 60"/>
              </a:gd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4"/>
                    <a:pt x="5" y="21"/>
                  </a:cubicBezTo>
                  <a:cubicBezTo>
                    <a:pt x="10" y="7"/>
                    <a:pt x="25" y="0"/>
                    <a:pt x="39" y="5"/>
                  </a:cubicBezTo>
                  <a:cubicBezTo>
                    <a:pt x="52" y="10"/>
                    <a:pt x="59"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170" name="Freeform 468"/>
            <p:cNvSpPr/>
            <p:nvPr/>
          </p:nvSpPr>
          <p:spPr>
            <a:xfrm rot="20940000">
              <a:off x="6244205" y="4899085"/>
              <a:ext cx="68101"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171" name="Freeform 469"/>
            <p:cNvSpPr/>
            <p:nvPr/>
          </p:nvSpPr>
          <p:spPr>
            <a:xfrm rot="20940000">
              <a:off x="6254757" y="4838984"/>
              <a:ext cx="68101"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72" name="Freeform 470"/>
            <p:cNvSpPr/>
            <p:nvPr/>
          </p:nvSpPr>
          <p:spPr>
            <a:xfrm rot="20940000">
              <a:off x="6264693" y="4778459"/>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173" name="Freeform 471"/>
            <p:cNvSpPr/>
            <p:nvPr/>
          </p:nvSpPr>
          <p:spPr>
            <a:xfrm rot="20940000">
              <a:off x="6274435" y="4719978"/>
              <a:ext cx="68584" cy="68101"/>
            </a:xfrm>
            <a:custGeom>
              <a:avLst/>
              <a:gdLst>
                <a:gd name="T0" fmla="*/ 55 w 60"/>
                <a:gd name="T1" fmla="*/ 39 h 60"/>
                <a:gd name="T2" fmla="*/ 21 w 60"/>
                <a:gd name="T3" fmla="*/ 55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174" name="Freeform 472"/>
            <p:cNvSpPr/>
            <p:nvPr/>
          </p:nvSpPr>
          <p:spPr>
            <a:xfrm rot="20940000">
              <a:off x="6284896" y="4659885"/>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75" name="Freeform 473"/>
            <p:cNvSpPr/>
            <p:nvPr/>
          </p:nvSpPr>
          <p:spPr>
            <a:xfrm rot="20940000">
              <a:off x="6295453" y="4600796"/>
              <a:ext cx="68101"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cxnLst>
                <a:cxn ang="0">
                  <a:pos x="T0" y="T1"/>
                </a:cxn>
                <a:cxn ang="0">
                  <a:pos x="T2" y="T3"/>
                </a:cxn>
                <a:cxn ang="0">
                  <a:pos x="T4" y="T5"/>
                </a:cxn>
                <a:cxn ang="0">
                  <a:pos x="T6" y="T7"/>
                </a:cxn>
                <a:cxn ang="0">
                  <a:pos x="T8" y="T9"/>
                </a:cxn>
              </a:cxnLst>
              <a:rect l="0" t="0" r="r" b="b"/>
              <a:pathLst>
                <a:path w="60" h="59">
                  <a:moveTo>
                    <a:pt x="54" y="39"/>
                  </a:moveTo>
                  <a:cubicBezTo>
                    <a:pt x="49" y="52"/>
                    <a:pt x="34" y="59"/>
                    <a:pt x="20" y="54"/>
                  </a:cubicBezTo>
                  <a:cubicBezTo>
                    <a:pt x="7" y="49"/>
                    <a:pt x="0" y="34"/>
                    <a:pt x="5" y="20"/>
                  </a:cubicBezTo>
                  <a:cubicBezTo>
                    <a:pt x="10" y="6"/>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176" name="Freeform 474"/>
            <p:cNvSpPr/>
            <p:nvPr/>
          </p:nvSpPr>
          <p:spPr>
            <a:xfrm rot="20940000">
              <a:off x="6304579" y="4540925"/>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77" name="Freeform 475"/>
            <p:cNvSpPr/>
            <p:nvPr/>
          </p:nvSpPr>
          <p:spPr>
            <a:xfrm rot="20940000">
              <a:off x="6315039" y="4480833"/>
              <a:ext cx="68584"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178" name="Freeform 476"/>
            <p:cNvSpPr/>
            <p:nvPr/>
          </p:nvSpPr>
          <p:spPr>
            <a:xfrm rot="20940000">
              <a:off x="6325730" y="4421685"/>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179" name="Freeform 477"/>
            <p:cNvSpPr/>
            <p:nvPr/>
          </p:nvSpPr>
          <p:spPr>
            <a:xfrm rot="20940000">
              <a:off x="6336157" y="4361735"/>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180" name="Freeform 478"/>
            <p:cNvSpPr/>
            <p:nvPr/>
          </p:nvSpPr>
          <p:spPr>
            <a:xfrm rot="20940000">
              <a:off x="6345182" y="4301781"/>
              <a:ext cx="68584" cy="68101"/>
            </a:xfrm>
            <a:custGeom>
              <a:avLst/>
              <a:gdLst>
                <a:gd name="T0" fmla="*/ 55 w 60"/>
                <a:gd name="T1" fmla="*/ 40 h 60"/>
                <a:gd name="T2" fmla="*/ 21 w 60"/>
                <a:gd name="T3" fmla="*/ 55 h 60"/>
                <a:gd name="T4" fmla="*/ 5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181" name="Freeform 479"/>
            <p:cNvSpPr/>
            <p:nvPr/>
          </p:nvSpPr>
          <p:spPr>
            <a:xfrm rot="20940000">
              <a:off x="6174457" y="4947051"/>
              <a:ext cx="68584"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0"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182" name="Freeform 480"/>
            <p:cNvSpPr/>
            <p:nvPr/>
          </p:nvSpPr>
          <p:spPr>
            <a:xfrm rot="20940000">
              <a:off x="6185162" y="4888523"/>
              <a:ext cx="67135" cy="68101"/>
            </a:xfrm>
            <a:custGeom>
              <a:avLst/>
              <a:gdLst>
                <a:gd name="T0" fmla="*/ 54 w 59"/>
                <a:gd name="T1" fmla="*/ 39 h 60"/>
                <a:gd name="T2" fmla="*/ 20 w 59"/>
                <a:gd name="T3" fmla="*/ 55 h 60"/>
                <a:gd name="T4" fmla="*/ 5 w 59"/>
                <a:gd name="T5" fmla="*/ 20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49"/>
                    <a:pt x="0" y="34"/>
                    <a:pt x="5" y="20"/>
                  </a:cubicBezTo>
                  <a:cubicBezTo>
                    <a:pt x="10" y="7"/>
                    <a:pt x="25" y="0"/>
                    <a:pt x="39" y="5"/>
                  </a:cubicBezTo>
                  <a:cubicBezTo>
                    <a:pt x="53"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183" name="Freeform 481"/>
            <p:cNvSpPr/>
            <p:nvPr/>
          </p:nvSpPr>
          <p:spPr>
            <a:xfrm rot="20940000">
              <a:off x="6194186" y="4828569"/>
              <a:ext cx="68584" cy="68101"/>
            </a:xfrm>
            <a:custGeom>
              <a:avLst/>
              <a:gdLst>
                <a:gd name="T0" fmla="*/ 55 w 60"/>
                <a:gd name="T1" fmla="*/ 40 h 60"/>
                <a:gd name="T2" fmla="*/ 21 w 60"/>
                <a:gd name="T3" fmla="*/ 55 h 60"/>
                <a:gd name="T4" fmla="*/ 5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184" name="Freeform 482"/>
            <p:cNvSpPr/>
            <p:nvPr/>
          </p:nvSpPr>
          <p:spPr>
            <a:xfrm rot="20940000">
              <a:off x="6204877" y="4769421"/>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185" name="Freeform 483"/>
            <p:cNvSpPr/>
            <p:nvPr/>
          </p:nvSpPr>
          <p:spPr>
            <a:xfrm rot="20940000">
              <a:off x="6215291" y="4709333"/>
              <a:ext cx="68584"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186" name="Freeform 484"/>
            <p:cNvSpPr/>
            <p:nvPr/>
          </p:nvSpPr>
          <p:spPr>
            <a:xfrm rot="20940000">
              <a:off x="6224808" y="4649471"/>
              <a:ext cx="68101" cy="68101"/>
            </a:xfrm>
            <a:custGeom>
              <a:avLst/>
              <a:gdLst>
                <a:gd name="T0" fmla="*/ 55 w 60"/>
                <a:gd name="T1" fmla="*/ 40 h 60"/>
                <a:gd name="T2" fmla="*/ 21 w 60"/>
                <a:gd name="T3" fmla="*/ 55 h 60"/>
                <a:gd name="T4" fmla="*/ 6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187" name="Freeform 485"/>
            <p:cNvSpPr/>
            <p:nvPr/>
          </p:nvSpPr>
          <p:spPr>
            <a:xfrm rot="20940000">
              <a:off x="6235499" y="4590322"/>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188" name="Freeform 486"/>
            <p:cNvSpPr/>
            <p:nvPr/>
          </p:nvSpPr>
          <p:spPr>
            <a:xfrm rot="20940000">
              <a:off x="6245481" y="4530276"/>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4"/>
                    <a:pt x="5" y="21"/>
                  </a:cubicBezTo>
                  <a:cubicBezTo>
                    <a:pt x="10" y="7"/>
                    <a:pt x="25"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189" name="Freeform 487"/>
            <p:cNvSpPr/>
            <p:nvPr/>
          </p:nvSpPr>
          <p:spPr>
            <a:xfrm rot="20940000">
              <a:off x="6256134" y="4471224"/>
              <a:ext cx="67618"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6" y="49"/>
                    <a:pt x="0" y="34"/>
                    <a:pt x="5" y="20"/>
                  </a:cubicBezTo>
                  <a:cubicBezTo>
                    <a:pt x="10" y="7"/>
                    <a:pt x="25" y="0"/>
                    <a:pt x="39" y="5"/>
                  </a:cubicBezTo>
                  <a:cubicBezTo>
                    <a:pt x="52" y="10"/>
                    <a:pt x="59"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190" name="Freeform 488"/>
            <p:cNvSpPr/>
            <p:nvPr/>
          </p:nvSpPr>
          <p:spPr>
            <a:xfrm rot="20940000">
              <a:off x="6265637" y="4411224"/>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91" name="Freeform 489"/>
            <p:cNvSpPr/>
            <p:nvPr/>
          </p:nvSpPr>
          <p:spPr>
            <a:xfrm rot="20940000">
              <a:off x="6276102" y="4351178"/>
              <a:ext cx="68101"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192" name="Freeform 490"/>
            <p:cNvSpPr/>
            <p:nvPr/>
          </p:nvSpPr>
          <p:spPr>
            <a:xfrm rot="20940000">
              <a:off x="6114641" y="4938013"/>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193" name="Freeform 491"/>
            <p:cNvSpPr/>
            <p:nvPr/>
          </p:nvSpPr>
          <p:spPr>
            <a:xfrm rot="20940000">
              <a:off x="6104908" y="4997069"/>
              <a:ext cx="67618" cy="68101"/>
            </a:xfrm>
            <a:custGeom>
              <a:avLst/>
              <a:gdLst>
                <a:gd name="T0" fmla="*/ 54 w 59"/>
                <a:gd name="T1" fmla="*/ 40 h 60"/>
                <a:gd name="T2" fmla="*/ 20 w 59"/>
                <a:gd name="T3" fmla="*/ 55 h 60"/>
                <a:gd name="T4" fmla="*/ 5 w 59"/>
                <a:gd name="T5" fmla="*/ 21 h 60"/>
                <a:gd name="T6" fmla="*/ 39 w 59"/>
                <a:gd name="T7" fmla="*/ 6 h 60"/>
                <a:gd name="T8" fmla="*/ 54 w 59"/>
                <a:gd name="T9" fmla="*/ 40 h 60"/>
              </a:gd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6"/>
                  </a:cubicBezTo>
                  <a:cubicBezTo>
                    <a:pt x="53" y="11"/>
                    <a:pt x="59"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194" name="Freeform 492"/>
            <p:cNvSpPr/>
            <p:nvPr/>
          </p:nvSpPr>
          <p:spPr>
            <a:xfrm rot="20940000">
              <a:off x="6125102" y="4877920"/>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95" name="Freeform 493"/>
            <p:cNvSpPr/>
            <p:nvPr/>
          </p:nvSpPr>
          <p:spPr>
            <a:xfrm rot="20940000">
              <a:off x="6135613" y="4818836"/>
              <a:ext cx="68101"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cxnLst>
                <a:cxn ang="0">
                  <a:pos x="T0" y="T1"/>
                </a:cxn>
                <a:cxn ang="0">
                  <a:pos x="T2" y="T3"/>
                </a:cxn>
                <a:cxn ang="0">
                  <a:pos x="T4" y="T5"/>
                </a:cxn>
                <a:cxn ang="0">
                  <a:pos x="T6" y="T7"/>
                </a:cxn>
                <a:cxn ang="0">
                  <a:pos x="T8" y="T9"/>
                </a:cxn>
              </a:cxnLst>
              <a:rect l="0" t="0" r="r" b="b"/>
              <a:pathLst>
                <a:path w="60" h="59">
                  <a:moveTo>
                    <a:pt x="54" y="39"/>
                  </a:moveTo>
                  <a:cubicBezTo>
                    <a:pt x="49" y="53"/>
                    <a:pt x="34" y="59"/>
                    <a:pt x="20" y="54"/>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196" name="Freeform 494"/>
            <p:cNvSpPr/>
            <p:nvPr/>
          </p:nvSpPr>
          <p:spPr>
            <a:xfrm rot="20940000">
              <a:off x="6144785" y="4758960"/>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197" name="Freeform 495"/>
            <p:cNvSpPr/>
            <p:nvPr/>
          </p:nvSpPr>
          <p:spPr>
            <a:xfrm rot="20940000">
              <a:off x="6155245" y="4698868"/>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198" name="Freeform 496"/>
            <p:cNvSpPr/>
            <p:nvPr/>
          </p:nvSpPr>
          <p:spPr>
            <a:xfrm rot="20940000">
              <a:off x="6165890" y="4639724"/>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199" name="Freeform 497"/>
            <p:cNvSpPr/>
            <p:nvPr/>
          </p:nvSpPr>
          <p:spPr>
            <a:xfrm rot="20940000">
              <a:off x="6176364" y="4579770"/>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200" name="Freeform 498"/>
            <p:cNvSpPr/>
            <p:nvPr/>
          </p:nvSpPr>
          <p:spPr>
            <a:xfrm rot="20940000">
              <a:off x="6185480" y="4520773"/>
              <a:ext cx="68584" cy="67618"/>
            </a:xfrm>
            <a:custGeom>
              <a:avLst/>
              <a:gdLst>
                <a:gd name="T0" fmla="*/ 55 w 60"/>
                <a:gd name="T1" fmla="*/ 39 h 59"/>
                <a:gd name="T2" fmla="*/ 21 w 60"/>
                <a:gd name="T3" fmla="*/ 54 h 59"/>
                <a:gd name="T4" fmla="*/ 5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201" name="Freeform 499"/>
            <p:cNvSpPr/>
            <p:nvPr/>
          </p:nvSpPr>
          <p:spPr>
            <a:xfrm rot="20940000">
              <a:off x="6196033" y="4460672"/>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0"/>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02" name="Freeform 500"/>
            <p:cNvSpPr/>
            <p:nvPr/>
          </p:nvSpPr>
          <p:spPr>
            <a:xfrm rot="20940000">
              <a:off x="6206493" y="4400579"/>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203" name="Freeform 501"/>
            <p:cNvSpPr/>
            <p:nvPr/>
          </p:nvSpPr>
          <p:spPr>
            <a:xfrm rot="20940000">
              <a:off x="6055497" y="4927368"/>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204" name="Freeform 502"/>
            <p:cNvSpPr/>
            <p:nvPr/>
          </p:nvSpPr>
          <p:spPr>
            <a:xfrm rot="20940000">
              <a:off x="6065014" y="4867506"/>
              <a:ext cx="68101"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205" name="Freeform 503"/>
            <p:cNvSpPr/>
            <p:nvPr/>
          </p:nvSpPr>
          <p:spPr>
            <a:xfrm rot="20940000">
              <a:off x="6075659" y="4808362"/>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06" name="Freeform 504"/>
            <p:cNvSpPr/>
            <p:nvPr/>
          </p:nvSpPr>
          <p:spPr>
            <a:xfrm rot="20940000">
              <a:off x="6085640" y="4748316"/>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4"/>
                    <a:pt x="5" y="21"/>
                  </a:cubicBezTo>
                  <a:cubicBezTo>
                    <a:pt x="10" y="7"/>
                    <a:pt x="25"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207" name="Freeform 505"/>
            <p:cNvSpPr/>
            <p:nvPr/>
          </p:nvSpPr>
          <p:spPr>
            <a:xfrm rot="20940000">
              <a:off x="6095337" y="4689356"/>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208" name="Freeform 506"/>
            <p:cNvSpPr/>
            <p:nvPr/>
          </p:nvSpPr>
          <p:spPr>
            <a:xfrm rot="20940000">
              <a:off x="6105797" y="4629263"/>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09" name="Freeform 507"/>
            <p:cNvSpPr/>
            <p:nvPr/>
          </p:nvSpPr>
          <p:spPr>
            <a:xfrm rot="20940000">
              <a:off x="6116262" y="4569217"/>
              <a:ext cx="68101"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0"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210" name="Freeform 508"/>
            <p:cNvSpPr/>
            <p:nvPr/>
          </p:nvSpPr>
          <p:spPr>
            <a:xfrm rot="20940000">
              <a:off x="6126907" y="4510073"/>
              <a:ext cx="68101"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211" name="Freeform 509"/>
            <p:cNvSpPr/>
            <p:nvPr/>
          </p:nvSpPr>
          <p:spPr>
            <a:xfrm rot="20940000">
              <a:off x="6135940" y="4450211"/>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12" name="Freeform 510"/>
            <p:cNvSpPr/>
            <p:nvPr/>
          </p:nvSpPr>
          <p:spPr>
            <a:xfrm rot="20940000">
              <a:off x="6146539" y="4391555"/>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213" name="Freeform 511"/>
            <p:cNvSpPr/>
            <p:nvPr/>
          </p:nvSpPr>
          <p:spPr>
            <a:xfrm rot="20940000">
              <a:off x="6006050" y="4857763"/>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214" name="Freeform 512"/>
            <p:cNvSpPr/>
            <p:nvPr/>
          </p:nvSpPr>
          <p:spPr>
            <a:xfrm rot="20940000">
              <a:off x="6015088" y="4797948"/>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15" name="Freeform 513"/>
            <p:cNvSpPr/>
            <p:nvPr/>
          </p:nvSpPr>
          <p:spPr>
            <a:xfrm rot="20940000">
              <a:off x="6025686" y="4739291"/>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216" name="Freeform 514"/>
            <p:cNvSpPr/>
            <p:nvPr/>
          </p:nvSpPr>
          <p:spPr>
            <a:xfrm rot="20940000">
              <a:off x="6036193" y="4678711"/>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17" name="Freeform 515"/>
            <p:cNvSpPr/>
            <p:nvPr/>
          </p:nvSpPr>
          <p:spPr>
            <a:xfrm rot="20940000">
              <a:off x="6046667" y="4618757"/>
              <a:ext cx="67135" cy="68584"/>
            </a:xfrm>
            <a:custGeom>
              <a:avLst/>
              <a:gdLst>
                <a:gd name="T0" fmla="*/ 54 w 59"/>
                <a:gd name="T1" fmla="*/ 40 h 60"/>
                <a:gd name="T2" fmla="*/ 20 w 59"/>
                <a:gd name="T3" fmla="*/ 55 h 60"/>
                <a:gd name="T4" fmla="*/ 5 w 59"/>
                <a:gd name="T5" fmla="*/ 21 h 60"/>
                <a:gd name="T6" fmla="*/ 39 w 59"/>
                <a:gd name="T7" fmla="*/ 5 h 60"/>
                <a:gd name="T8" fmla="*/ 54 w 59"/>
                <a:gd name="T9" fmla="*/ 40 h 60"/>
              </a:gd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5"/>
                  </a:cubicBezTo>
                  <a:cubicBezTo>
                    <a:pt x="53" y="11"/>
                    <a:pt x="59"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218" name="Freeform 516"/>
            <p:cNvSpPr/>
            <p:nvPr/>
          </p:nvSpPr>
          <p:spPr>
            <a:xfrm rot="20940000">
              <a:off x="6056400" y="4560184"/>
              <a:ext cx="68101" cy="68101"/>
            </a:xfrm>
            <a:custGeom>
              <a:avLst/>
              <a:gdLst>
                <a:gd name="T0" fmla="*/ 55 w 60"/>
                <a:gd name="T1" fmla="*/ 39 h 60"/>
                <a:gd name="T2" fmla="*/ 21 w 60"/>
                <a:gd name="T3" fmla="*/ 54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219" name="Freeform 517"/>
            <p:cNvSpPr/>
            <p:nvPr/>
          </p:nvSpPr>
          <p:spPr>
            <a:xfrm rot="20940000">
              <a:off x="6066382" y="4500137"/>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20" name="Freeform 518"/>
            <p:cNvSpPr/>
            <p:nvPr/>
          </p:nvSpPr>
          <p:spPr>
            <a:xfrm rot="20940000">
              <a:off x="6076796" y="4439567"/>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221" name="Freeform 519"/>
            <p:cNvSpPr/>
            <p:nvPr/>
          </p:nvSpPr>
          <p:spPr>
            <a:xfrm rot="20940000">
              <a:off x="6086539" y="4381085"/>
              <a:ext cx="68584" cy="68101"/>
            </a:xfrm>
            <a:custGeom>
              <a:avLst/>
              <a:gdLst>
                <a:gd name="T0" fmla="*/ 55 w 60"/>
                <a:gd name="T1" fmla="*/ 39 h 60"/>
                <a:gd name="T2" fmla="*/ 21 w 60"/>
                <a:gd name="T3" fmla="*/ 55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22" name="Freeform 520"/>
            <p:cNvSpPr/>
            <p:nvPr/>
          </p:nvSpPr>
          <p:spPr>
            <a:xfrm rot="20940000">
              <a:off x="6096999" y="4320993"/>
              <a:ext cx="68584"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223" name="Freeform 521"/>
            <p:cNvSpPr/>
            <p:nvPr/>
          </p:nvSpPr>
          <p:spPr>
            <a:xfrm rot="20940000">
              <a:off x="6037004" y="4311536"/>
              <a:ext cx="68101"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224" name="Freeform 522"/>
            <p:cNvSpPr/>
            <p:nvPr/>
          </p:nvSpPr>
          <p:spPr>
            <a:xfrm rot="20940000">
              <a:off x="6047602" y="4251430"/>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25" name="Freeform 523"/>
            <p:cNvSpPr/>
            <p:nvPr/>
          </p:nvSpPr>
          <p:spPr>
            <a:xfrm rot="20940000">
              <a:off x="6057584" y="4191384"/>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226" name="Freeform 524"/>
            <p:cNvSpPr/>
            <p:nvPr/>
          </p:nvSpPr>
          <p:spPr>
            <a:xfrm rot="20940000">
              <a:off x="6118118" y="4201895"/>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227" name="Freeform 525"/>
            <p:cNvSpPr/>
            <p:nvPr/>
          </p:nvSpPr>
          <p:spPr>
            <a:xfrm rot="20940000">
              <a:off x="6127143" y="4141941"/>
              <a:ext cx="68584" cy="68101"/>
            </a:xfrm>
            <a:custGeom>
              <a:avLst/>
              <a:gdLst>
                <a:gd name="T0" fmla="*/ 55 w 60"/>
                <a:gd name="T1" fmla="*/ 40 h 60"/>
                <a:gd name="T2" fmla="*/ 21 w 60"/>
                <a:gd name="T3" fmla="*/ 55 h 60"/>
                <a:gd name="T4" fmla="*/ 5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228" name="Freeform 526"/>
            <p:cNvSpPr/>
            <p:nvPr/>
          </p:nvSpPr>
          <p:spPr>
            <a:xfrm rot="20940000">
              <a:off x="6187189" y="4151923"/>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29" name="Freeform 527"/>
            <p:cNvSpPr/>
            <p:nvPr/>
          </p:nvSpPr>
          <p:spPr>
            <a:xfrm rot="20940000">
              <a:off x="5946004" y="4847782"/>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30" name="Freeform 528"/>
            <p:cNvSpPr/>
            <p:nvPr/>
          </p:nvSpPr>
          <p:spPr>
            <a:xfrm rot="20940000">
              <a:off x="5935543" y="4907874"/>
              <a:ext cx="68584" cy="68101"/>
            </a:xfrm>
            <a:custGeom>
              <a:avLst/>
              <a:gdLst>
                <a:gd name="T0" fmla="*/ 55 w 60"/>
                <a:gd name="T1" fmla="*/ 39 h 60"/>
                <a:gd name="T2" fmla="*/ 21 w 60"/>
                <a:gd name="T3" fmla="*/ 54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231" name="Freeform 529"/>
            <p:cNvSpPr/>
            <p:nvPr/>
          </p:nvSpPr>
          <p:spPr>
            <a:xfrm rot="20940000">
              <a:off x="5925801" y="4966355"/>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232" name="Freeform 530"/>
            <p:cNvSpPr/>
            <p:nvPr/>
          </p:nvSpPr>
          <p:spPr>
            <a:xfrm rot="20940000">
              <a:off x="5915865" y="5026880"/>
              <a:ext cx="68101"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0"/>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33" name="Freeform 531"/>
            <p:cNvSpPr/>
            <p:nvPr/>
          </p:nvSpPr>
          <p:spPr>
            <a:xfrm rot="20940000">
              <a:off x="5975911" y="5036862"/>
              <a:ext cx="68101"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234" name="Freeform 532"/>
            <p:cNvSpPr/>
            <p:nvPr/>
          </p:nvSpPr>
          <p:spPr>
            <a:xfrm rot="20940000">
              <a:off x="5965262" y="5095960"/>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235" name="Freeform 533"/>
            <p:cNvSpPr/>
            <p:nvPr/>
          </p:nvSpPr>
          <p:spPr>
            <a:xfrm rot="20940000">
              <a:off x="5905312" y="5086981"/>
              <a:ext cx="68101"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5" y="20"/>
                  </a:cubicBezTo>
                  <a:cubicBezTo>
                    <a:pt x="11" y="6"/>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236" name="Freeform 534"/>
            <p:cNvSpPr/>
            <p:nvPr/>
          </p:nvSpPr>
          <p:spPr>
            <a:xfrm rot="20940000">
              <a:off x="5846302" y="5076277"/>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237" name="Freeform 535"/>
            <p:cNvSpPr/>
            <p:nvPr/>
          </p:nvSpPr>
          <p:spPr>
            <a:xfrm rot="20940000">
              <a:off x="5855294" y="5016465"/>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38" name="Freeform 536"/>
            <p:cNvSpPr/>
            <p:nvPr/>
          </p:nvSpPr>
          <p:spPr>
            <a:xfrm rot="20940000">
              <a:off x="5865847" y="4957330"/>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239" name="Freeform 537"/>
            <p:cNvSpPr/>
            <p:nvPr/>
          </p:nvSpPr>
          <p:spPr>
            <a:xfrm rot="20940000">
              <a:off x="5876445" y="489722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40" name="Freeform 538"/>
            <p:cNvSpPr/>
            <p:nvPr/>
          </p:nvSpPr>
          <p:spPr>
            <a:xfrm rot="20940000">
              <a:off x="5886873" y="4837275"/>
              <a:ext cx="67135" cy="68101"/>
            </a:xfrm>
            <a:custGeom>
              <a:avLst/>
              <a:gdLst>
                <a:gd name="T0" fmla="*/ 54 w 59"/>
                <a:gd name="T1" fmla="*/ 40 h 60"/>
                <a:gd name="T2" fmla="*/ 20 w 59"/>
                <a:gd name="T3" fmla="*/ 55 h 60"/>
                <a:gd name="T4" fmla="*/ 5 w 59"/>
                <a:gd name="T5" fmla="*/ 21 h 60"/>
                <a:gd name="T6" fmla="*/ 39 w 59"/>
                <a:gd name="T7" fmla="*/ 6 h 60"/>
                <a:gd name="T8" fmla="*/ 54 w 59"/>
                <a:gd name="T9" fmla="*/ 40 h 60"/>
              </a:gd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6"/>
                  </a:cubicBezTo>
                  <a:cubicBezTo>
                    <a:pt x="52" y="11"/>
                    <a:pt x="59"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241" name="Freeform 539"/>
            <p:cNvSpPr/>
            <p:nvPr/>
          </p:nvSpPr>
          <p:spPr>
            <a:xfrm rot="20940000">
              <a:off x="5896606" y="4778219"/>
              <a:ext cx="68101"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242" name="Freeform 540"/>
            <p:cNvSpPr/>
            <p:nvPr/>
          </p:nvSpPr>
          <p:spPr>
            <a:xfrm rot="20940000">
              <a:off x="5906588" y="4718172"/>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43" name="Freeform 541"/>
            <p:cNvSpPr/>
            <p:nvPr/>
          </p:nvSpPr>
          <p:spPr>
            <a:xfrm rot="20940000">
              <a:off x="5917095" y="4659042"/>
              <a:ext cx="68584"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cxnLst>
                <a:cxn ang="0">
                  <a:pos x="T0" y="T1"/>
                </a:cxn>
                <a:cxn ang="0">
                  <a:pos x="T2" y="T3"/>
                </a:cxn>
                <a:cxn ang="0">
                  <a:pos x="T4" y="T5"/>
                </a:cxn>
                <a:cxn ang="0">
                  <a:pos x="T6" y="T7"/>
                </a:cxn>
                <a:cxn ang="0">
                  <a:pos x="T8" y="T9"/>
                </a:cxn>
              </a:cxnLst>
              <a:rect l="0" t="0" r="r" b="b"/>
              <a:pathLst>
                <a:path w="60" h="59">
                  <a:moveTo>
                    <a:pt x="54" y="39"/>
                  </a:moveTo>
                  <a:cubicBezTo>
                    <a:pt x="49" y="52"/>
                    <a:pt x="34" y="59"/>
                    <a:pt x="20" y="54"/>
                  </a:cubicBezTo>
                  <a:cubicBezTo>
                    <a:pt x="7" y="49"/>
                    <a:pt x="0" y="34"/>
                    <a:pt x="5" y="20"/>
                  </a:cubicBezTo>
                  <a:cubicBezTo>
                    <a:pt x="10" y="6"/>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244" name="Freeform 542"/>
            <p:cNvSpPr/>
            <p:nvPr/>
          </p:nvSpPr>
          <p:spPr>
            <a:xfrm rot="20940000">
              <a:off x="5926745" y="4599120"/>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45" name="Freeform 543"/>
            <p:cNvSpPr/>
            <p:nvPr/>
          </p:nvSpPr>
          <p:spPr>
            <a:xfrm rot="20940000">
              <a:off x="5937210" y="4539074"/>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246" name="Freeform 544"/>
            <p:cNvSpPr/>
            <p:nvPr/>
          </p:nvSpPr>
          <p:spPr>
            <a:xfrm rot="20940000">
              <a:off x="5947855" y="4479930"/>
              <a:ext cx="68101"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247" name="Freeform 545"/>
            <p:cNvSpPr/>
            <p:nvPr/>
          </p:nvSpPr>
          <p:spPr>
            <a:xfrm rot="20940000">
              <a:off x="5887762" y="4469470"/>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48" name="Freeform 546"/>
            <p:cNvSpPr/>
            <p:nvPr/>
          </p:nvSpPr>
          <p:spPr>
            <a:xfrm rot="20940000">
              <a:off x="5877210" y="4529571"/>
              <a:ext cx="68101" cy="67618"/>
            </a:xfrm>
            <a:custGeom>
              <a:avLst/>
              <a:gdLst>
                <a:gd name="T0" fmla="*/ 55 w 60"/>
                <a:gd name="T1" fmla="*/ 39 h 59"/>
                <a:gd name="T2" fmla="*/ 21 w 60"/>
                <a:gd name="T3" fmla="*/ 54 h 59"/>
                <a:gd name="T4" fmla="*/ 6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249" name="Freeform 547"/>
            <p:cNvSpPr/>
            <p:nvPr/>
          </p:nvSpPr>
          <p:spPr>
            <a:xfrm rot="20940000">
              <a:off x="5818154" y="4518871"/>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0"/>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50" name="Freeform 548"/>
            <p:cNvSpPr/>
            <p:nvPr/>
          </p:nvSpPr>
          <p:spPr>
            <a:xfrm rot="20940000">
              <a:off x="5807647" y="4579451"/>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251" name="Freeform 549"/>
            <p:cNvSpPr/>
            <p:nvPr/>
          </p:nvSpPr>
          <p:spPr>
            <a:xfrm rot="20940000">
              <a:off x="5867601" y="4588476"/>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4"/>
                    <a:pt x="5" y="21"/>
                  </a:cubicBezTo>
                  <a:cubicBezTo>
                    <a:pt x="10" y="7"/>
                    <a:pt x="25" y="0"/>
                    <a:pt x="39" y="5"/>
                  </a:cubicBezTo>
                  <a:cubicBezTo>
                    <a:pt x="53" y="10"/>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252" name="Freeform 550"/>
            <p:cNvSpPr/>
            <p:nvPr/>
          </p:nvSpPr>
          <p:spPr>
            <a:xfrm rot="20940000">
              <a:off x="5857141" y="4648568"/>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253" name="Freeform 551"/>
            <p:cNvSpPr/>
            <p:nvPr/>
          </p:nvSpPr>
          <p:spPr>
            <a:xfrm rot="20940000">
              <a:off x="5846496" y="4707712"/>
              <a:ext cx="68584"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254" name="Freeform 552"/>
            <p:cNvSpPr/>
            <p:nvPr/>
          </p:nvSpPr>
          <p:spPr>
            <a:xfrm rot="20940000">
              <a:off x="5837458" y="4767528"/>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255" name="Freeform 553"/>
            <p:cNvSpPr/>
            <p:nvPr/>
          </p:nvSpPr>
          <p:spPr>
            <a:xfrm rot="20940000">
              <a:off x="5826998" y="4827620"/>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256" name="Freeform 554"/>
            <p:cNvSpPr/>
            <p:nvPr/>
          </p:nvSpPr>
          <p:spPr>
            <a:xfrm rot="20940000">
              <a:off x="5816353" y="4886764"/>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257" name="Freeform 555"/>
            <p:cNvSpPr/>
            <p:nvPr/>
          </p:nvSpPr>
          <p:spPr>
            <a:xfrm rot="20940000">
              <a:off x="5807328" y="4946718"/>
              <a:ext cx="67135"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49"/>
                    <a:pt x="0" y="34"/>
                    <a:pt x="5" y="20"/>
                  </a:cubicBezTo>
                  <a:cubicBezTo>
                    <a:pt x="10" y="7"/>
                    <a:pt x="25" y="0"/>
                    <a:pt x="39" y="5"/>
                  </a:cubicBezTo>
                  <a:cubicBezTo>
                    <a:pt x="52"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258" name="Freeform 556"/>
            <p:cNvSpPr/>
            <p:nvPr/>
          </p:nvSpPr>
          <p:spPr>
            <a:xfrm rot="20940000">
              <a:off x="5796675" y="5005770"/>
              <a:ext cx="68101"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259" name="Freeform 557"/>
            <p:cNvSpPr/>
            <p:nvPr/>
          </p:nvSpPr>
          <p:spPr>
            <a:xfrm rot="20940000">
              <a:off x="5786210" y="5065817"/>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60" name="Freeform 558"/>
            <p:cNvSpPr/>
            <p:nvPr/>
          </p:nvSpPr>
          <p:spPr>
            <a:xfrm rot="20940000">
              <a:off x="5775749" y="5125909"/>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261" name="Freeform 559"/>
            <p:cNvSpPr/>
            <p:nvPr/>
          </p:nvSpPr>
          <p:spPr>
            <a:xfrm rot="20940000">
              <a:off x="5766007" y="5184873"/>
              <a:ext cx="68584" cy="68101"/>
            </a:xfrm>
            <a:custGeom>
              <a:avLst/>
              <a:gdLst>
                <a:gd name="T0" fmla="*/ 54 w 60"/>
                <a:gd name="T1" fmla="*/ 40 h 60"/>
                <a:gd name="T2" fmla="*/ 20 w 60"/>
                <a:gd name="T3" fmla="*/ 55 h 60"/>
                <a:gd name="T4" fmla="*/ 5 w 60"/>
                <a:gd name="T5" fmla="*/ 21 h 60"/>
                <a:gd name="T6" fmla="*/ 39 w 60"/>
                <a:gd name="T7" fmla="*/ 5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262" name="Freeform 560"/>
            <p:cNvSpPr/>
            <p:nvPr/>
          </p:nvSpPr>
          <p:spPr>
            <a:xfrm rot="20940000">
              <a:off x="5756071" y="5244915"/>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63" name="Freeform 561"/>
            <p:cNvSpPr/>
            <p:nvPr/>
          </p:nvSpPr>
          <p:spPr>
            <a:xfrm rot="20940000">
              <a:off x="5695500" y="5234500"/>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6"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264" name="Freeform 562"/>
            <p:cNvSpPr/>
            <p:nvPr/>
          </p:nvSpPr>
          <p:spPr>
            <a:xfrm rot="20940000">
              <a:off x="5686462" y="5294316"/>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265" name="Freeform 563"/>
            <p:cNvSpPr/>
            <p:nvPr/>
          </p:nvSpPr>
          <p:spPr>
            <a:xfrm rot="20940000">
              <a:off x="5626370" y="5283856"/>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66" name="Freeform 564"/>
            <p:cNvSpPr/>
            <p:nvPr/>
          </p:nvSpPr>
          <p:spPr>
            <a:xfrm rot="20940000">
              <a:off x="5566282" y="5273442"/>
              <a:ext cx="68101"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267" name="Freeform 565"/>
            <p:cNvSpPr/>
            <p:nvPr/>
          </p:nvSpPr>
          <p:spPr>
            <a:xfrm rot="20940000">
              <a:off x="5576973" y="5214776"/>
              <a:ext cx="68101"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268" name="Freeform 566"/>
            <p:cNvSpPr/>
            <p:nvPr/>
          </p:nvSpPr>
          <p:spPr>
            <a:xfrm rot="20940000">
              <a:off x="5517837" y="5204224"/>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2"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269" name="Freeform 567"/>
            <p:cNvSpPr/>
            <p:nvPr/>
          </p:nvSpPr>
          <p:spPr>
            <a:xfrm rot="20940000">
              <a:off x="5526954" y="5145227"/>
              <a:ext cx="68584"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1" y="6"/>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270" name="Freeform 568"/>
            <p:cNvSpPr/>
            <p:nvPr/>
          </p:nvSpPr>
          <p:spPr>
            <a:xfrm rot="20940000">
              <a:off x="5586908" y="5154251"/>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4"/>
                    <a:pt x="5" y="21"/>
                  </a:cubicBezTo>
                  <a:cubicBezTo>
                    <a:pt x="10" y="7"/>
                    <a:pt x="26" y="0"/>
                    <a:pt x="39" y="5"/>
                  </a:cubicBezTo>
                  <a:cubicBezTo>
                    <a:pt x="53" y="10"/>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271" name="Freeform 569"/>
            <p:cNvSpPr/>
            <p:nvPr/>
          </p:nvSpPr>
          <p:spPr>
            <a:xfrm rot="20940000">
              <a:off x="5646053" y="5164896"/>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72" name="Freeform 570"/>
            <p:cNvSpPr/>
            <p:nvPr/>
          </p:nvSpPr>
          <p:spPr>
            <a:xfrm rot="20940000">
              <a:off x="5706145" y="5175356"/>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273" name="Freeform 571"/>
            <p:cNvSpPr/>
            <p:nvPr/>
          </p:nvSpPr>
          <p:spPr>
            <a:xfrm rot="20940000">
              <a:off x="5716605" y="5115264"/>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74" name="Freeform 572"/>
            <p:cNvSpPr/>
            <p:nvPr/>
          </p:nvSpPr>
          <p:spPr>
            <a:xfrm rot="20940000">
              <a:off x="5726122" y="5055402"/>
              <a:ext cx="68101"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275" name="Freeform 573"/>
            <p:cNvSpPr/>
            <p:nvPr/>
          </p:nvSpPr>
          <p:spPr>
            <a:xfrm rot="20940000">
              <a:off x="5736767" y="4996258"/>
              <a:ext cx="68101"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276" name="Freeform 574"/>
            <p:cNvSpPr/>
            <p:nvPr/>
          </p:nvSpPr>
          <p:spPr>
            <a:xfrm rot="20940000">
              <a:off x="5746748" y="4936212"/>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77" name="Freeform 575"/>
            <p:cNvSpPr/>
            <p:nvPr/>
          </p:nvSpPr>
          <p:spPr>
            <a:xfrm rot="20940000">
              <a:off x="5757301" y="4877077"/>
              <a:ext cx="68584" cy="67618"/>
            </a:xfrm>
            <a:custGeom>
              <a:avLst/>
              <a:gdLst>
                <a:gd name="T0" fmla="*/ 54 w 60"/>
                <a:gd name="T1" fmla="*/ 39 h 59"/>
                <a:gd name="T2" fmla="*/ 20 w 60"/>
                <a:gd name="T3" fmla="*/ 54 h 59"/>
                <a:gd name="T4" fmla="*/ 5 w 60"/>
                <a:gd name="T5" fmla="*/ 20 h 59"/>
                <a:gd name="T6" fmla="*/ 39 w 60"/>
                <a:gd name="T7" fmla="*/ 5 h 59"/>
                <a:gd name="T8" fmla="*/ 54 w 60"/>
                <a:gd name="T9" fmla="*/ 39 h 59"/>
              </a:gdLst>
              <a:cxnLst>
                <a:cxn ang="0">
                  <a:pos x="T0" y="T1"/>
                </a:cxn>
                <a:cxn ang="0">
                  <a:pos x="T2" y="T3"/>
                </a:cxn>
                <a:cxn ang="0">
                  <a:pos x="T4" y="T5"/>
                </a:cxn>
                <a:cxn ang="0">
                  <a:pos x="T6" y="T7"/>
                </a:cxn>
                <a:cxn ang="0">
                  <a:pos x="T8" y="T9"/>
                </a:cxn>
              </a:cxnLst>
              <a:rect l="0" t="0" r="r" b="b"/>
              <a:pathLst>
                <a:path w="60" h="59">
                  <a:moveTo>
                    <a:pt x="54" y="39"/>
                  </a:moveTo>
                  <a:cubicBezTo>
                    <a:pt x="49" y="53"/>
                    <a:pt x="34" y="59"/>
                    <a:pt x="20" y="54"/>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278" name="Freeform 576"/>
            <p:cNvSpPr/>
            <p:nvPr/>
          </p:nvSpPr>
          <p:spPr>
            <a:xfrm rot="20940000">
              <a:off x="5766905" y="4817160"/>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79" name="Freeform 577"/>
            <p:cNvSpPr/>
            <p:nvPr/>
          </p:nvSpPr>
          <p:spPr>
            <a:xfrm rot="20940000">
              <a:off x="5777370" y="4757114"/>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280" name="Freeform 578"/>
            <p:cNvSpPr/>
            <p:nvPr/>
          </p:nvSpPr>
          <p:spPr>
            <a:xfrm rot="20940000">
              <a:off x="5717508" y="4748080"/>
              <a:ext cx="68101" cy="68101"/>
            </a:xfrm>
            <a:custGeom>
              <a:avLst/>
              <a:gdLst>
                <a:gd name="T0" fmla="*/ 55 w 60"/>
                <a:gd name="T1" fmla="*/ 39 h 60"/>
                <a:gd name="T2" fmla="*/ 21 w 60"/>
                <a:gd name="T3" fmla="*/ 54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281" name="Freeform 579"/>
            <p:cNvSpPr/>
            <p:nvPr/>
          </p:nvSpPr>
          <p:spPr>
            <a:xfrm rot="20940000">
              <a:off x="5707761" y="4806515"/>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4"/>
                    <a:pt x="5" y="21"/>
                  </a:cubicBezTo>
                  <a:cubicBezTo>
                    <a:pt x="10" y="7"/>
                    <a:pt x="25" y="0"/>
                    <a:pt x="39" y="5"/>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282" name="Freeform 580"/>
            <p:cNvSpPr/>
            <p:nvPr/>
          </p:nvSpPr>
          <p:spPr>
            <a:xfrm rot="20940000">
              <a:off x="5697347" y="4867086"/>
              <a:ext cx="68584"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83" name="Freeform 581"/>
            <p:cNvSpPr/>
            <p:nvPr/>
          </p:nvSpPr>
          <p:spPr>
            <a:xfrm rot="20940000">
              <a:off x="5686656" y="4925752"/>
              <a:ext cx="68584"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284" name="Freeform 582"/>
            <p:cNvSpPr/>
            <p:nvPr/>
          </p:nvSpPr>
          <p:spPr>
            <a:xfrm rot="20940000">
              <a:off x="5677631" y="4985706"/>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285" name="Freeform 583"/>
            <p:cNvSpPr/>
            <p:nvPr/>
          </p:nvSpPr>
          <p:spPr>
            <a:xfrm rot="20940000">
              <a:off x="5667158" y="5045660"/>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286" name="Freeform 584"/>
            <p:cNvSpPr/>
            <p:nvPr/>
          </p:nvSpPr>
          <p:spPr>
            <a:xfrm rot="20940000">
              <a:off x="5656513" y="5104804"/>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287" name="Freeform 585"/>
            <p:cNvSpPr/>
            <p:nvPr/>
          </p:nvSpPr>
          <p:spPr>
            <a:xfrm rot="20940000">
              <a:off x="5597516" y="5095687"/>
              <a:ext cx="67618" cy="67135"/>
            </a:xfrm>
            <a:custGeom>
              <a:avLst/>
              <a:gdLst>
                <a:gd name="T0" fmla="*/ 54 w 59"/>
                <a:gd name="T1" fmla="*/ 39 h 59"/>
                <a:gd name="T2" fmla="*/ 20 w 59"/>
                <a:gd name="T3" fmla="*/ 54 h 59"/>
                <a:gd name="T4" fmla="*/ 5 w 59"/>
                <a:gd name="T5" fmla="*/ 20 h 59"/>
                <a:gd name="T6" fmla="*/ 39 w 59"/>
                <a:gd name="T7" fmla="*/ 5 h 59"/>
                <a:gd name="T8" fmla="*/ 54 w 59"/>
                <a:gd name="T9" fmla="*/ 39 h 59"/>
              </a:gdLst>
              <a:cxnLst>
                <a:cxn ang="0">
                  <a:pos x="T0" y="T1"/>
                </a:cxn>
                <a:cxn ang="0">
                  <a:pos x="T2" y="T3"/>
                </a:cxn>
                <a:cxn ang="0">
                  <a:pos x="T4" y="T5"/>
                </a:cxn>
                <a:cxn ang="0">
                  <a:pos x="T6" y="T7"/>
                </a:cxn>
                <a:cxn ang="0">
                  <a:pos x="T8" y="T9"/>
                </a:cxn>
              </a:cxnLst>
              <a:rect l="0" t="0" r="r" b="b"/>
              <a:pathLst>
                <a:path w="59" h="59">
                  <a:moveTo>
                    <a:pt x="54" y="39"/>
                  </a:moveTo>
                  <a:cubicBezTo>
                    <a:pt x="49" y="53"/>
                    <a:pt x="34" y="59"/>
                    <a:pt x="20" y="54"/>
                  </a:cubicBezTo>
                  <a:cubicBezTo>
                    <a:pt x="7" y="49"/>
                    <a:pt x="0" y="34"/>
                    <a:pt x="5" y="20"/>
                  </a:cubicBezTo>
                  <a:cubicBezTo>
                    <a:pt x="10" y="7"/>
                    <a:pt x="25" y="0"/>
                    <a:pt x="39" y="5"/>
                  </a:cubicBezTo>
                  <a:cubicBezTo>
                    <a:pt x="53" y="10"/>
                    <a:pt x="59"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288" name="Freeform 586"/>
            <p:cNvSpPr/>
            <p:nvPr/>
          </p:nvSpPr>
          <p:spPr>
            <a:xfrm rot="20940000">
              <a:off x="5537553" y="5085121"/>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0"/>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89" name="Freeform 587"/>
            <p:cNvSpPr/>
            <p:nvPr/>
          </p:nvSpPr>
          <p:spPr>
            <a:xfrm rot="20940000">
              <a:off x="5547967" y="5025033"/>
              <a:ext cx="68584" cy="68101"/>
            </a:xfrm>
            <a:custGeom>
              <a:avLst/>
              <a:gdLst>
                <a:gd name="T0" fmla="*/ 54 w 60"/>
                <a:gd name="T1" fmla="*/ 40 h 60"/>
                <a:gd name="T2" fmla="*/ 20 w 60"/>
                <a:gd name="T3" fmla="*/ 55 h 60"/>
                <a:gd name="T4" fmla="*/ 5 w 60"/>
                <a:gd name="T5" fmla="*/ 21 h 60"/>
                <a:gd name="T6" fmla="*/ 39 w 60"/>
                <a:gd name="T7" fmla="*/ 5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290" name="Freeform 588"/>
            <p:cNvSpPr/>
            <p:nvPr/>
          </p:nvSpPr>
          <p:spPr>
            <a:xfrm rot="20940000">
              <a:off x="5607111" y="5035678"/>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91" name="Freeform 589"/>
            <p:cNvSpPr/>
            <p:nvPr/>
          </p:nvSpPr>
          <p:spPr>
            <a:xfrm rot="20940000">
              <a:off x="5617530" y="4975153"/>
              <a:ext cx="68101"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292" name="Freeform 590"/>
            <p:cNvSpPr/>
            <p:nvPr/>
          </p:nvSpPr>
          <p:spPr>
            <a:xfrm rot="20940000">
              <a:off x="5628221" y="4916488"/>
              <a:ext cx="68101" cy="68101"/>
            </a:xfrm>
            <a:custGeom>
              <a:avLst/>
              <a:gdLst>
                <a:gd name="T0" fmla="*/ 54 w 60"/>
                <a:gd name="T1" fmla="*/ 39 h 60"/>
                <a:gd name="T2" fmla="*/ 20 w 60"/>
                <a:gd name="T3" fmla="*/ 55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293" name="Freeform 591"/>
            <p:cNvSpPr/>
            <p:nvPr/>
          </p:nvSpPr>
          <p:spPr>
            <a:xfrm rot="20940000">
              <a:off x="5637255" y="4856626"/>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94" name="Freeform 592"/>
            <p:cNvSpPr/>
            <p:nvPr/>
          </p:nvSpPr>
          <p:spPr>
            <a:xfrm rot="20940000">
              <a:off x="5647807" y="4797490"/>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295" name="Freeform 593"/>
            <p:cNvSpPr/>
            <p:nvPr/>
          </p:nvSpPr>
          <p:spPr>
            <a:xfrm rot="20940000">
              <a:off x="5658406" y="473738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96" name="Freeform 594"/>
            <p:cNvSpPr/>
            <p:nvPr/>
          </p:nvSpPr>
          <p:spPr>
            <a:xfrm rot="20940000">
              <a:off x="5598313" y="4726924"/>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297" name="Freeform 595"/>
            <p:cNvSpPr/>
            <p:nvPr/>
          </p:nvSpPr>
          <p:spPr>
            <a:xfrm rot="20940000">
              <a:off x="5608963" y="4667826"/>
              <a:ext cx="68101"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0"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298" name="Freeform 596"/>
            <p:cNvSpPr/>
            <p:nvPr/>
          </p:nvSpPr>
          <p:spPr>
            <a:xfrm rot="20940000">
              <a:off x="5548870" y="4657366"/>
              <a:ext cx="68101"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299" name="Freeform 597"/>
            <p:cNvSpPr/>
            <p:nvPr/>
          </p:nvSpPr>
          <p:spPr>
            <a:xfrm rot="20940000">
              <a:off x="5539275" y="4717375"/>
              <a:ext cx="67135" cy="67618"/>
            </a:xfrm>
            <a:custGeom>
              <a:avLst/>
              <a:gdLst>
                <a:gd name="T0" fmla="*/ 54 w 59"/>
                <a:gd name="T1" fmla="*/ 39 h 59"/>
                <a:gd name="T2" fmla="*/ 20 w 59"/>
                <a:gd name="T3" fmla="*/ 54 h 59"/>
                <a:gd name="T4" fmla="*/ 5 w 59"/>
                <a:gd name="T5" fmla="*/ 20 h 59"/>
                <a:gd name="T6" fmla="*/ 39 w 59"/>
                <a:gd name="T7" fmla="*/ 5 h 59"/>
                <a:gd name="T8" fmla="*/ 54 w 59"/>
                <a:gd name="T9" fmla="*/ 39 h 59"/>
              </a:gdLst>
              <a:cxnLst>
                <a:cxn ang="0">
                  <a:pos x="T0" y="T1"/>
                </a:cxn>
                <a:cxn ang="0">
                  <a:pos x="T2" y="T3"/>
                </a:cxn>
                <a:cxn ang="0">
                  <a:pos x="T4" y="T5"/>
                </a:cxn>
                <a:cxn ang="0">
                  <a:pos x="T6" y="T7"/>
                </a:cxn>
                <a:cxn ang="0">
                  <a:pos x="T8" y="T9"/>
                </a:cxn>
              </a:cxnLst>
              <a:rect l="0" t="0" r="r" b="b"/>
              <a:pathLst>
                <a:path w="59" h="59">
                  <a:moveTo>
                    <a:pt x="54" y="39"/>
                  </a:moveTo>
                  <a:cubicBezTo>
                    <a:pt x="49" y="52"/>
                    <a:pt x="34" y="59"/>
                    <a:pt x="20" y="54"/>
                  </a:cubicBezTo>
                  <a:cubicBezTo>
                    <a:pt x="7" y="49"/>
                    <a:pt x="0" y="34"/>
                    <a:pt x="5" y="20"/>
                  </a:cubicBezTo>
                  <a:cubicBezTo>
                    <a:pt x="10" y="6"/>
                    <a:pt x="25" y="0"/>
                    <a:pt x="39" y="5"/>
                  </a:cubicBezTo>
                  <a:cubicBezTo>
                    <a:pt x="53" y="10"/>
                    <a:pt x="59"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300" name="Freeform 598"/>
            <p:cNvSpPr/>
            <p:nvPr/>
          </p:nvSpPr>
          <p:spPr>
            <a:xfrm rot="20940000">
              <a:off x="5528709" y="4776372"/>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301" name="Freeform 599"/>
            <p:cNvSpPr/>
            <p:nvPr/>
          </p:nvSpPr>
          <p:spPr>
            <a:xfrm rot="20940000">
              <a:off x="5587853" y="4787017"/>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302" name="Freeform 600"/>
            <p:cNvSpPr/>
            <p:nvPr/>
          </p:nvSpPr>
          <p:spPr>
            <a:xfrm rot="20940000">
              <a:off x="5578110" y="4845981"/>
              <a:ext cx="68584" cy="68101"/>
            </a:xfrm>
            <a:custGeom>
              <a:avLst/>
              <a:gdLst>
                <a:gd name="T0" fmla="*/ 55 w 60"/>
                <a:gd name="T1" fmla="*/ 40 h 60"/>
                <a:gd name="T2" fmla="*/ 20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303" name="Freeform 601"/>
            <p:cNvSpPr/>
            <p:nvPr/>
          </p:nvSpPr>
          <p:spPr>
            <a:xfrm rot="20940000">
              <a:off x="5568175" y="4906023"/>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304" name="Freeform 602"/>
            <p:cNvSpPr/>
            <p:nvPr/>
          </p:nvSpPr>
          <p:spPr>
            <a:xfrm rot="20940000">
              <a:off x="5507604" y="4895608"/>
              <a:ext cx="68584"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305" name="Freeform 603"/>
            <p:cNvSpPr/>
            <p:nvPr/>
          </p:nvSpPr>
          <p:spPr>
            <a:xfrm rot="20940000">
              <a:off x="5518249" y="4836464"/>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306" name="Freeform 604"/>
            <p:cNvSpPr/>
            <p:nvPr/>
          </p:nvSpPr>
          <p:spPr>
            <a:xfrm rot="20940000">
              <a:off x="5459592" y="4825866"/>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2"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307" name="Freeform 605"/>
            <p:cNvSpPr/>
            <p:nvPr/>
          </p:nvSpPr>
          <p:spPr>
            <a:xfrm rot="20940000">
              <a:off x="5449123" y="4885866"/>
              <a:ext cx="68101"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308" name="Freeform 606"/>
            <p:cNvSpPr/>
            <p:nvPr/>
          </p:nvSpPr>
          <p:spPr>
            <a:xfrm rot="20940000">
              <a:off x="5389076" y="4875884"/>
              <a:ext cx="68101"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309" name="Freeform 607"/>
            <p:cNvSpPr/>
            <p:nvPr/>
          </p:nvSpPr>
          <p:spPr>
            <a:xfrm rot="20940000">
              <a:off x="5399012" y="4815359"/>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310" name="Freeform 609"/>
            <p:cNvSpPr/>
            <p:nvPr/>
          </p:nvSpPr>
          <p:spPr>
            <a:xfrm rot="20940000">
              <a:off x="5409703" y="4756694"/>
              <a:ext cx="68584" cy="68101"/>
            </a:xfrm>
            <a:custGeom>
              <a:avLst/>
              <a:gdLst>
                <a:gd name="T0" fmla="*/ 54 w 60"/>
                <a:gd name="T1" fmla="*/ 39 h 60"/>
                <a:gd name="T2" fmla="*/ 20 w 60"/>
                <a:gd name="T3" fmla="*/ 54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311" name="Freeform 610"/>
            <p:cNvSpPr/>
            <p:nvPr/>
          </p:nvSpPr>
          <p:spPr>
            <a:xfrm rot="20940000">
              <a:off x="5468616" y="4765912"/>
              <a:ext cx="68584"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312" name="Freeform 611"/>
            <p:cNvSpPr/>
            <p:nvPr/>
          </p:nvSpPr>
          <p:spPr>
            <a:xfrm rot="20940000">
              <a:off x="5479261" y="4706768"/>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313" name="Freeform 612"/>
            <p:cNvSpPr/>
            <p:nvPr/>
          </p:nvSpPr>
          <p:spPr>
            <a:xfrm rot="20940000">
              <a:off x="5489722" y="4646675"/>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4"/>
                    <a:pt x="5" y="21"/>
                  </a:cubicBezTo>
                  <a:cubicBezTo>
                    <a:pt x="10" y="7"/>
                    <a:pt x="25" y="0"/>
                    <a:pt x="39" y="5"/>
                  </a:cubicBezTo>
                  <a:cubicBezTo>
                    <a:pt x="53" y="10"/>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314" name="Freeform 613"/>
            <p:cNvSpPr/>
            <p:nvPr/>
          </p:nvSpPr>
          <p:spPr>
            <a:xfrm rot="20940000">
              <a:off x="5429772" y="4637697"/>
              <a:ext cx="68101"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315" name="Freeform 614"/>
            <p:cNvSpPr/>
            <p:nvPr/>
          </p:nvSpPr>
          <p:spPr>
            <a:xfrm rot="20940000">
              <a:off x="5419215" y="4696786"/>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316" name="Freeform 615"/>
            <p:cNvSpPr/>
            <p:nvPr/>
          </p:nvSpPr>
          <p:spPr>
            <a:xfrm rot="20940000">
              <a:off x="5360071" y="4686141"/>
              <a:ext cx="68584" cy="68101"/>
            </a:xfrm>
            <a:custGeom>
              <a:avLst/>
              <a:gdLst>
                <a:gd name="T0" fmla="*/ 54 w 60"/>
                <a:gd name="T1" fmla="*/ 40 h 60"/>
                <a:gd name="T2" fmla="*/ 20 w 60"/>
                <a:gd name="T3" fmla="*/ 55 h 60"/>
                <a:gd name="T4" fmla="*/ 5 w 60"/>
                <a:gd name="T5" fmla="*/ 21 h 60"/>
                <a:gd name="T6" fmla="*/ 39 w 60"/>
                <a:gd name="T7" fmla="*/ 6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317" name="Freeform 616"/>
            <p:cNvSpPr/>
            <p:nvPr/>
          </p:nvSpPr>
          <p:spPr>
            <a:xfrm rot="20940000">
              <a:off x="5349656" y="4746229"/>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318" name="Freeform 617"/>
            <p:cNvSpPr/>
            <p:nvPr/>
          </p:nvSpPr>
          <p:spPr>
            <a:xfrm rot="20940000">
              <a:off x="5339196" y="4806321"/>
              <a:ext cx="68584"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319" name="Freeform 618"/>
            <p:cNvSpPr/>
            <p:nvPr/>
          </p:nvSpPr>
          <p:spPr>
            <a:xfrm rot="20940000">
              <a:off x="5329928" y="4865193"/>
              <a:ext cx="68584" cy="68101"/>
            </a:xfrm>
            <a:custGeom>
              <a:avLst/>
              <a:gdLst>
                <a:gd name="T0" fmla="*/ 54 w 60"/>
                <a:gd name="T1" fmla="*/ 40 h 60"/>
                <a:gd name="T2" fmla="*/ 20 w 60"/>
                <a:gd name="T3" fmla="*/ 55 h 60"/>
                <a:gd name="T4" fmla="*/ 5 w 60"/>
                <a:gd name="T5" fmla="*/ 21 h 60"/>
                <a:gd name="T6" fmla="*/ 39 w 60"/>
                <a:gd name="T7" fmla="*/ 5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4"/>
                    <a:pt x="5" y="21"/>
                  </a:cubicBezTo>
                  <a:cubicBezTo>
                    <a:pt x="10" y="7"/>
                    <a:pt x="25" y="0"/>
                    <a:pt x="39" y="5"/>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320" name="Freeform 619"/>
            <p:cNvSpPr/>
            <p:nvPr/>
          </p:nvSpPr>
          <p:spPr>
            <a:xfrm rot="20940000">
              <a:off x="5319513" y="4925281"/>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321" name="Freeform 620"/>
            <p:cNvSpPr/>
            <p:nvPr/>
          </p:nvSpPr>
          <p:spPr>
            <a:xfrm rot="20940000">
              <a:off x="5299798" y="5044384"/>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322" name="Freeform 621"/>
            <p:cNvSpPr/>
            <p:nvPr/>
          </p:nvSpPr>
          <p:spPr>
            <a:xfrm rot="20940000">
              <a:off x="5289375" y="5104379"/>
              <a:ext cx="68101"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323" name="Freeform 622"/>
            <p:cNvSpPr/>
            <p:nvPr/>
          </p:nvSpPr>
          <p:spPr>
            <a:xfrm rot="20940000">
              <a:off x="5278679" y="5163482"/>
              <a:ext cx="68584"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324" name="Freeform 623"/>
            <p:cNvSpPr/>
            <p:nvPr/>
          </p:nvSpPr>
          <p:spPr>
            <a:xfrm rot="20940000">
              <a:off x="5218684" y="5154025"/>
              <a:ext cx="68101"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325" name="Freeform 624"/>
            <p:cNvSpPr/>
            <p:nvPr/>
          </p:nvSpPr>
          <p:spPr>
            <a:xfrm rot="20940000">
              <a:off x="5209075" y="5212929"/>
              <a:ext cx="68584" cy="68101"/>
            </a:xfrm>
            <a:custGeom>
              <a:avLst/>
              <a:gdLst>
                <a:gd name="T0" fmla="*/ 55 w 60"/>
                <a:gd name="T1" fmla="*/ 40 h 60"/>
                <a:gd name="T2" fmla="*/ 20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4"/>
                    <a:pt x="5" y="21"/>
                  </a:cubicBezTo>
                  <a:cubicBezTo>
                    <a:pt x="10" y="7"/>
                    <a:pt x="25" y="0"/>
                    <a:pt x="39" y="5"/>
                  </a:cubicBezTo>
                  <a:cubicBezTo>
                    <a:pt x="53" y="10"/>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326" name="Freeform 625"/>
            <p:cNvSpPr/>
            <p:nvPr/>
          </p:nvSpPr>
          <p:spPr>
            <a:xfrm rot="20940000">
              <a:off x="5198660" y="5273017"/>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327" name="Freeform 626"/>
            <p:cNvSpPr/>
            <p:nvPr/>
          </p:nvSpPr>
          <p:spPr>
            <a:xfrm rot="20940000">
              <a:off x="5138568" y="5262557"/>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328" name="Freeform 627"/>
            <p:cNvSpPr/>
            <p:nvPr/>
          </p:nvSpPr>
          <p:spPr>
            <a:xfrm rot="20940000">
              <a:off x="5149121" y="5203422"/>
              <a:ext cx="68584"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329" name="Freeform 628"/>
            <p:cNvSpPr/>
            <p:nvPr/>
          </p:nvSpPr>
          <p:spPr>
            <a:xfrm rot="20940000">
              <a:off x="5159673" y="5143320"/>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0"/>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330" name="Freeform 629"/>
            <p:cNvSpPr/>
            <p:nvPr/>
          </p:nvSpPr>
          <p:spPr>
            <a:xfrm rot="20940000">
              <a:off x="5099581" y="5132860"/>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331" name="Freeform 630"/>
            <p:cNvSpPr/>
            <p:nvPr/>
          </p:nvSpPr>
          <p:spPr>
            <a:xfrm rot="20940000">
              <a:off x="5040437" y="5122215"/>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332" name="Freeform 631"/>
            <p:cNvSpPr/>
            <p:nvPr/>
          </p:nvSpPr>
          <p:spPr>
            <a:xfrm rot="20940000">
              <a:off x="4980621" y="5113177"/>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333" name="Freeform 632"/>
            <p:cNvSpPr/>
            <p:nvPr/>
          </p:nvSpPr>
          <p:spPr>
            <a:xfrm rot="20940000">
              <a:off x="4920529" y="5102717"/>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334" name="Freeform 633"/>
            <p:cNvSpPr/>
            <p:nvPr/>
          </p:nvSpPr>
          <p:spPr>
            <a:xfrm rot="20940000">
              <a:off x="4911017" y="5162625"/>
              <a:ext cx="68584"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335" name="Freeform 634"/>
            <p:cNvSpPr/>
            <p:nvPr/>
          </p:nvSpPr>
          <p:spPr>
            <a:xfrm rot="20940000">
              <a:off x="4969930" y="5172326"/>
              <a:ext cx="68584" cy="68101"/>
            </a:xfrm>
            <a:custGeom>
              <a:avLst/>
              <a:gdLst>
                <a:gd name="T0" fmla="*/ 55 w 60"/>
                <a:gd name="T1" fmla="*/ 40 h 60"/>
                <a:gd name="T2" fmla="*/ 21 w 60"/>
                <a:gd name="T3" fmla="*/ 55 h 60"/>
                <a:gd name="T4" fmla="*/ 5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336" name="Freeform 635"/>
            <p:cNvSpPr/>
            <p:nvPr/>
          </p:nvSpPr>
          <p:spPr>
            <a:xfrm rot="20940000">
              <a:off x="5029977" y="5182308"/>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337" name="Freeform 636"/>
            <p:cNvSpPr/>
            <p:nvPr/>
          </p:nvSpPr>
          <p:spPr>
            <a:xfrm rot="20940000">
              <a:off x="5090078" y="5192860"/>
              <a:ext cx="67618"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49"/>
                    <a:pt x="0" y="34"/>
                    <a:pt x="5" y="20"/>
                  </a:cubicBezTo>
                  <a:cubicBezTo>
                    <a:pt x="10" y="7"/>
                    <a:pt x="25" y="0"/>
                    <a:pt x="39" y="5"/>
                  </a:cubicBezTo>
                  <a:cubicBezTo>
                    <a:pt x="53" y="10"/>
                    <a:pt x="59"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338" name="Freeform 637"/>
            <p:cNvSpPr/>
            <p:nvPr/>
          </p:nvSpPr>
          <p:spPr>
            <a:xfrm rot="20940000">
              <a:off x="5079424" y="5251912"/>
              <a:ext cx="68584"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339" name="Freeform 638"/>
            <p:cNvSpPr/>
            <p:nvPr/>
          </p:nvSpPr>
          <p:spPr>
            <a:xfrm rot="20940000">
              <a:off x="5019562" y="5242879"/>
              <a:ext cx="68584" cy="68101"/>
            </a:xfrm>
            <a:custGeom>
              <a:avLst/>
              <a:gdLst>
                <a:gd name="T0" fmla="*/ 55 w 60"/>
                <a:gd name="T1" fmla="*/ 39 h 60"/>
                <a:gd name="T2" fmla="*/ 21 w 60"/>
                <a:gd name="T3" fmla="*/ 54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340" name="Freeform 639"/>
            <p:cNvSpPr/>
            <p:nvPr/>
          </p:nvSpPr>
          <p:spPr>
            <a:xfrm rot="20940000">
              <a:off x="5010307" y="5301406"/>
              <a:ext cx="67135" cy="68584"/>
            </a:xfrm>
            <a:custGeom>
              <a:avLst/>
              <a:gdLst>
                <a:gd name="T0" fmla="*/ 54 w 59"/>
                <a:gd name="T1" fmla="*/ 40 h 60"/>
                <a:gd name="T2" fmla="*/ 20 w 59"/>
                <a:gd name="T3" fmla="*/ 55 h 60"/>
                <a:gd name="T4" fmla="*/ 5 w 59"/>
                <a:gd name="T5" fmla="*/ 21 h 60"/>
                <a:gd name="T6" fmla="*/ 39 w 59"/>
                <a:gd name="T7" fmla="*/ 5 h 60"/>
                <a:gd name="T8" fmla="*/ 54 w 59"/>
                <a:gd name="T9" fmla="*/ 40 h 60"/>
              </a:gd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5"/>
                  </a:cubicBezTo>
                  <a:cubicBezTo>
                    <a:pt x="52" y="11"/>
                    <a:pt x="59"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341" name="Freeform 640"/>
            <p:cNvSpPr/>
            <p:nvPr/>
          </p:nvSpPr>
          <p:spPr>
            <a:xfrm rot="20940000">
              <a:off x="4950482" y="5292276"/>
              <a:ext cx="68101"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342" name="Freeform 641"/>
            <p:cNvSpPr/>
            <p:nvPr/>
          </p:nvSpPr>
          <p:spPr>
            <a:xfrm rot="20940000">
              <a:off x="4890390" y="5281815"/>
              <a:ext cx="68101"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0"/>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343" name="Freeform 642"/>
            <p:cNvSpPr/>
            <p:nvPr/>
          </p:nvSpPr>
          <p:spPr>
            <a:xfrm rot="20940000">
              <a:off x="4880735" y="5341691"/>
              <a:ext cx="68584"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cxnLst>
                <a:cxn ang="0">
                  <a:pos x="T0" y="T1"/>
                </a:cxn>
                <a:cxn ang="0">
                  <a:pos x="T2" y="T3"/>
                </a:cxn>
                <a:cxn ang="0">
                  <a:pos x="T4" y="T5"/>
                </a:cxn>
                <a:cxn ang="0">
                  <a:pos x="T6" y="T7"/>
                </a:cxn>
                <a:cxn ang="0">
                  <a:pos x="T8" y="T9"/>
                </a:cxn>
              </a:cxnLst>
              <a:rect l="0" t="0" r="r" b="b"/>
              <a:pathLst>
                <a:path w="60" h="59">
                  <a:moveTo>
                    <a:pt x="54" y="39"/>
                  </a:moveTo>
                  <a:cubicBezTo>
                    <a:pt x="49" y="52"/>
                    <a:pt x="34" y="59"/>
                    <a:pt x="20" y="54"/>
                  </a:cubicBezTo>
                  <a:cubicBezTo>
                    <a:pt x="7" y="49"/>
                    <a:pt x="0" y="34"/>
                    <a:pt x="5" y="20"/>
                  </a:cubicBezTo>
                  <a:cubicBezTo>
                    <a:pt x="10" y="6"/>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344" name="Freeform 643"/>
            <p:cNvSpPr/>
            <p:nvPr/>
          </p:nvSpPr>
          <p:spPr>
            <a:xfrm rot="20940000">
              <a:off x="4939787" y="5351378"/>
              <a:ext cx="68584" cy="68101"/>
            </a:xfrm>
            <a:custGeom>
              <a:avLst/>
              <a:gdLst>
                <a:gd name="T0" fmla="*/ 55 w 60"/>
                <a:gd name="T1" fmla="*/ 40 h 60"/>
                <a:gd name="T2" fmla="*/ 21 w 60"/>
                <a:gd name="T3" fmla="*/ 55 h 60"/>
                <a:gd name="T4" fmla="*/ 5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345" name="Freeform 644"/>
            <p:cNvSpPr/>
            <p:nvPr/>
          </p:nvSpPr>
          <p:spPr>
            <a:xfrm rot="20940000">
              <a:off x="4930284" y="5411378"/>
              <a:ext cx="67618" cy="68101"/>
            </a:xfrm>
            <a:custGeom>
              <a:avLst/>
              <a:gdLst>
                <a:gd name="T0" fmla="*/ 54 w 59"/>
                <a:gd name="T1" fmla="*/ 39 h 60"/>
                <a:gd name="T2" fmla="*/ 20 w 59"/>
                <a:gd name="T3" fmla="*/ 55 h 60"/>
                <a:gd name="T4" fmla="*/ 5 w 59"/>
                <a:gd name="T5" fmla="*/ 20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49"/>
                    <a:pt x="0" y="34"/>
                    <a:pt x="5" y="20"/>
                  </a:cubicBezTo>
                  <a:cubicBezTo>
                    <a:pt x="10" y="7"/>
                    <a:pt x="25" y="0"/>
                    <a:pt x="39" y="5"/>
                  </a:cubicBezTo>
                  <a:cubicBezTo>
                    <a:pt x="52" y="10"/>
                    <a:pt x="59"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346" name="Freeform 645"/>
            <p:cNvSpPr/>
            <p:nvPr/>
          </p:nvSpPr>
          <p:spPr>
            <a:xfrm rot="20940000">
              <a:off x="4919584" y="5469952"/>
              <a:ext cx="68584"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347" name="Freeform 646"/>
            <p:cNvSpPr/>
            <p:nvPr/>
          </p:nvSpPr>
          <p:spPr>
            <a:xfrm rot="20940000">
              <a:off x="4859768" y="5460914"/>
              <a:ext cx="68584"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348" name="Freeform 647"/>
            <p:cNvSpPr/>
            <p:nvPr/>
          </p:nvSpPr>
          <p:spPr>
            <a:xfrm rot="20940000">
              <a:off x="4870229" y="5400821"/>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349" name="Freeform 648"/>
            <p:cNvSpPr/>
            <p:nvPr/>
          </p:nvSpPr>
          <p:spPr>
            <a:xfrm rot="20940000">
              <a:off x="4810136" y="5390361"/>
              <a:ext cx="68584"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350" name="Freeform 649"/>
            <p:cNvSpPr/>
            <p:nvPr/>
          </p:nvSpPr>
          <p:spPr>
            <a:xfrm rot="20940000">
              <a:off x="4820781" y="5331217"/>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351" name="Freeform 650"/>
            <p:cNvSpPr/>
            <p:nvPr/>
          </p:nvSpPr>
          <p:spPr>
            <a:xfrm rot="20940000">
              <a:off x="4960897" y="5232188"/>
              <a:ext cx="68101"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352" name="Freeform 651"/>
            <p:cNvSpPr/>
            <p:nvPr/>
          </p:nvSpPr>
          <p:spPr>
            <a:xfrm rot="20940000">
              <a:off x="4900372" y="5221769"/>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353" name="Freeform 652"/>
            <p:cNvSpPr/>
            <p:nvPr/>
          </p:nvSpPr>
          <p:spPr>
            <a:xfrm rot="20940000">
              <a:off x="4840372" y="5212266"/>
              <a:ext cx="68584" cy="67618"/>
            </a:xfrm>
            <a:custGeom>
              <a:avLst/>
              <a:gdLst>
                <a:gd name="T0" fmla="*/ 55 w 60"/>
                <a:gd name="T1" fmla="*/ 39 h 59"/>
                <a:gd name="T2" fmla="*/ 21 w 60"/>
                <a:gd name="T3" fmla="*/ 54 h 59"/>
                <a:gd name="T4" fmla="*/ 6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354" name="Freeform 653"/>
            <p:cNvSpPr/>
            <p:nvPr/>
          </p:nvSpPr>
          <p:spPr>
            <a:xfrm rot="20940000">
              <a:off x="4831241" y="5271124"/>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355" name="Freeform 654"/>
            <p:cNvSpPr/>
            <p:nvPr/>
          </p:nvSpPr>
          <p:spPr>
            <a:xfrm rot="20940000">
              <a:off x="4771154" y="5260710"/>
              <a:ext cx="68101"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356" name="Freeform 655"/>
            <p:cNvSpPr/>
            <p:nvPr/>
          </p:nvSpPr>
          <p:spPr>
            <a:xfrm rot="20940000">
              <a:off x="4711292" y="5251677"/>
              <a:ext cx="68101" cy="68101"/>
            </a:xfrm>
            <a:custGeom>
              <a:avLst/>
              <a:gdLst>
                <a:gd name="T0" fmla="*/ 55 w 60"/>
                <a:gd name="T1" fmla="*/ 39 h 60"/>
                <a:gd name="T2" fmla="*/ 21 w 60"/>
                <a:gd name="T3" fmla="*/ 55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357" name="Freeform 656"/>
            <p:cNvSpPr/>
            <p:nvPr/>
          </p:nvSpPr>
          <p:spPr>
            <a:xfrm rot="20940000">
              <a:off x="5170147" y="5083366"/>
              <a:ext cx="67135" cy="68584"/>
            </a:xfrm>
            <a:custGeom>
              <a:avLst/>
              <a:gdLst>
                <a:gd name="T0" fmla="*/ 54 w 59"/>
                <a:gd name="T1" fmla="*/ 40 h 60"/>
                <a:gd name="T2" fmla="*/ 20 w 59"/>
                <a:gd name="T3" fmla="*/ 55 h 60"/>
                <a:gd name="T4" fmla="*/ 5 w 59"/>
                <a:gd name="T5" fmla="*/ 21 h 60"/>
                <a:gd name="T6" fmla="*/ 39 w 59"/>
                <a:gd name="T7" fmla="*/ 5 h 60"/>
                <a:gd name="T8" fmla="*/ 54 w 59"/>
                <a:gd name="T9" fmla="*/ 40 h 60"/>
              </a:gd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5"/>
                  </a:cubicBezTo>
                  <a:cubicBezTo>
                    <a:pt x="53" y="11"/>
                    <a:pt x="59"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358" name="Freeform 657"/>
            <p:cNvSpPr/>
            <p:nvPr/>
          </p:nvSpPr>
          <p:spPr>
            <a:xfrm rot="20940000">
              <a:off x="5229282" y="5093919"/>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359" name="Freeform 658"/>
            <p:cNvSpPr/>
            <p:nvPr/>
          </p:nvSpPr>
          <p:spPr>
            <a:xfrm rot="20940000">
              <a:off x="5239264" y="5033873"/>
              <a:ext cx="68584"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0"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360" name="Freeform 659"/>
            <p:cNvSpPr/>
            <p:nvPr/>
          </p:nvSpPr>
          <p:spPr>
            <a:xfrm rot="20940000">
              <a:off x="5347764" y="5113648"/>
              <a:ext cx="68584"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361" name="Freeform 660"/>
            <p:cNvSpPr/>
            <p:nvPr/>
          </p:nvSpPr>
          <p:spPr>
            <a:xfrm rot="20940000">
              <a:off x="5338725" y="5173464"/>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362" name="Freeform 661"/>
            <p:cNvSpPr/>
            <p:nvPr/>
          </p:nvSpPr>
          <p:spPr>
            <a:xfrm rot="20940000">
              <a:off x="5328311" y="5234035"/>
              <a:ext cx="68584"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363" name="Freeform 662"/>
            <p:cNvSpPr/>
            <p:nvPr/>
          </p:nvSpPr>
          <p:spPr>
            <a:xfrm rot="20940000">
              <a:off x="5268219" y="5223574"/>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364" name="Freeform 663"/>
            <p:cNvSpPr/>
            <p:nvPr/>
          </p:nvSpPr>
          <p:spPr>
            <a:xfrm rot="20940000">
              <a:off x="5258615" y="5283491"/>
              <a:ext cx="68584"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cxnLst>
                <a:cxn ang="0">
                  <a:pos x="T0" y="T1"/>
                </a:cxn>
                <a:cxn ang="0">
                  <a:pos x="T2" y="T3"/>
                </a:cxn>
                <a:cxn ang="0">
                  <a:pos x="T4" y="T5"/>
                </a:cxn>
                <a:cxn ang="0">
                  <a:pos x="T6" y="T7"/>
                </a:cxn>
                <a:cxn ang="0">
                  <a:pos x="T8" y="T9"/>
                </a:cxn>
              </a:cxnLst>
              <a:rect l="0" t="0" r="r" b="b"/>
              <a:pathLst>
                <a:path w="60" h="59">
                  <a:moveTo>
                    <a:pt x="54" y="39"/>
                  </a:moveTo>
                  <a:cubicBezTo>
                    <a:pt x="49" y="52"/>
                    <a:pt x="34" y="59"/>
                    <a:pt x="20" y="54"/>
                  </a:cubicBezTo>
                  <a:cubicBezTo>
                    <a:pt x="7" y="49"/>
                    <a:pt x="0" y="34"/>
                    <a:pt x="5" y="20"/>
                  </a:cubicBezTo>
                  <a:cubicBezTo>
                    <a:pt x="10" y="6"/>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365" name="Freeform 664"/>
            <p:cNvSpPr/>
            <p:nvPr/>
          </p:nvSpPr>
          <p:spPr>
            <a:xfrm rot="20940000">
              <a:off x="5248541" y="5342580"/>
              <a:ext cx="68101"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366" name="Freeform 665"/>
            <p:cNvSpPr/>
            <p:nvPr/>
          </p:nvSpPr>
          <p:spPr>
            <a:xfrm rot="20940000">
              <a:off x="5259421" y="4914821"/>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367" name="Freeform 666"/>
            <p:cNvSpPr/>
            <p:nvPr/>
          </p:nvSpPr>
          <p:spPr>
            <a:xfrm rot="20940000">
              <a:off x="5269978" y="4855732"/>
              <a:ext cx="68101"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368" name="Freeform 667"/>
            <p:cNvSpPr/>
            <p:nvPr/>
          </p:nvSpPr>
          <p:spPr>
            <a:xfrm rot="20940000">
              <a:off x="5280531" y="4795630"/>
              <a:ext cx="68101"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369" name="Freeform 668"/>
            <p:cNvSpPr/>
            <p:nvPr/>
          </p:nvSpPr>
          <p:spPr>
            <a:xfrm rot="20940000">
              <a:off x="5289564" y="4735768"/>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370" name="Freeform 669"/>
            <p:cNvSpPr/>
            <p:nvPr/>
          </p:nvSpPr>
          <p:spPr>
            <a:xfrm rot="20940000">
              <a:off x="5300209" y="4676624"/>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371" name="Freeform 670"/>
            <p:cNvSpPr/>
            <p:nvPr/>
          </p:nvSpPr>
          <p:spPr>
            <a:xfrm rot="20940000">
              <a:off x="5241074" y="4666072"/>
              <a:ext cx="67618"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372" name="Freeform 671"/>
            <p:cNvSpPr/>
            <p:nvPr/>
          </p:nvSpPr>
          <p:spPr>
            <a:xfrm rot="20940000">
              <a:off x="5230604" y="4726072"/>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373" name="Freeform 672"/>
            <p:cNvSpPr/>
            <p:nvPr/>
          </p:nvSpPr>
          <p:spPr>
            <a:xfrm rot="20940000">
              <a:off x="5220438" y="4785170"/>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374" name="Freeform 673"/>
            <p:cNvSpPr/>
            <p:nvPr/>
          </p:nvSpPr>
          <p:spPr>
            <a:xfrm rot="20940000">
              <a:off x="5209978" y="4845262"/>
              <a:ext cx="68101"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375" name="Freeform 674"/>
            <p:cNvSpPr/>
            <p:nvPr/>
          </p:nvSpPr>
          <p:spPr>
            <a:xfrm rot="20940000">
              <a:off x="5200277" y="4904176"/>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376" name="Freeform 675"/>
            <p:cNvSpPr/>
            <p:nvPr/>
          </p:nvSpPr>
          <p:spPr>
            <a:xfrm rot="20940000">
              <a:off x="5140415" y="4895142"/>
              <a:ext cx="68584"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377" name="Freeform 676"/>
            <p:cNvSpPr/>
            <p:nvPr/>
          </p:nvSpPr>
          <p:spPr>
            <a:xfrm rot="20940000">
              <a:off x="5129724" y="4953808"/>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378" name="Freeform 677"/>
            <p:cNvSpPr/>
            <p:nvPr/>
          </p:nvSpPr>
          <p:spPr>
            <a:xfrm rot="20940000">
              <a:off x="5070810" y="4944590"/>
              <a:ext cx="68584" cy="68101"/>
            </a:xfrm>
            <a:custGeom>
              <a:avLst/>
              <a:gdLst>
                <a:gd name="T0" fmla="*/ 55 w 60"/>
                <a:gd name="T1" fmla="*/ 39 h 60"/>
                <a:gd name="T2" fmla="*/ 20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379" name="Freeform 678"/>
            <p:cNvSpPr/>
            <p:nvPr/>
          </p:nvSpPr>
          <p:spPr>
            <a:xfrm rot="20940000">
              <a:off x="5010764" y="4934125"/>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380" name="Freeform 679"/>
            <p:cNvSpPr/>
            <p:nvPr/>
          </p:nvSpPr>
          <p:spPr>
            <a:xfrm rot="20940000">
              <a:off x="5021179" y="4874037"/>
              <a:ext cx="68584" cy="68101"/>
            </a:xfrm>
            <a:custGeom>
              <a:avLst/>
              <a:gdLst>
                <a:gd name="T0" fmla="*/ 55 w 60"/>
                <a:gd name="T1" fmla="*/ 40 h 60"/>
                <a:gd name="T2" fmla="*/ 20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381" name="Freeform 680"/>
            <p:cNvSpPr/>
            <p:nvPr/>
          </p:nvSpPr>
          <p:spPr>
            <a:xfrm rot="20940000">
              <a:off x="5031883" y="4815027"/>
              <a:ext cx="67135"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7" y="49"/>
                    <a:pt x="0" y="34"/>
                    <a:pt x="5" y="20"/>
                  </a:cubicBezTo>
                  <a:cubicBezTo>
                    <a:pt x="10" y="7"/>
                    <a:pt x="25" y="0"/>
                    <a:pt x="39" y="5"/>
                  </a:cubicBezTo>
                  <a:cubicBezTo>
                    <a:pt x="53" y="10"/>
                    <a:pt x="59"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382" name="Freeform 681"/>
            <p:cNvSpPr/>
            <p:nvPr/>
          </p:nvSpPr>
          <p:spPr>
            <a:xfrm rot="20940000">
              <a:off x="5041386" y="4755027"/>
              <a:ext cx="68101"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383" name="Freeform 682"/>
            <p:cNvSpPr/>
            <p:nvPr/>
          </p:nvSpPr>
          <p:spPr>
            <a:xfrm rot="20940000">
              <a:off x="5051368" y="4694980"/>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384" name="Freeform 683"/>
            <p:cNvSpPr/>
            <p:nvPr/>
          </p:nvSpPr>
          <p:spPr>
            <a:xfrm rot="20940000">
              <a:off x="5062012" y="4635836"/>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385" name="Freeform 684"/>
            <p:cNvSpPr/>
            <p:nvPr/>
          </p:nvSpPr>
          <p:spPr>
            <a:xfrm rot="20940000">
              <a:off x="5001920" y="4625376"/>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386" name="Freeform 685"/>
            <p:cNvSpPr/>
            <p:nvPr/>
          </p:nvSpPr>
          <p:spPr>
            <a:xfrm rot="20940000">
              <a:off x="5092634" y="4456738"/>
              <a:ext cx="68101"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387" name="Freeform 686"/>
            <p:cNvSpPr/>
            <p:nvPr/>
          </p:nvSpPr>
          <p:spPr>
            <a:xfrm rot="20940000">
              <a:off x="4991460" y="4685468"/>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388" name="Freeform 687"/>
            <p:cNvSpPr/>
            <p:nvPr/>
          </p:nvSpPr>
          <p:spPr>
            <a:xfrm rot="20940000">
              <a:off x="4982238" y="4744336"/>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389" name="Freeform 688"/>
            <p:cNvSpPr/>
            <p:nvPr/>
          </p:nvSpPr>
          <p:spPr>
            <a:xfrm rot="20940000">
              <a:off x="4971777" y="4804428"/>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390" name="Freeform 689"/>
            <p:cNvSpPr/>
            <p:nvPr/>
          </p:nvSpPr>
          <p:spPr>
            <a:xfrm rot="20940000">
              <a:off x="4961317" y="4864521"/>
              <a:ext cx="68584"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391" name="Freeform 690"/>
            <p:cNvSpPr/>
            <p:nvPr/>
          </p:nvSpPr>
          <p:spPr>
            <a:xfrm rot="20940000">
              <a:off x="4952108" y="4923526"/>
              <a:ext cx="67135" cy="68584"/>
            </a:xfrm>
            <a:custGeom>
              <a:avLst/>
              <a:gdLst>
                <a:gd name="T0" fmla="*/ 54 w 59"/>
                <a:gd name="T1" fmla="*/ 40 h 60"/>
                <a:gd name="T2" fmla="*/ 20 w 59"/>
                <a:gd name="T3" fmla="*/ 55 h 60"/>
                <a:gd name="T4" fmla="*/ 5 w 59"/>
                <a:gd name="T5" fmla="*/ 21 h 60"/>
                <a:gd name="T6" fmla="*/ 39 w 59"/>
                <a:gd name="T7" fmla="*/ 5 h 60"/>
                <a:gd name="T8" fmla="*/ 54 w 59"/>
                <a:gd name="T9" fmla="*/ 40 h 60"/>
              </a:gd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4"/>
                    <a:pt x="5" y="21"/>
                  </a:cubicBezTo>
                  <a:cubicBezTo>
                    <a:pt x="10" y="7"/>
                    <a:pt x="25" y="0"/>
                    <a:pt x="39" y="5"/>
                  </a:cubicBezTo>
                  <a:cubicBezTo>
                    <a:pt x="52" y="11"/>
                    <a:pt x="59"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392" name="Freeform 691"/>
            <p:cNvSpPr/>
            <p:nvPr/>
          </p:nvSpPr>
          <p:spPr>
            <a:xfrm rot="20940000">
              <a:off x="4941638" y="4983527"/>
              <a:ext cx="68101"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393" name="Freeform 692"/>
            <p:cNvSpPr/>
            <p:nvPr/>
          </p:nvSpPr>
          <p:spPr>
            <a:xfrm rot="20940000">
              <a:off x="4881546" y="4973066"/>
              <a:ext cx="68101"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394" name="Freeform 693"/>
            <p:cNvSpPr/>
            <p:nvPr/>
          </p:nvSpPr>
          <p:spPr>
            <a:xfrm rot="20940000">
              <a:off x="4891620" y="4913977"/>
              <a:ext cx="68584"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395" name="Freeform 694"/>
            <p:cNvSpPr/>
            <p:nvPr/>
          </p:nvSpPr>
          <p:spPr>
            <a:xfrm rot="20940000">
              <a:off x="4902173" y="4853876"/>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396" name="Freeform 695"/>
            <p:cNvSpPr/>
            <p:nvPr/>
          </p:nvSpPr>
          <p:spPr>
            <a:xfrm rot="20940000">
              <a:off x="4911685" y="4793968"/>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397" name="Freeform 696"/>
            <p:cNvSpPr/>
            <p:nvPr/>
          </p:nvSpPr>
          <p:spPr>
            <a:xfrm rot="20940000">
              <a:off x="4922334" y="4734870"/>
              <a:ext cx="68101"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398" name="Freeform 697"/>
            <p:cNvSpPr/>
            <p:nvPr/>
          </p:nvSpPr>
          <p:spPr>
            <a:xfrm rot="20940000">
              <a:off x="4862288" y="4724888"/>
              <a:ext cx="68101"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399" name="Freeform 698"/>
            <p:cNvSpPr/>
            <p:nvPr/>
          </p:nvSpPr>
          <p:spPr>
            <a:xfrm rot="20940000">
              <a:off x="4852679" y="4784759"/>
              <a:ext cx="68584"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cxnLst>
                <a:cxn ang="0">
                  <a:pos x="T0" y="T1"/>
                </a:cxn>
                <a:cxn ang="0">
                  <a:pos x="T2" y="T3"/>
                </a:cxn>
                <a:cxn ang="0">
                  <a:pos x="T4" y="T5"/>
                </a:cxn>
                <a:cxn ang="0">
                  <a:pos x="T6" y="T7"/>
                </a:cxn>
                <a:cxn ang="0">
                  <a:pos x="T8" y="T9"/>
                </a:cxn>
              </a:cxnLst>
              <a:rect l="0" t="0" r="r" b="b"/>
              <a:pathLst>
                <a:path w="60" h="59">
                  <a:moveTo>
                    <a:pt x="54" y="39"/>
                  </a:moveTo>
                  <a:cubicBezTo>
                    <a:pt x="49" y="53"/>
                    <a:pt x="34" y="59"/>
                    <a:pt x="20" y="54"/>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400" name="Freeform 699"/>
            <p:cNvSpPr/>
            <p:nvPr/>
          </p:nvSpPr>
          <p:spPr>
            <a:xfrm rot="20940000">
              <a:off x="4792725" y="4774285"/>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0"/>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401" name="Freeform 700"/>
            <p:cNvSpPr/>
            <p:nvPr/>
          </p:nvSpPr>
          <p:spPr>
            <a:xfrm rot="20940000">
              <a:off x="4782126" y="4834391"/>
              <a:ext cx="68584"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6" y="20"/>
                  </a:cubicBezTo>
                  <a:cubicBezTo>
                    <a:pt x="11" y="6"/>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02" name="Freeform 701"/>
            <p:cNvSpPr/>
            <p:nvPr/>
          </p:nvSpPr>
          <p:spPr>
            <a:xfrm rot="20940000">
              <a:off x="4842080" y="4843416"/>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0"/>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403" name="Freeform 702"/>
            <p:cNvSpPr/>
            <p:nvPr/>
          </p:nvSpPr>
          <p:spPr>
            <a:xfrm rot="20940000">
              <a:off x="4831666" y="4903986"/>
              <a:ext cx="68584" cy="68101"/>
            </a:xfrm>
            <a:custGeom>
              <a:avLst/>
              <a:gdLst>
                <a:gd name="T0" fmla="*/ 55 w 60"/>
                <a:gd name="T1" fmla="*/ 39 h 60"/>
                <a:gd name="T2" fmla="*/ 21 w 60"/>
                <a:gd name="T3" fmla="*/ 55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04" name="Freeform 703"/>
            <p:cNvSpPr/>
            <p:nvPr/>
          </p:nvSpPr>
          <p:spPr>
            <a:xfrm rot="20940000">
              <a:off x="4773001" y="4893296"/>
              <a:ext cx="68101"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405" name="Freeform 704"/>
            <p:cNvSpPr/>
            <p:nvPr/>
          </p:nvSpPr>
          <p:spPr>
            <a:xfrm rot="20940000">
              <a:off x="4762586" y="4953384"/>
              <a:ext cx="68101"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06" name="Freeform 705"/>
            <p:cNvSpPr/>
            <p:nvPr/>
          </p:nvSpPr>
          <p:spPr>
            <a:xfrm rot="20940000">
              <a:off x="4751891" y="5012486"/>
              <a:ext cx="68584" cy="68101"/>
            </a:xfrm>
            <a:custGeom>
              <a:avLst/>
              <a:gdLst>
                <a:gd name="T0" fmla="*/ 55 w 60"/>
                <a:gd name="T1" fmla="*/ 40 h 60"/>
                <a:gd name="T2" fmla="*/ 21 w 60"/>
                <a:gd name="T3" fmla="*/ 55 h 60"/>
                <a:gd name="T4" fmla="*/ 5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407" name="Freeform 706"/>
            <p:cNvSpPr/>
            <p:nvPr/>
          </p:nvSpPr>
          <p:spPr>
            <a:xfrm rot="20940000">
              <a:off x="4742388" y="5072486"/>
              <a:ext cx="67618"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408" name="Freeform 707"/>
            <p:cNvSpPr/>
            <p:nvPr/>
          </p:nvSpPr>
          <p:spPr>
            <a:xfrm rot="20940000">
              <a:off x="4682332" y="5061929"/>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409" name="Freeform 708"/>
            <p:cNvSpPr/>
            <p:nvPr/>
          </p:nvSpPr>
          <p:spPr>
            <a:xfrm rot="20940000">
              <a:off x="4692977" y="5002785"/>
              <a:ext cx="68584"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410" name="Freeform 709"/>
            <p:cNvSpPr/>
            <p:nvPr/>
          </p:nvSpPr>
          <p:spPr>
            <a:xfrm rot="20940000">
              <a:off x="4632885" y="4992325"/>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411" name="Freeform 710"/>
            <p:cNvSpPr/>
            <p:nvPr/>
          </p:nvSpPr>
          <p:spPr>
            <a:xfrm rot="20940000">
              <a:off x="4572793" y="4981864"/>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6"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412" name="Freeform 711"/>
            <p:cNvSpPr/>
            <p:nvPr/>
          </p:nvSpPr>
          <p:spPr>
            <a:xfrm rot="20940000">
              <a:off x="4513787" y="4972655"/>
              <a:ext cx="68584"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49" y="52"/>
                    <a:pt x="34" y="59"/>
                    <a:pt x="20" y="54"/>
                  </a:cubicBezTo>
                  <a:cubicBezTo>
                    <a:pt x="7" y="49"/>
                    <a:pt x="0" y="34"/>
                    <a:pt x="5" y="20"/>
                  </a:cubicBezTo>
                  <a:cubicBezTo>
                    <a:pt x="10" y="6"/>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13" name="Freeform 712"/>
            <p:cNvSpPr/>
            <p:nvPr/>
          </p:nvSpPr>
          <p:spPr>
            <a:xfrm rot="20940000">
              <a:off x="4453833" y="4962181"/>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14" name="Freeform 713"/>
            <p:cNvSpPr/>
            <p:nvPr/>
          </p:nvSpPr>
          <p:spPr>
            <a:xfrm rot="20940000">
              <a:off x="4464247" y="4902094"/>
              <a:ext cx="68584"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0"/>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415" name="Freeform 714"/>
            <p:cNvSpPr/>
            <p:nvPr/>
          </p:nvSpPr>
          <p:spPr>
            <a:xfrm rot="20940000">
              <a:off x="4524353" y="4912692"/>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416" name="Freeform 715"/>
            <p:cNvSpPr/>
            <p:nvPr/>
          </p:nvSpPr>
          <p:spPr>
            <a:xfrm rot="20940000">
              <a:off x="4583488" y="4923245"/>
              <a:ext cx="68101"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17" name="Freeform 716"/>
            <p:cNvSpPr/>
            <p:nvPr/>
          </p:nvSpPr>
          <p:spPr>
            <a:xfrm rot="20940000">
              <a:off x="4593902" y="4862674"/>
              <a:ext cx="68101"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418" name="Freeform 717"/>
            <p:cNvSpPr/>
            <p:nvPr/>
          </p:nvSpPr>
          <p:spPr>
            <a:xfrm rot="20940000">
              <a:off x="4652568" y="4873365"/>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19" name="Freeform 718"/>
            <p:cNvSpPr/>
            <p:nvPr/>
          </p:nvSpPr>
          <p:spPr>
            <a:xfrm rot="20940000">
              <a:off x="4643345" y="4932232"/>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420" name="Freeform 719"/>
            <p:cNvSpPr/>
            <p:nvPr/>
          </p:nvSpPr>
          <p:spPr>
            <a:xfrm rot="20940000">
              <a:off x="4702494" y="4942923"/>
              <a:ext cx="68101"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421" name="Freeform 720"/>
            <p:cNvSpPr/>
            <p:nvPr/>
          </p:nvSpPr>
          <p:spPr>
            <a:xfrm rot="20940000">
              <a:off x="4712476" y="4882877"/>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422" name="Freeform 721"/>
            <p:cNvSpPr/>
            <p:nvPr/>
          </p:nvSpPr>
          <p:spPr>
            <a:xfrm rot="20940000">
              <a:off x="4723120" y="4823733"/>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23" name="Freeform 722"/>
            <p:cNvSpPr/>
            <p:nvPr/>
          </p:nvSpPr>
          <p:spPr>
            <a:xfrm rot="20940000">
              <a:off x="4663028" y="4813272"/>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424" name="Freeform 723"/>
            <p:cNvSpPr/>
            <p:nvPr/>
          </p:nvSpPr>
          <p:spPr>
            <a:xfrm rot="20940000">
              <a:off x="4503234" y="5031790"/>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425" name="Freeform 724"/>
            <p:cNvSpPr/>
            <p:nvPr/>
          </p:nvSpPr>
          <p:spPr>
            <a:xfrm rot="20940000">
              <a:off x="4434108" y="5081192"/>
              <a:ext cx="68101" cy="68101"/>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426" name="Freeform 725"/>
            <p:cNvSpPr/>
            <p:nvPr/>
          </p:nvSpPr>
          <p:spPr>
            <a:xfrm rot="20940000">
              <a:off x="4374062" y="5070727"/>
              <a:ext cx="68101"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427" name="Freeform 726"/>
            <p:cNvSpPr/>
            <p:nvPr/>
          </p:nvSpPr>
          <p:spPr>
            <a:xfrm rot="20940000">
              <a:off x="4315102" y="5061031"/>
              <a:ext cx="68101"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428" name="Freeform 727"/>
            <p:cNvSpPr/>
            <p:nvPr/>
          </p:nvSpPr>
          <p:spPr>
            <a:xfrm rot="20940000">
              <a:off x="4304453" y="5120129"/>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429" name="Freeform 728"/>
            <p:cNvSpPr/>
            <p:nvPr/>
          </p:nvSpPr>
          <p:spPr>
            <a:xfrm rot="20940000">
              <a:off x="4244499" y="5111104"/>
              <a:ext cx="68584"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5" y="20"/>
                  </a:cubicBezTo>
                  <a:cubicBezTo>
                    <a:pt x="11" y="6"/>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30" name="Freeform 729"/>
            <p:cNvSpPr/>
            <p:nvPr/>
          </p:nvSpPr>
          <p:spPr>
            <a:xfrm rot="20940000">
              <a:off x="4234857" y="5169668"/>
              <a:ext cx="67618"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431" name="Freeform 730"/>
            <p:cNvSpPr/>
            <p:nvPr/>
          </p:nvSpPr>
          <p:spPr>
            <a:xfrm rot="20940000">
              <a:off x="4174756" y="5159116"/>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432" name="Freeform 731"/>
            <p:cNvSpPr/>
            <p:nvPr/>
          </p:nvSpPr>
          <p:spPr>
            <a:xfrm rot="20940000">
              <a:off x="4114940" y="5150078"/>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33" name="Freeform 732"/>
            <p:cNvSpPr/>
            <p:nvPr/>
          </p:nvSpPr>
          <p:spPr>
            <a:xfrm rot="20940000">
              <a:off x="4105676" y="5208996"/>
              <a:ext cx="68101" cy="68101"/>
            </a:xfrm>
            <a:custGeom>
              <a:avLst/>
              <a:gdLst>
                <a:gd name="T0" fmla="*/ 54 w 60"/>
                <a:gd name="T1" fmla="*/ 40 h 60"/>
                <a:gd name="T2" fmla="*/ 20 w 60"/>
                <a:gd name="T3" fmla="*/ 55 h 60"/>
                <a:gd name="T4" fmla="*/ 5 w 60"/>
                <a:gd name="T5" fmla="*/ 21 h 60"/>
                <a:gd name="T6" fmla="*/ 39 w 60"/>
                <a:gd name="T7" fmla="*/ 5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434" name="Freeform 733"/>
            <p:cNvSpPr/>
            <p:nvPr/>
          </p:nvSpPr>
          <p:spPr>
            <a:xfrm rot="20940000">
              <a:off x="4164342" y="5219687"/>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435" name="Freeform 734"/>
            <p:cNvSpPr/>
            <p:nvPr/>
          </p:nvSpPr>
          <p:spPr>
            <a:xfrm rot="20940000">
              <a:off x="4224388" y="5229668"/>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36" name="Freeform 735"/>
            <p:cNvSpPr/>
            <p:nvPr/>
          </p:nvSpPr>
          <p:spPr>
            <a:xfrm rot="20940000">
              <a:off x="4283348" y="5239365"/>
              <a:ext cx="68584"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437" name="Freeform 736"/>
            <p:cNvSpPr/>
            <p:nvPr/>
          </p:nvSpPr>
          <p:spPr>
            <a:xfrm rot="20940000">
              <a:off x="4274314" y="5299227"/>
              <a:ext cx="68101"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438" name="Freeform 737"/>
            <p:cNvSpPr/>
            <p:nvPr/>
          </p:nvSpPr>
          <p:spPr>
            <a:xfrm rot="20940000">
              <a:off x="4293993" y="5180221"/>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439" name="Freeform 738"/>
            <p:cNvSpPr/>
            <p:nvPr/>
          </p:nvSpPr>
          <p:spPr>
            <a:xfrm rot="20940000">
              <a:off x="4353947" y="5190695"/>
              <a:ext cx="68584"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49" y="53"/>
                    <a:pt x="34" y="59"/>
                    <a:pt x="20" y="54"/>
                  </a:cubicBezTo>
                  <a:cubicBezTo>
                    <a:pt x="7" y="49"/>
                    <a:pt x="0" y="34"/>
                    <a:pt x="5" y="20"/>
                  </a:cubicBezTo>
                  <a:cubicBezTo>
                    <a:pt x="10" y="7"/>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40" name="Freeform 739"/>
            <p:cNvSpPr/>
            <p:nvPr/>
          </p:nvSpPr>
          <p:spPr>
            <a:xfrm rot="20940000">
              <a:off x="4343440" y="5249825"/>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441" name="Freeform 740"/>
            <p:cNvSpPr/>
            <p:nvPr/>
          </p:nvSpPr>
          <p:spPr>
            <a:xfrm rot="20940000">
              <a:off x="4332980" y="5309918"/>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42" name="Freeform 741"/>
            <p:cNvSpPr/>
            <p:nvPr/>
          </p:nvSpPr>
          <p:spPr>
            <a:xfrm rot="20940000">
              <a:off x="4323711" y="5368790"/>
              <a:ext cx="68584" cy="68101"/>
            </a:xfrm>
            <a:custGeom>
              <a:avLst/>
              <a:gdLst>
                <a:gd name="T0" fmla="*/ 54 w 60"/>
                <a:gd name="T1" fmla="*/ 40 h 60"/>
                <a:gd name="T2" fmla="*/ 20 w 60"/>
                <a:gd name="T3" fmla="*/ 55 h 60"/>
                <a:gd name="T4" fmla="*/ 5 w 60"/>
                <a:gd name="T5" fmla="*/ 21 h 60"/>
                <a:gd name="T6" fmla="*/ 39 w 60"/>
                <a:gd name="T7" fmla="*/ 6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443" name="Freeform 742"/>
            <p:cNvSpPr/>
            <p:nvPr/>
          </p:nvSpPr>
          <p:spPr>
            <a:xfrm rot="20940000">
              <a:off x="4313297" y="5428878"/>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444" name="Freeform 743"/>
            <p:cNvSpPr/>
            <p:nvPr/>
          </p:nvSpPr>
          <p:spPr>
            <a:xfrm rot="20940000">
              <a:off x="4302837" y="5488970"/>
              <a:ext cx="68584"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45" name="Freeform 744"/>
            <p:cNvSpPr/>
            <p:nvPr/>
          </p:nvSpPr>
          <p:spPr>
            <a:xfrm rot="20940000">
              <a:off x="4293582" y="5547980"/>
              <a:ext cx="67135" cy="68101"/>
            </a:xfrm>
            <a:custGeom>
              <a:avLst/>
              <a:gdLst>
                <a:gd name="T0" fmla="*/ 54 w 59"/>
                <a:gd name="T1" fmla="*/ 40 h 60"/>
                <a:gd name="T2" fmla="*/ 20 w 59"/>
                <a:gd name="T3" fmla="*/ 55 h 60"/>
                <a:gd name="T4" fmla="*/ 5 w 59"/>
                <a:gd name="T5" fmla="*/ 21 h 60"/>
                <a:gd name="T6" fmla="*/ 39 w 59"/>
                <a:gd name="T7" fmla="*/ 5 h 60"/>
                <a:gd name="T8" fmla="*/ 54 w 59"/>
                <a:gd name="T9" fmla="*/ 40 h 60"/>
              </a:gd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4"/>
                    <a:pt x="5" y="21"/>
                  </a:cubicBezTo>
                  <a:cubicBezTo>
                    <a:pt x="10" y="7"/>
                    <a:pt x="25" y="0"/>
                    <a:pt x="39" y="5"/>
                  </a:cubicBezTo>
                  <a:cubicBezTo>
                    <a:pt x="53" y="11"/>
                    <a:pt x="59"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446" name="Freeform 745"/>
            <p:cNvSpPr/>
            <p:nvPr/>
          </p:nvSpPr>
          <p:spPr>
            <a:xfrm rot="20940000">
              <a:off x="4233140" y="5538426"/>
              <a:ext cx="68584"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47" name="Freeform 746"/>
            <p:cNvSpPr/>
            <p:nvPr/>
          </p:nvSpPr>
          <p:spPr>
            <a:xfrm rot="20940000">
              <a:off x="4183600" y="5467865"/>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448" name="Freeform 747"/>
            <p:cNvSpPr/>
            <p:nvPr/>
          </p:nvSpPr>
          <p:spPr>
            <a:xfrm rot="20940000">
              <a:off x="4114474" y="5517266"/>
              <a:ext cx="68101"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449" name="Freeform 748"/>
            <p:cNvSpPr/>
            <p:nvPr/>
          </p:nvSpPr>
          <p:spPr>
            <a:xfrm rot="20940000">
              <a:off x="4036492" y="4890776"/>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450" name="Freeform 749"/>
            <p:cNvSpPr/>
            <p:nvPr/>
          </p:nvSpPr>
          <p:spPr>
            <a:xfrm rot="20940000">
              <a:off x="4046952" y="4830684"/>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451" name="Freeform 750"/>
            <p:cNvSpPr/>
            <p:nvPr/>
          </p:nvSpPr>
          <p:spPr>
            <a:xfrm rot="20940000">
              <a:off x="4056699" y="4772249"/>
              <a:ext cx="68101" cy="68101"/>
            </a:xfrm>
            <a:custGeom>
              <a:avLst/>
              <a:gdLst>
                <a:gd name="T0" fmla="*/ 55 w 60"/>
                <a:gd name="T1" fmla="*/ 39 h 60"/>
                <a:gd name="T2" fmla="*/ 21 w 60"/>
                <a:gd name="T3" fmla="*/ 54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52" name="Freeform 751"/>
            <p:cNvSpPr/>
            <p:nvPr/>
          </p:nvSpPr>
          <p:spPr>
            <a:xfrm rot="20940000">
              <a:off x="3916118" y="5238466"/>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453" name="Freeform 752"/>
            <p:cNvSpPr/>
            <p:nvPr/>
          </p:nvSpPr>
          <p:spPr>
            <a:xfrm rot="20940000">
              <a:off x="3835864" y="5347012"/>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454" name="Freeform 753"/>
            <p:cNvSpPr/>
            <p:nvPr/>
          </p:nvSpPr>
          <p:spPr>
            <a:xfrm rot="20940000">
              <a:off x="4135907" y="5030855"/>
              <a:ext cx="68584"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49" y="52"/>
                    <a:pt x="34" y="59"/>
                    <a:pt x="20" y="54"/>
                  </a:cubicBezTo>
                  <a:cubicBezTo>
                    <a:pt x="7" y="49"/>
                    <a:pt x="0" y="34"/>
                    <a:pt x="5" y="20"/>
                  </a:cubicBezTo>
                  <a:cubicBezTo>
                    <a:pt x="10" y="6"/>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55" name="Freeform 754"/>
            <p:cNvSpPr/>
            <p:nvPr/>
          </p:nvSpPr>
          <p:spPr>
            <a:xfrm rot="20940000">
              <a:off x="3947346" y="6356661"/>
              <a:ext cx="68101"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5" y="20"/>
                  </a:cubicBezTo>
                  <a:cubicBezTo>
                    <a:pt x="11" y="6"/>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56" name="Freeform 755"/>
            <p:cNvSpPr/>
            <p:nvPr/>
          </p:nvSpPr>
          <p:spPr>
            <a:xfrm rot="20940000">
              <a:off x="4068705" y="6238616"/>
              <a:ext cx="68101"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57" name="Freeform 756"/>
            <p:cNvSpPr/>
            <p:nvPr/>
          </p:nvSpPr>
          <p:spPr>
            <a:xfrm rot="20940000">
              <a:off x="3982792" y="6292804"/>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458" name="Freeform 757"/>
            <p:cNvSpPr/>
            <p:nvPr/>
          </p:nvSpPr>
          <p:spPr>
            <a:xfrm rot="20940000">
              <a:off x="4223066" y="5597516"/>
              <a:ext cx="68101"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459" name="Freeform 758"/>
            <p:cNvSpPr/>
            <p:nvPr/>
          </p:nvSpPr>
          <p:spPr>
            <a:xfrm rot="20940000">
              <a:off x="4283159" y="5607976"/>
              <a:ext cx="68101"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60" name="Freeform 759"/>
            <p:cNvSpPr/>
            <p:nvPr/>
          </p:nvSpPr>
          <p:spPr>
            <a:xfrm rot="20940000">
              <a:off x="4272463" y="5667078"/>
              <a:ext cx="68584" cy="68101"/>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461" name="Freeform 760"/>
            <p:cNvSpPr/>
            <p:nvPr/>
          </p:nvSpPr>
          <p:spPr>
            <a:xfrm rot="20940000">
              <a:off x="4213563" y="5657516"/>
              <a:ext cx="67135"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49"/>
                    <a:pt x="0" y="34"/>
                    <a:pt x="5" y="20"/>
                  </a:cubicBezTo>
                  <a:cubicBezTo>
                    <a:pt x="10" y="7"/>
                    <a:pt x="25" y="0"/>
                    <a:pt x="39" y="5"/>
                  </a:cubicBezTo>
                  <a:cubicBezTo>
                    <a:pt x="53" y="10"/>
                    <a:pt x="59"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462" name="Freeform 761"/>
            <p:cNvSpPr/>
            <p:nvPr/>
          </p:nvSpPr>
          <p:spPr>
            <a:xfrm rot="20940000">
              <a:off x="4153457" y="5646917"/>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463" name="Freeform 762"/>
            <p:cNvSpPr/>
            <p:nvPr/>
          </p:nvSpPr>
          <p:spPr>
            <a:xfrm rot="20940000">
              <a:off x="4142997" y="5707009"/>
              <a:ext cx="68584"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64" name="Freeform 763"/>
            <p:cNvSpPr/>
            <p:nvPr/>
          </p:nvSpPr>
          <p:spPr>
            <a:xfrm rot="20940000">
              <a:off x="4202859" y="5716526"/>
              <a:ext cx="68584" cy="68101"/>
            </a:xfrm>
            <a:custGeom>
              <a:avLst/>
              <a:gdLst>
                <a:gd name="T0" fmla="*/ 55 w 60"/>
                <a:gd name="T1" fmla="*/ 40 h 60"/>
                <a:gd name="T2" fmla="*/ 20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465" name="Freeform 764"/>
            <p:cNvSpPr/>
            <p:nvPr/>
          </p:nvSpPr>
          <p:spPr>
            <a:xfrm rot="20940000">
              <a:off x="4192444" y="5776614"/>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466" name="Freeform 765"/>
            <p:cNvSpPr/>
            <p:nvPr/>
          </p:nvSpPr>
          <p:spPr>
            <a:xfrm rot="20940000">
              <a:off x="4181846" y="5836720"/>
              <a:ext cx="68584"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67" name="Freeform 766"/>
            <p:cNvSpPr/>
            <p:nvPr/>
          </p:nvSpPr>
          <p:spPr>
            <a:xfrm rot="20940000">
              <a:off x="4123318" y="5826015"/>
              <a:ext cx="68101"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468" name="Freeform 767"/>
            <p:cNvSpPr/>
            <p:nvPr/>
          </p:nvSpPr>
          <p:spPr>
            <a:xfrm rot="20940000">
              <a:off x="4163918" y="5586825"/>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469" name="Freeform 768"/>
            <p:cNvSpPr/>
            <p:nvPr/>
          </p:nvSpPr>
          <p:spPr>
            <a:xfrm rot="20940000">
              <a:off x="4364559" y="5130727"/>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470" name="Freeform 769"/>
            <p:cNvSpPr/>
            <p:nvPr/>
          </p:nvSpPr>
          <p:spPr>
            <a:xfrm rot="20940000">
              <a:off x="4423694" y="5141280"/>
              <a:ext cx="68101"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71" name="Freeform 770"/>
            <p:cNvSpPr/>
            <p:nvPr/>
          </p:nvSpPr>
          <p:spPr>
            <a:xfrm rot="20940000">
              <a:off x="4483505" y="5150272"/>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472" name="Freeform 771"/>
            <p:cNvSpPr/>
            <p:nvPr/>
          </p:nvSpPr>
          <p:spPr>
            <a:xfrm rot="20940000">
              <a:off x="4542654" y="5160962"/>
              <a:ext cx="68101"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473" name="Freeform 772"/>
            <p:cNvSpPr/>
            <p:nvPr/>
          </p:nvSpPr>
          <p:spPr>
            <a:xfrm rot="20940000">
              <a:off x="4412999" y="5200382"/>
              <a:ext cx="68584" cy="68101"/>
            </a:xfrm>
            <a:custGeom>
              <a:avLst/>
              <a:gdLst>
                <a:gd name="T0" fmla="*/ 55 w 60"/>
                <a:gd name="T1" fmla="*/ 40 h 60"/>
                <a:gd name="T2" fmla="*/ 21 w 60"/>
                <a:gd name="T3" fmla="*/ 55 h 60"/>
                <a:gd name="T4" fmla="*/ 6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474" name="Freeform 773"/>
            <p:cNvSpPr/>
            <p:nvPr/>
          </p:nvSpPr>
          <p:spPr>
            <a:xfrm rot="20940000">
              <a:off x="4473045" y="5210364"/>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475" name="Freeform 774"/>
            <p:cNvSpPr/>
            <p:nvPr/>
          </p:nvSpPr>
          <p:spPr>
            <a:xfrm rot="20940000">
              <a:off x="4533137" y="5220824"/>
              <a:ext cx="68584"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476" name="Freeform 775"/>
            <p:cNvSpPr/>
            <p:nvPr/>
          </p:nvSpPr>
          <p:spPr>
            <a:xfrm rot="20940000">
              <a:off x="4403487" y="5260290"/>
              <a:ext cx="68584" cy="68101"/>
            </a:xfrm>
            <a:custGeom>
              <a:avLst/>
              <a:gdLst>
                <a:gd name="T0" fmla="*/ 54 w 60"/>
                <a:gd name="T1" fmla="*/ 39 h 60"/>
                <a:gd name="T2" fmla="*/ 20 w 60"/>
                <a:gd name="T3" fmla="*/ 55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477" name="Freeform 776"/>
            <p:cNvSpPr/>
            <p:nvPr/>
          </p:nvSpPr>
          <p:spPr>
            <a:xfrm rot="20940000">
              <a:off x="4462539" y="5270944"/>
              <a:ext cx="68584"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78" name="Freeform 777"/>
            <p:cNvSpPr/>
            <p:nvPr/>
          </p:nvSpPr>
          <p:spPr>
            <a:xfrm rot="20940000">
              <a:off x="4522493" y="5279968"/>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479" name="Freeform 778"/>
            <p:cNvSpPr/>
            <p:nvPr/>
          </p:nvSpPr>
          <p:spPr>
            <a:xfrm rot="20940000">
              <a:off x="4582594" y="5290521"/>
              <a:ext cx="67618"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480" name="Freeform 779"/>
            <p:cNvSpPr/>
            <p:nvPr/>
          </p:nvSpPr>
          <p:spPr>
            <a:xfrm rot="20940000">
              <a:off x="4572124" y="5350521"/>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81" name="Freeform 780"/>
            <p:cNvSpPr/>
            <p:nvPr/>
          </p:nvSpPr>
          <p:spPr>
            <a:xfrm rot="20940000">
              <a:off x="4631038" y="5360222"/>
              <a:ext cx="68584" cy="68101"/>
            </a:xfrm>
            <a:custGeom>
              <a:avLst/>
              <a:gdLst>
                <a:gd name="T0" fmla="*/ 55 w 60"/>
                <a:gd name="T1" fmla="*/ 40 h 60"/>
                <a:gd name="T2" fmla="*/ 21 w 60"/>
                <a:gd name="T3" fmla="*/ 55 h 60"/>
                <a:gd name="T4" fmla="*/ 6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482" name="Freeform 781"/>
            <p:cNvSpPr/>
            <p:nvPr/>
          </p:nvSpPr>
          <p:spPr>
            <a:xfrm rot="20940000">
              <a:off x="4622004" y="5420084"/>
              <a:ext cx="68101" cy="68101"/>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483" name="Freeform 782"/>
            <p:cNvSpPr/>
            <p:nvPr/>
          </p:nvSpPr>
          <p:spPr>
            <a:xfrm rot="20940000">
              <a:off x="4561958" y="5409619"/>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484" name="Freeform 783"/>
            <p:cNvSpPr/>
            <p:nvPr/>
          </p:nvSpPr>
          <p:spPr>
            <a:xfrm rot="20940000">
              <a:off x="4551498" y="5469712"/>
              <a:ext cx="68101"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85" name="Freeform 784"/>
            <p:cNvSpPr/>
            <p:nvPr/>
          </p:nvSpPr>
          <p:spPr>
            <a:xfrm rot="20940000">
              <a:off x="4611452" y="5480185"/>
              <a:ext cx="68101"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86" name="Freeform 785"/>
            <p:cNvSpPr/>
            <p:nvPr/>
          </p:nvSpPr>
          <p:spPr>
            <a:xfrm rot="20940000">
              <a:off x="4392796" y="5318956"/>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487" name="Freeform 786"/>
            <p:cNvSpPr/>
            <p:nvPr/>
          </p:nvSpPr>
          <p:spPr>
            <a:xfrm rot="20940000">
              <a:off x="4453367" y="5329370"/>
              <a:ext cx="68101"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488" name="Freeform 787"/>
            <p:cNvSpPr/>
            <p:nvPr/>
          </p:nvSpPr>
          <p:spPr>
            <a:xfrm rot="20940000">
              <a:off x="4512032" y="5340061"/>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0"/>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489" name="Freeform 788"/>
            <p:cNvSpPr/>
            <p:nvPr/>
          </p:nvSpPr>
          <p:spPr>
            <a:xfrm rot="20940000">
              <a:off x="4382860" y="5379481"/>
              <a:ext cx="68101"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490" name="Freeform 789"/>
            <p:cNvSpPr/>
            <p:nvPr/>
          </p:nvSpPr>
          <p:spPr>
            <a:xfrm rot="20940000">
              <a:off x="4442906" y="5389462"/>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91" name="Freeform 790"/>
            <p:cNvSpPr/>
            <p:nvPr/>
          </p:nvSpPr>
          <p:spPr>
            <a:xfrm rot="20940000">
              <a:off x="4502915" y="5400024"/>
              <a:ext cx="67135" cy="67618"/>
            </a:xfrm>
            <a:custGeom>
              <a:avLst/>
              <a:gdLst>
                <a:gd name="T0" fmla="*/ 54 w 59"/>
                <a:gd name="T1" fmla="*/ 39 h 59"/>
                <a:gd name="T2" fmla="*/ 20 w 59"/>
                <a:gd name="T3" fmla="*/ 54 h 59"/>
                <a:gd name="T4" fmla="*/ 5 w 59"/>
                <a:gd name="T5" fmla="*/ 20 h 59"/>
                <a:gd name="T6" fmla="*/ 39 w 59"/>
                <a:gd name="T7" fmla="*/ 5 h 59"/>
                <a:gd name="T8" fmla="*/ 54 w 59"/>
                <a:gd name="T9" fmla="*/ 39 h 59"/>
              </a:gdLst>
              <a:cxnLst>
                <a:cxn ang="0">
                  <a:pos x="T0" y="T1"/>
                </a:cxn>
                <a:cxn ang="0">
                  <a:pos x="T2" y="T3"/>
                </a:cxn>
                <a:cxn ang="0">
                  <a:pos x="T4" y="T5"/>
                </a:cxn>
                <a:cxn ang="0">
                  <a:pos x="T6" y="T7"/>
                </a:cxn>
                <a:cxn ang="0">
                  <a:pos x="T8" y="T9"/>
                </a:cxn>
              </a:cxnLst>
              <a:rect l="0" t="0" r="r" b="b"/>
              <a:pathLst>
                <a:path w="59" h="59">
                  <a:moveTo>
                    <a:pt x="54" y="39"/>
                  </a:moveTo>
                  <a:cubicBezTo>
                    <a:pt x="49" y="52"/>
                    <a:pt x="34" y="59"/>
                    <a:pt x="20" y="54"/>
                  </a:cubicBezTo>
                  <a:cubicBezTo>
                    <a:pt x="6" y="49"/>
                    <a:pt x="0" y="34"/>
                    <a:pt x="5" y="20"/>
                  </a:cubicBezTo>
                  <a:cubicBezTo>
                    <a:pt x="10" y="6"/>
                    <a:pt x="25" y="0"/>
                    <a:pt x="39" y="5"/>
                  </a:cubicBezTo>
                  <a:cubicBezTo>
                    <a:pt x="52" y="10"/>
                    <a:pt x="59"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492" name="Freeform 791"/>
            <p:cNvSpPr/>
            <p:nvPr/>
          </p:nvSpPr>
          <p:spPr>
            <a:xfrm rot="20940000">
              <a:off x="4373344" y="5439342"/>
              <a:ext cx="68584" cy="68101"/>
            </a:xfrm>
            <a:custGeom>
              <a:avLst/>
              <a:gdLst>
                <a:gd name="T0" fmla="*/ 54 w 60"/>
                <a:gd name="T1" fmla="*/ 39 h 60"/>
                <a:gd name="T2" fmla="*/ 20 w 60"/>
                <a:gd name="T3" fmla="*/ 54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493" name="Freeform 792"/>
            <p:cNvSpPr/>
            <p:nvPr/>
          </p:nvSpPr>
          <p:spPr>
            <a:xfrm rot="20940000">
              <a:off x="4432257" y="5448560"/>
              <a:ext cx="68584"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494" name="Freeform 793"/>
            <p:cNvSpPr/>
            <p:nvPr/>
          </p:nvSpPr>
          <p:spPr>
            <a:xfrm rot="20940000">
              <a:off x="4492349" y="5459021"/>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495" name="Freeform 794"/>
            <p:cNvSpPr/>
            <p:nvPr/>
          </p:nvSpPr>
          <p:spPr>
            <a:xfrm rot="20940000">
              <a:off x="4362653" y="5498008"/>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0"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496" name="Freeform 795"/>
            <p:cNvSpPr/>
            <p:nvPr/>
          </p:nvSpPr>
          <p:spPr>
            <a:xfrm rot="20940000">
              <a:off x="4422754" y="5508561"/>
              <a:ext cx="67618"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497" name="Freeform 796"/>
            <p:cNvSpPr/>
            <p:nvPr/>
          </p:nvSpPr>
          <p:spPr>
            <a:xfrm rot="20940000">
              <a:off x="4481889" y="5519113"/>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498" name="Freeform 797"/>
            <p:cNvSpPr/>
            <p:nvPr/>
          </p:nvSpPr>
          <p:spPr>
            <a:xfrm rot="20940000">
              <a:off x="4541751" y="5528630"/>
              <a:ext cx="68584" cy="68101"/>
            </a:xfrm>
            <a:custGeom>
              <a:avLst/>
              <a:gdLst>
                <a:gd name="T0" fmla="*/ 54 w 60"/>
                <a:gd name="T1" fmla="*/ 40 h 60"/>
                <a:gd name="T2" fmla="*/ 20 w 60"/>
                <a:gd name="T3" fmla="*/ 55 h 60"/>
                <a:gd name="T4" fmla="*/ 5 w 60"/>
                <a:gd name="T5" fmla="*/ 21 h 60"/>
                <a:gd name="T6" fmla="*/ 39 w 60"/>
                <a:gd name="T7" fmla="*/ 6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499" name="Freeform 798"/>
            <p:cNvSpPr/>
            <p:nvPr/>
          </p:nvSpPr>
          <p:spPr>
            <a:xfrm rot="20940000">
              <a:off x="4531337" y="5588718"/>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500" name="Freeform 799"/>
            <p:cNvSpPr/>
            <p:nvPr/>
          </p:nvSpPr>
          <p:spPr>
            <a:xfrm rot="20940000">
              <a:off x="4352238" y="5558579"/>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501" name="Freeform 800"/>
            <p:cNvSpPr/>
            <p:nvPr/>
          </p:nvSpPr>
          <p:spPr>
            <a:xfrm rot="20940000">
              <a:off x="4412285" y="5568561"/>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502" name="Freeform 801"/>
            <p:cNvSpPr/>
            <p:nvPr/>
          </p:nvSpPr>
          <p:spPr>
            <a:xfrm rot="20940000">
              <a:off x="4471244" y="5578257"/>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503" name="Freeform 802"/>
            <p:cNvSpPr/>
            <p:nvPr/>
          </p:nvSpPr>
          <p:spPr>
            <a:xfrm rot="20940000">
              <a:off x="4341686" y="5618680"/>
              <a:ext cx="68584"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6" y="20"/>
                  </a:cubicBezTo>
                  <a:cubicBezTo>
                    <a:pt x="11" y="6"/>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504" name="Freeform 803"/>
            <p:cNvSpPr/>
            <p:nvPr/>
          </p:nvSpPr>
          <p:spPr>
            <a:xfrm rot="20940000">
              <a:off x="4402118" y="5627659"/>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505" name="Freeform 804"/>
            <p:cNvSpPr/>
            <p:nvPr/>
          </p:nvSpPr>
          <p:spPr>
            <a:xfrm rot="20940000">
              <a:off x="4462211" y="5638119"/>
              <a:ext cx="68101"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506" name="Freeform 805"/>
            <p:cNvSpPr/>
            <p:nvPr/>
          </p:nvSpPr>
          <p:spPr>
            <a:xfrm rot="20940000">
              <a:off x="4332509" y="5677060"/>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507" name="Freeform 806"/>
            <p:cNvSpPr/>
            <p:nvPr/>
          </p:nvSpPr>
          <p:spPr>
            <a:xfrm rot="20940000">
              <a:off x="4391658" y="5687751"/>
              <a:ext cx="68101"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508" name="Freeform 807"/>
            <p:cNvSpPr/>
            <p:nvPr/>
          </p:nvSpPr>
          <p:spPr>
            <a:xfrm rot="20940000">
              <a:off x="4451658" y="5698220"/>
              <a:ext cx="68101"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509" name="Freeform 808"/>
            <p:cNvSpPr/>
            <p:nvPr/>
          </p:nvSpPr>
          <p:spPr>
            <a:xfrm rot="20940000">
              <a:off x="4322095" y="5737631"/>
              <a:ext cx="68584"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510" name="Freeform 810"/>
            <p:cNvSpPr/>
            <p:nvPr/>
          </p:nvSpPr>
          <p:spPr>
            <a:xfrm rot="20940000">
              <a:off x="4381957" y="5746665"/>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511" name="Freeform 811"/>
            <p:cNvSpPr/>
            <p:nvPr/>
          </p:nvSpPr>
          <p:spPr>
            <a:xfrm rot="20940000">
              <a:off x="4441101" y="5757309"/>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512" name="Freeform 812"/>
            <p:cNvSpPr/>
            <p:nvPr/>
          </p:nvSpPr>
          <p:spPr>
            <a:xfrm rot="20940000">
              <a:off x="4311405" y="5796296"/>
              <a:ext cx="68584"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513" name="Freeform 813"/>
            <p:cNvSpPr/>
            <p:nvPr/>
          </p:nvSpPr>
          <p:spPr>
            <a:xfrm rot="20940000">
              <a:off x="4302371" y="5856158"/>
              <a:ext cx="68101"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514" name="Freeform 814"/>
            <p:cNvSpPr/>
            <p:nvPr/>
          </p:nvSpPr>
          <p:spPr>
            <a:xfrm rot="20940000">
              <a:off x="4291818" y="5916260"/>
              <a:ext cx="68101"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515" name="Freeform 815"/>
            <p:cNvSpPr/>
            <p:nvPr/>
          </p:nvSpPr>
          <p:spPr>
            <a:xfrm rot="20940000">
              <a:off x="4371497" y="5806757"/>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516" name="Freeform 816"/>
            <p:cNvSpPr/>
            <p:nvPr/>
          </p:nvSpPr>
          <p:spPr>
            <a:xfrm rot="20940000">
              <a:off x="4431598" y="5817309"/>
              <a:ext cx="67618"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49"/>
                    <a:pt x="0" y="34"/>
                    <a:pt x="5" y="20"/>
                  </a:cubicBezTo>
                  <a:cubicBezTo>
                    <a:pt x="10" y="7"/>
                    <a:pt x="25" y="0"/>
                    <a:pt x="39" y="5"/>
                  </a:cubicBezTo>
                  <a:cubicBezTo>
                    <a:pt x="53" y="10"/>
                    <a:pt x="59"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517" name="Freeform 817"/>
            <p:cNvSpPr/>
            <p:nvPr/>
          </p:nvSpPr>
          <p:spPr>
            <a:xfrm rot="20940000">
              <a:off x="4602746" y="5171423"/>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518" name="Freeform 818"/>
            <p:cNvSpPr/>
            <p:nvPr/>
          </p:nvSpPr>
          <p:spPr>
            <a:xfrm rot="20940000">
              <a:off x="4155317" y="5279641"/>
              <a:ext cx="67135" cy="68101"/>
            </a:xfrm>
            <a:custGeom>
              <a:avLst/>
              <a:gdLst>
                <a:gd name="T0" fmla="*/ 54 w 59"/>
                <a:gd name="T1" fmla="*/ 39 h 60"/>
                <a:gd name="T2" fmla="*/ 20 w 59"/>
                <a:gd name="T3" fmla="*/ 54 h 60"/>
                <a:gd name="T4" fmla="*/ 5 w 59"/>
                <a:gd name="T5" fmla="*/ 20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7" y="49"/>
                    <a:pt x="0" y="34"/>
                    <a:pt x="5" y="20"/>
                  </a:cubicBezTo>
                  <a:cubicBezTo>
                    <a:pt x="10" y="7"/>
                    <a:pt x="25" y="0"/>
                    <a:pt x="39" y="5"/>
                  </a:cubicBezTo>
                  <a:cubicBezTo>
                    <a:pt x="53" y="10"/>
                    <a:pt x="59"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519" name="Freeform 819"/>
            <p:cNvSpPr/>
            <p:nvPr/>
          </p:nvSpPr>
          <p:spPr>
            <a:xfrm rot="20940000">
              <a:off x="4144613" y="5338168"/>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520" name="Freeform 820"/>
            <p:cNvSpPr/>
            <p:nvPr/>
          </p:nvSpPr>
          <p:spPr>
            <a:xfrm rot="20940000">
              <a:off x="4203762" y="5348859"/>
              <a:ext cx="68101"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521" name="Freeform 821"/>
            <p:cNvSpPr/>
            <p:nvPr/>
          </p:nvSpPr>
          <p:spPr>
            <a:xfrm rot="20940000">
              <a:off x="4084659" y="5329143"/>
              <a:ext cx="68584"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522" name="Freeform 822"/>
            <p:cNvSpPr/>
            <p:nvPr/>
          </p:nvSpPr>
          <p:spPr>
            <a:xfrm rot="20940000">
              <a:off x="4932794" y="4674777"/>
              <a:ext cx="68101"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523" name="Freeform 823"/>
            <p:cNvSpPr/>
            <p:nvPr/>
          </p:nvSpPr>
          <p:spPr>
            <a:xfrm rot="20940000">
              <a:off x="5080323" y="4884682"/>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524" name="Freeform 824"/>
            <p:cNvSpPr/>
            <p:nvPr/>
          </p:nvSpPr>
          <p:spPr>
            <a:xfrm rot="20940000">
              <a:off x="5090783" y="4824590"/>
              <a:ext cx="68584" cy="68101"/>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525" name="Freeform 825"/>
            <p:cNvSpPr/>
            <p:nvPr/>
          </p:nvSpPr>
          <p:spPr>
            <a:xfrm rot="20940000">
              <a:off x="5101478" y="4765487"/>
              <a:ext cx="68101"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526" name="Freeform 826"/>
            <p:cNvSpPr/>
            <p:nvPr/>
          </p:nvSpPr>
          <p:spPr>
            <a:xfrm rot="20940000">
              <a:off x="5111902" y="4705491"/>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527" name="Freeform 827"/>
            <p:cNvSpPr/>
            <p:nvPr/>
          </p:nvSpPr>
          <p:spPr>
            <a:xfrm rot="20940000">
              <a:off x="5170558" y="4716090"/>
              <a:ext cx="68584" cy="68101"/>
            </a:xfrm>
            <a:custGeom>
              <a:avLst/>
              <a:gdLst>
                <a:gd name="T0" fmla="*/ 55 w 60"/>
                <a:gd name="T1" fmla="*/ 39 h 60"/>
                <a:gd name="T2" fmla="*/ 21 w 60"/>
                <a:gd name="T3" fmla="*/ 55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0"/>
                  </a:cubicBezTo>
                  <a:cubicBezTo>
                    <a:pt x="10"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528" name="Freeform 828"/>
            <p:cNvSpPr/>
            <p:nvPr/>
          </p:nvSpPr>
          <p:spPr>
            <a:xfrm rot="20940000">
              <a:off x="5160006" y="4776191"/>
              <a:ext cx="68584"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6" y="20"/>
                  </a:cubicBezTo>
                  <a:cubicBezTo>
                    <a:pt x="11" y="6"/>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529" name="Freeform 829"/>
            <p:cNvSpPr/>
            <p:nvPr/>
          </p:nvSpPr>
          <p:spPr>
            <a:xfrm rot="20940000">
              <a:off x="5150830" y="4834571"/>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530" name="Freeform 830"/>
            <p:cNvSpPr/>
            <p:nvPr/>
          </p:nvSpPr>
          <p:spPr>
            <a:xfrm rot="20940000">
              <a:off x="5180973" y="4655519"/>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531" name="Freeform 831"/>
            <p:cNvSpPr/>
            <p:nvPr/>
          </p:nvSpPr>
          <p:spPr>
            <a:xfrm rot="20940000">
              <a:off x="5788015" y="4697969"/>
              <a:ext cx="68101"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532" name="Freeform 832"/>
            <p:cNvSpPr/>
            <p:nvPr/>
          </p:nvSpPr>
          <p:spPr>
            <a:xfrm rot="20940000">
              <a:off x="5636927" y="5224767"/>
              <a:ext cx="68101" cy="67618"/>
            </a:xfrm>
            <a:custGeom>
              <a:avLst/>
              <a:gdLst>
                <a:gd name="T0" fmla="*/ 55 w 60"/>
                <a:gd name="T1" fmla="*/ 39 h 59"/>
                <a:gd name="T2" fmla="*/ 20 w 60"/>
                <a:gd name="T3" fmla="*/ 54 h 59"/>
                <a:gd name="T4" fmla="*/ 5 w 60"/>
                <a:gd name="T5" fmla="*/ 20 h 59"/>
                <a:gd name="T6" fmla="*/ 39 w 60"/>
                <a:gd name="T7" fmla="*/ 5 h 59"/>
                <a:gd name="T8" fmla="*/ 55 w 60"/>
                <a:gd name="T9" fmla="*/ 39 h 59"/>
              </a:gdLst>
              <a:cxnLst>
                <a:cxn ang="0">
                  <a:pos x="T0" y="T1"/>
                </a:cxn>
                <a:cxn ang="0">
                  <a:pos x="T2" y="T3"/>
                </a:cxn>
                <a:cxn ang="0">
                  <a:pos x="T4" y="T5"/>
                </a:cxn>
                <a:cxn ang="0">
                  <a:pos x="T6" y="T7"/>
                </a:cxn>
                <a:cxn ang="0">
                  <a:pos x="T8" y="T9"/>
                </a:cxn>
              </a:cxnLst>
              <a:rect l="0" t="0" r="r" b="b"/>
              <a:pathLst>
                <a:path w="60" h="59">
                  <a:moveTo>
                    <a:pt x="55" y="39"/>
                  </a:moveTo>
                  <a:cubicBezTo>
                    <a:pt x="49" y="52"/>
                    <a:pt x="34" y="59"/>
                    <a:pt x="20" y="54"/>
                  </a:cubicBezTo>
                  <a:cubicBezTo>
                    <a:pt x="7" y="49"/>
                    <a:pt x="0" y="34"/>
                    <a:pt x="5" y="20"/>
                  </a:cubicBezTo>
                  <a:cubicBezTo>
                    <a:pt x="10" y="6"/>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533" name="Freeform 833"/>
            <p:cNvSpPr/>
            <p:nvPr/>
          </p:nvSpPr>
          <p:spPr>
            <a:xfrm rot="20940000">
              <a:off x="5835611" y="5135425"/>
              <a:ext cx="68584" cy="68101"/>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534" name="Freeform 834"/>
            <p:cNvSpPr/>
            <p:nvPr/>
          </p:nvSpPr>
          <p:spPr>
            <a:xfrm rot="20940000">
              <a:off x="5956888" y="4420068"/>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535" name="Freeform 835"/>
            <p:cNvSpPr/>
            <p:nvPr/>
          </p:nvSpPr>
          <p:spPr>
            <a:xfrm rot="20940000">
              <a:off x="5956422" y="4787257"/>
              <a:ext cx="68101"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536" name="Freeform 836"/>
            <p:cNvSpPr/>
            <p:nvPr/>
          </p:nvSpPr>
          <p:spPr>
            <a:xfrm rot="20940000">
              <a:off x="5967122" y="4728683"/>
              <a:ext cx="67135" cy="68101"/>
            </a:xfrm>
            <a:custGeom>
              <a:avLst/>
              <a:gdLst>
                <a:gd name="T0" fmla="*/ 54 w 59"/>
                <a:gd name="T1" fmla="*/ 39 h 60"/>
                <a:gd name="T2" fmla="*/ 20 w 59"/>
                <a:gd name="T3" fmla="*/ 55 h 60"/>
                <a:gd name="T4" fmla="*/ 5 w 59"/>
                <a:gd name="T5" fmla="*/ 20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49"/>
                    <a:pt x="0" y="34"/>
                    <a:pt x="5" y="20"/>
                  </a:cubicBezTo>
                  <a:cubicBezTo>
                    <a:pt x="10" y="7"/>
                    <a:pt x="25" y="0"/>
                    <a:pt x="39" y="5"/>
                  </a:cubicBezTo>
                  <a:cubicBezTo>
                    <a:pt x="53" y="10"/>
                    <a:pt x="59"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537" name="Freeform 837"/>
            <p:cNvSpPr/>
            <p:nvPr/>
          </p:nvSpPr>
          <p:spPr>
            <a:xfrm rot="20940000">
              <a:off x="5976146" y="4668729"/>
              <a:ext cx="68584" cy="68101"/>
            </a:xfrm>
            <a:custGeom>
              <a:avLst/>
              <a:gdLst>
                <a:gd name="T0" fmla="*/ 55 w 60"/>
                <a:gd name="T1" fmla="*/ 40 h 60"/>
                <a:gd name="T2" fmla="*/ 21 w 60"/>
                <a:gd name="T3" fmla="*/ 55 h 60"/>
                <a:gd name="T4" fmla="*/ 5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5"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538" name="Freeform 838"/>
            <p:cNvSpPr/>
            <p:nvPr/>
          </p:nvSpPr>
          <p:spPr>
            <a:xfrm rot="20940000">
              <a:off x="5986837" y="4609581"/>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539" name="Freeform 839"/>
            <p:cNvSpPr/>
            <p:nvPr/>
          </p:nvSpPr>
          <p:spPr>
            <a:xfrm rot="20940000">
              <a:off x="5997252" y="4549493"/>
              <a:ext cx="68584"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540" name="Freeform 840"/>
            <p:cNvSpPr/>
            <p:nvPr/>
          </p:nvSpPr>
          <p:spPr>
            <a:xfrm rot="20940000">
              <a:off x="6006290" y="4489677"/>
              <a:ext cx="68584" cy="68101"/>
            </a:xfrm>
            <a:custGeom>
              <a:avLst/>
              <a:gdLst>
                <a:gd name="T0" fmla="*/ 55 w 60"/>
                <a:gd name="T1" fmla="*/ 40 h 60"/>
                <a:gd name="T2" fmla="*/ 21 w 60"/>
                <a:gd name="T3" fmla="*/ 55 h 60"/>
                <a:gd name="T4" fmla="*/ 6 w 60"/>
                <a:gd name="T5" fmla="*/ 21 h 60"/>
                <a:gd name="T6" fmla="*/ 40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541" name="Freeform 841"/>
            <p:cNvSpPr/>
            <p:nvPr/>
          </p:nvSpPr>
          <p:spPr>
            <a:xfrm rot="20940000">
              <a:off x="6016981" y="4430528"/>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542" name="Freeform 842"/>
            <p:cNvSpPr/>
            <p:nvPr/>
          </p:nvSpPr>
          <p:spPr>
            <a:xfrm rot="20940000">
              <a:off x="6027395" y="4370440"/>
              <a:ext cx="68584" cy="68101"/>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543" name="Freeform 843"/>
            <p:cNvSpPr/>
            <p:nvPr/>
          </p:nvSpPr>
          <p:spPr>
            <a:xfrm rot="20940000">
              <a:off x="6216194" y="4341665"/>
              <a:ext cx="68101"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544" name="Freeform 844"/>
            <p:cNvSpPr/>
            <p:nvPr/>
          </p:nvSpPr>
          <p:spPr>
            <a:xfrm rot="20940000">
              <a:off x="6286747" y="4292034"/>
              <a:ext cx="68101"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545" name="Freeform 845"/>
            <p:cNvSpPr/>
            <p:nvPr/>
          </p:nvSpPr>
          <p:spPr>
            <a:xfrm rot="20940000">
              <a:off x="6415836" y="4253198"/>
              <a:ext cx="67618" cy="67135"/>
            </a:xfrm>
            <a:custGeom>
              <a:avLst/>
              <a:gdLst>
                <a:gd name="T0" fmla="*/ 54 w 59"/>
                <a:gd name="T1" fmla="*/ 39 h 59"/>
                <a:gd name="T2" fmla="*/ 20 w 59"/>
                <a:gd name="T3" fmla="*/ 54 h 59"/>
                <a:gd name="T4" fmla="*/ 5 w 59"/>
                <a:gd name="T5" fmla="*/ 20 h 59"/>
                <a:gd name="T6" fmla="*/ 39 w 59"/>
                <a:gd name="T7" fmla="*/ 5 h 59"/>
                <a:gd name="T8" fmla="*/ 54 w 59"/>
                <a:gd name="T9" fmla="*/ 39 h 59"/>
              </a:gdLst>
              <a:cxnLst>
                <a:cxn ang="0">
                  <a:pos x="T0" y="T1"/>
                </a:cxn>
                <a:cxn ang="0">
                  <a:pos x="T2" y="T3"/>
                </a:cxn>
                <a:cxn ang="0">
                  <a:pos x="T4" y="T5"/>
                </a:cxn>
                <a:cxn ang="0">
                  <a:pos x="T6" y="T7"/>
                </a:cxn>
                <a:cxn ang="0">
                  <a:pos x="T8" y="T9"/>
                </a:cxn>
              </a:cxnLst>
              <a:rect l="0" t="0" r="r" b="b"/>
              <a:pathLst>
                <a:path w="59" h="59">
                  <a:moveTo>
                    <a:pt x="54" y="39"/>
                  </a:moveTo>
                  <a:cubicBezTo>
                    <a:pt x="49" y="53"/>
                    <a:pt x="34" y="59"/>
                    <a:pt x="20" y="54"/>
                  </a:cubicBezTo>
                  <a:cubicBezTo>
                    <a:pt x="7" y="49"/>
                    <a:pt x="0" y="34"/>
                    <a:pt x="5" y="20"/>
                  </a:cubicBezTo>
                  <a:cubicBezTo>
                    <a:pt x="10" y="7"/>
                    <a:pt x="25" y="0"/>
                    <a:pt x="39" y="5"/>
                  </a:cubicBezTo>
                  <a:cubicBezTo>
                    <a:pt x="53" y="10"/>
                    <a:pt x="59"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546" name="Freeform 846"/>
            <p:cNvSpPr/>
            <p:nvPr/>
          </p:nvSpPr>
          <p:spPr>
            <a:xfrm rot="20940000">
              <a:off x="6865922" y="3408941"/>
              <a:ext cx="68101"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547" name="Freeform 847"/>
            <p:cNvSpPr/>
            <p:nvPr/>
          </p:nvSpPr>
          <p:spPr>
            <a:xfrm rot="20940000">
              <a:off x="6896061" y="3229843"/>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548" name="Freeform 848"/>
            <p:cNvSpPr/>
            <p:nvPr/>
          </p:nvSpPr>
          <p:spPr>
            <a:xfrm rot="20940000">
              <a:off x="7006457" y="2942245"/>
              <a:ext cx="68101"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549" name="Freeform 849"/>
            <p:cNvSpPr/>
            <p:nvPr/>
          </p:nvSpPr>
          <p:spPr>
            <a:xfrm rot="20940000">
              <a:off x="6947309" y="2931554"/>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550" name="Freeform 850"/>
            <p:cNvSpPr/>
            <p:nvPr/>
          </p:nvSpPr>
          <p:spPr>
            <a:xfrm rot="20940000">
              <a:off x="6936849" y="2991647"/>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551" name="Freeform 851"/>
            <p:cNvSpPr/>
            <p:nvPr/>
          </p:nvSpPr>
          <p:spPr>
            <a:xfrm rot="20940000">
              <a:off x="7117576" y="2653565"/>
              <a:ext cx="67135" cy="68101"/>
            </a:xfrm>
            <a:custGeom>
              <a:avLst/>
              <a:gdLst>
                <a:gd name="T0" fmla="*/ 54 w 59"/>
                <a:gd name="T1" fmla="*/ 40 h 60"/>
                <a:gd name="T2" fmla="*/ 20 w 59"/>
                <a:gd name="T3" fmla="*/ 55 h 60"/>
                <a:gd name="T4" fmla="*/ 5 w 59"/>
                <a:gd name="T5" fmla="*/ 21 h 60"/>
                <a:gd name="T6" fmla="*/ 39 w 59"/>
                <a:gd name="T7" fmla="*/ 6 h 60"/>
                <a:gd name="T8" fmla="*/ 54 w 59"/>
                <a:gd name="T9" fmla="*/ 40 h 60"/>
              </a:gd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6"/>
                  </a:cubicBezTo>
                  <a:cubicBezTo>
                    <a:pt x="53" y="11"/>
                    <a:pt x="59"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552" name="Freeform 852"/>
            <p:cNvSpPr/>
            <p:nvPr/>
          </p:nvSpPr>
          <p:spPr>
            <a:xfrm rot="20940000">
              <a:off x="7176233" y="2664164"/>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553" name="Freeform 853"/>
            <p:cNvSpPr/>
            <p:nvPr/>
          </p:nvSpPr>
          <p:spPr>
            <a:xfrm rot="20940000">
              <a:off x="7166251" y="2724210"/>
              <a:ext cx="68101" cy="68101"/>
            </a:xfrm>
            <a:custGeom>
              <a:avLst/>
              <a:gdLst>
                <a:gd name="T0" fmla="*/ 55 w 60"/>
                <a:gd name="T1" fmla="*/ 39 h 60"/>
                <a:gd name="T2" fmla="*/ 21 w 60"/>
                <a:gd name="T3" fmla="*/ 54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554" name="Freeform 854"/>
            <p:cNvSpPr/>
            <p:nvPr/>
          </p:nvSpPr>
          <p:spPr>
            <a:xfrm rot="20940000">
              <a:off x="7484936" y="2654841"/>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555" name="Freeform 855"/>
            <p:cNvSpPr/>
            <p:nvPr/>
          </p:nvSpPr>
          <p:spPr>
            <a:xfrm rot="20940000">
              <a:off x="7664034" y="2685463"/>
              <a:ext cx="68584" cy="68101"/>
            </a:xfrm>
            <a:custGeom>
              <a:avLst/>
              <a:gdLst>
                <a:gd name="T0" fmla="*/ 55 w 60"/>
                <a:gd name="T1" fmla="*/ 39 h 60"/>
                <a:gd name="T2" fmla="*/ 20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556" name="Freeform 856"/>
            <p:cNvSpPr/>
            <p:nvPr/>
          </p:nvSpPr>
          <p:spPr>
            <a:xfrm rot="20940000">
              <a:off x="7723178" y="2696108"/>
              <a:ext cx="68584" cy="68101"/>
            </a:xfrm>
            <a:custGeom>
              <a:avLst/>
              <a:gdLst>
                <a:gd name="T0" fmla="*/ 55 w 60"/>
                <a:gd name="T1" fmla="*/ 39 h 60"/>
                <a:gd name="T2" fmla="*/ 21 w 60"/>
                <a:gd name="T3" fmla="*/ 55 h 60"/>
                <a:gd name="T4" fmla="*/ 6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557" name="Freeform 857"/>
            <p:cNvSpPr/>
            <p:nvPr/>
          </p:nvSpPr>
          <p:spPr>
            <a:xfrm rot="20940000">
              <a:off x="7545037" y="2665394"/>
              <a:ext cx="67618"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7" y="49"/>
                    <a:pt x="0" y="34"/>
                    <a:pt x="5" y="20"/>
                  </a:cubicBezTo>
                  <a:cubicBezTo>
                    <a:pt x="10" y="7"/>
                    <a:pt x="25" y="0"/>
                    <a:pt x="39" y="5"/>
                  </a:cubicBezTo>
                  <a:cubicBezTo>
                    <a:pt x="53" y="10"/>
                    <a:pt x="59" y="25"/>
                    <a:pt x="54" y="39"/>
                  </a:cubicBezTo>
                  <a:close/>
                </a:path>
              </a:pathLst>
            </a:custGeom>
            <a:grpFill/>
            <a:ln>
              <a:noFill/>
            </a:ln>
          </p:spPr>
          <p:txBody>
            <a:bodyPr vert="horz" wrap="square" lIns="91440" tIns="45720" rIns="91440" bIns="45720" anchor="t" anchorCtr="0"/>
            <a:lstStyle/>
            <a:p>
              <a:pPr lvl="0"/>
              <a:endParaRPr lang="ja-JP" altLang="en-US"/>
            </a:p>
          </p:txBody>
        </p:sp>
        <p:sp>
          <p:nvSpPr>
            <p:cNvPr id="2558" name="Freeform 858"/>
            <p:cNvSpPr/>
            <p:nvPr/>
          </p:nvSpPr>
          <p:spPr>
            <a:xfrm rot="20940000">
              <a:off x="7603988" y="2674998"/>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559" name="Freeform 859"/>
            <p:cNvSpPr/>
            <p:nvPr/>
          </p:nvSpPr>
          <p:spPr>
            <a:xfrm rot="20940000">
              <a:off x="7415856" y="2704721"/>
              <a:ext cx="68101" cy="68101"/>
            </a:xfrm>
            <a:custGeom>
              <a:avLst/>
              <a:gdLst>
                <a:gd name="T0" fmla="*/ 54 w 60"/>
                <a:gd name="T1" fmla="*/ 39 h 60"/>
                <a:gd name="T2" fmla="*/ 20 w 60"/>
                <a:gd name="T3" fmla="*/ 55 h 60"/>
                <a:gd name="T4" fmla="*/ 5 w 60"/>
                <a:gd name="T5" fmla="*/ 20 h 60"/>
                <a:gd name="T6" fmla="*/ 39 w 60"/>
                <a:gd name="T7" fmla="*/ 5 h 60"/>
                <a:gd name="T8" fmla="*/ 54 w 60"/>
                <a:gd name="T9" fmla="*/ 39 h 60"/>
              </a:gd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0"/>
                  </a:cubicBezTo>
                  <a:cubicBezTo>
                    <a:pt x="10" y="7"/>
                    <a:pt x="25" y="0"/>
                    <a:pt x="39" y="5"/>
                  </a:cubicBezTo>
                  <a:cubicBezTo>
                    <a:pt x="53" y="10"/>
                    <a:pt x="60" y="26"/>
                    <a:pt x="54" y="39"/>
                  </a:cubicBezTo>
                  <a:close/>
                </a:path>
              </a:pathLst>
            </a:custGeom>
            <a:grpFill/>
            <a:ln>
              <a:noFill/>
            </a:ln>
          </p:spPr>
          <p:txBody>
            <a:bodyPr vert="horz" wrap="square" lIns="91440" tIns="45720" rIns="91440" bIns="45720" anchor="t" anchorCtr="0"/>
            <a:lstStyle/>
            <a:p>
              <a:pPr lvl="0"/>
              <a:endParaRPr lang="ja-JP" altLang="en-US"/>
            </a:p>
          </p:txBody>
        </p:sp>
        <p:sp>
          <p:nvSpPr>
            <p:cNvPr id="2560" name="Freeform 860"/>
            <p:cNvSpPr/>
            <p:nvPr/>
          </p:nvSpPr>
          <p:spPr>
            <a:xfrm rot="20940000">
              <a:off x="7474522" y="2715412"/>
              <a:ext cx="68584" cy="68101"/>
            </a:xfrm>
            <a:custGeom>
              <a:avLst/>
              <a:gdLst>
                <a:gd name="T0" fmla="*/ 55 w 60"/>
                <a:gd name="T1" fmla="*/ 39 h 60"/>
                <a:gd name="T2" fmla="*/ 21 w 60"/>
                <a:gd name="T3" fmla="*/ 54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561" name="Freeform 861"/>
            <p:cNvSpPr/>
            <p:nvPr/>
          </p:nvSpPr>
          <p:spPr>
            <a:xfrm rot="20940000">
              <a:off x="7653620" y="2745551"/>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562" name="Freeform 862"/>
            <p:cNvSpPr/>
            <p:nvPr/>
          </p:nvSpPr>
          <p:spPr>
            <a:xfrm rot="20940000">
              <a:off x="7713436" y="2754589"/>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p:spPr>
          <p:txBody>
            <a:bodyPr vert="horz" wrap="square" lIns="91440" tIns="45720" rIns="91440" bIns="45720" anchor="t" anchorCtr="0"/>
            <a:lstStyle/>
            <a:p>
              <a:pPr lvl="0"/>
              <a:endParaRPr lang="ja-JP" altLang="en-US"/>
            </a:p>
          </p:txBody>
        </p:sp>
        <p:sp>
          <p:nvSpPr>
            <p:cNvPr id="2563" name="Freeform 863"/>
            <p:cNvSpPr/>
            <p:nvPr/>
          </p:nvSpPr>
          <p:spPr>
            <a:xfrm rot="20940000">
              <a:off x="7534384" y="2724446"/>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6" y="0"/>
                    <a:pt x="39"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564" name="Freeform 864"/>
            <p:cNvSpPr/>
            <p:nvPr/>
          </p:nvSpPr>
          <p:spPr>
            <a:xfrm rot="20940000">
              <a:off x="7593528" y="2735091"/>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565" name="Freeform 865"/>
            <p:cNvSpPr/>
            <p:nvPr/>
          </p:nvSpPr>
          <p:spPr>
            <a:xfrm rot="20940000">
              <a:off x="7642929" y="2804699"/>
              <a:ext cx="68584" cy="68101"/>
            </a:xfrm>
            <a:custGeom>
              <a:avLst/>
              <a:gdLst>
                <a:gd name="T0" fmla="*/ 55 w 60"/>
                <a:gd name="T1" fmla="*/ 40 h 60"/>
                <a:gd name="T2" fmla="*/ 21 w 60"/>
                <a:gd name="T3" fmla="*/ 55 h 60"/>
                <a:gd name="T4" fmla="*/ 6 w 60"/>
                <a:gd name="T5" fmla="*/ 21 h 60"/>
                <a:gd name="T6" fmla="*/ 40 w 60"/>
                <a:gd name="T7" fmla="*/ 5 h 60"/>
                <a:gd name="T8" fmla="*/ 55 w 60"/>
                <a:gd name="T9" fmla="*/ 40 h 60"/>
              </a:gd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p:spPr>
          <p:txBody>
            <a:bodyPr vert="horz" wrap="square" lIns="91440" tIns="45720" rIns="91440" bIns="45720" anchor="t" anchorCtr="0"/>
            <a:lstStyle/>
            <a:p>
              <a:pPr lvl="0"/>
              <a:endParaRPr lang="ja-JP" altLang="en-US"/>
            </a:p>
          </p:txBody>
        </p:sp>
        <p:sp>
          <p:nvSpPr>
            <p:cNvPr id="2566" name="Freeform 866"/>
            <p:cNvSpPr/>
            <p:nvPr/>
          </p:nvSpPr>
          <p:spPr>
            <a:xfrm rot="20940000">
              <a:off x="7703022" y="2815160"/>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567" name="Freeform 867"/>
            <p:cNvSpPr/>
            <p:nvPr/>
          </p:nvSpPr>
          <p:spPr>
            <a:xfrm rot="20940000">
              <a:off x="7693040" y="2875206"/>
              <a:ext cx="68101" cy="68101"/>
            </a:xfrm>
            <a:custGeom>
              <a:avLst/>
              <a:gdLst>
                <a:gd name="T0" fmla="*/ 55 w 60"/>
                <a:gd name="T1" fmla="*/ 39 h 60"/>
                <a:gd name="T2" fmla="*/ 21 w 60"/>
                <a:gd name="T3" fmla="*/ 54 h 60"/>
                <a:gd name="T4" fmla="*/ 5 w 60"/>
                <a:gd name="T5" fmla="*/ 20 h 60"/>
                <a:gd name="T6" fmla="*/ 40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sp>
          <p:nvSpPr>
            <p:cNvPr id="2568" name="Freeform 868"/>
            <p:cNvSpPr/>
            <p:nvPr/>
          </p:nvSpPr>
          <p:spPr>
            <a:xfrm rot="20940000">
              <a:off x="7523923" y="2784538"/>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p:spPr>
          <p:txBody>
            <a:bodyPr vert="horz" wrap="square" lIns="91440" tIns="45720" rIns="91440" bIns="45720" anchor="t" anchorCtr="0"/>
            <a:lstStyle/>
            <a:p>
              <a:pPr lvl="0"/>
              <a:endParaRPr lang="ja-JP" altLang="en-US"/>
            </a:p>
          </p:txBody>
        </p:sp>
        <p:sp>
          <p:nvSpPr>
            <p:cNvPr id="2569" name="Freeform 869"/>
            <p:cNvSpPr/>
            <p:nvPr/>
          </p:nvSpPr>
          <p:spPr>
            <a:xfrm rot="20940000">
              <a:off x="7584494" y="2794952"/>
              <a:ext cx="68101"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p:spPr>
          <p:txBody>
            <a:bodyPr vert="horz" wrap="square" lIns="91440" tIns="45720" rIns="91440" bIns="45720" anchor="t" anchorCtr="0"/>
            <a:lstStyle/>
            <a:p>
              <a:pPr lvl="0"/>
              <a:endParaRPr lang="ja-JP" altLang="en-US"/>
            </a:p>
          </p:txBody>
        </p:sp>
      </p:grpSp>
      <p:sp>
        <p:nvSpPr>
          <p:cNvPr id="21" name="テキスト ボックス 20"/>
          <p:cNvSpPr txBox="1"/>
          <p:nvPr/>
        </p:nvSpPr>
        <p:spPr>
          <a:xfrm>
            <a:off x="997201" y="1980001"/>
            <a:ext cx="5790313" cy="1999543"/>
          </a:xfrm>
          <a:prstGeom prst="rect">
            <a:avLst/>
          </a:prstGeom>
          <a:noFill/>
        </p:spPr>
        <p:txBody>
          <a:bodyPr wrap="none">
            <a:spAutoFit/>
          </a:bodyPr>
          <a:lstStyle>
            <a:defPPr>
              <a:defRPr lang="ja-JP"/>
            </a:defPPr>
            <a:lvl1pPr>
              <a:lnSpc>
                <a:spcPct val="110000"/>
              </a:lnSpc>
              <a:defRPr>
                <a:latin typeface="+mj-ea"/>
                <a:ea typeface="+mj-ea"/>
              </a:defRPr>
            </a:lvl1pPr>
          </a:lstStyle>
          <a:p>
            <a:pPr lvl="0"/>
            <a:r>
              <a:rPr lang="ja-JP" altLang="en-US" sz="2400">
                <a:solidFill>
                  <a:prstClr val="black"/>
                </a:solidFill>
                <a:latin typeface="+mn-ea"/>
                <a:ea typeface="+mn-ea"/>
              </a:rPr>
              <a:t>年間約</a:t>
            </a:r>
            <a:r>
              <a:rPr lang="en-US" altLang="ja-JP" sz="2400">
                <a:solidFill>
                  <a:prstClr val="black"/>
                </a:solidFill>
                <a:latin typeface="+mn-ea"/>
                <a:ea typeface="+mn-ea"/>
              </a:rPr>
              <a:t>10,000</a:t>
            </a:r>
            <a:r>
              <a:rPr lang="ja-JP" altLang="en-US" sz="2400">
                <a:solidFill>
                  <a:prstClr val="black"/>
                </a:solidFill>
                <a:latin typeface="+mn-ea"/>
                <a:ea typeface="+mn-ea"/>
              </a:rPr>
              <a:t>人が子宮頸がんを発症し</a:t>
            </a:r>
            <a:r>
              <a:rPr lang="en-US" altLang="ja-JP" sz="2400" baseline="30000">
                <a:solidFill>
                  <a:prstClr val="black"/>
                </a:solidFill>
                <a:latin typeface="+mn-ea"/>
                <a:ea typeface="+mn-ea"/>
                <a:cs typeface="+mn-cs"/>
              </a:rPr>
              <a:t>1)</a:t>
            </a:r>
            <a:r>
              <a:rPr lang="ja-JP" altLang="en-US" sz="2400" spc="-485">
                <a:solidFill>
                  <a:prstClr val="black"/>
                </a:solidFill>
                <a:latin typeface="+mn-ea"/>
                <a:ea typeface="+mn-ea"/>
              </a:rPr>
              <a:t>、</a:t>
            </a:r>
            <a:endParaRPr lang="ja-JP" altLang="en-US" sz="2400" spc="-485">
              <a:solidFill>
                <a:prstClr val="black"/>
              </a:solidFill>
              <a:latin typeface="+mn-ea"/>
              <a:ea typeface="+mn-ea"/>
            </a:endParaRPr>
          </a:p>
          <a:p>
            <a:pPr lvl="0"/>
            <a:r>
              <a:rPr lang="ja-JP" altLang="en-US" sz="2400">
                <a:solidFill>
                  <a:prstClr val="black"/>
                </a:solidFill>
                <a:latin typeface="+mn-ea"/>
                <a:ea typeface="+mn-ea"/>
              </a:rPr>
              <a:t>毎年、</a:t>
            </a:r>
            <a:r>
              <a:rPr lang="ja-JP" altLang="en-US" sz="4000" b="1">
                <a:solidFill>
                  <a:srgbClr val="ff6699"/>
                </a:solidFill>
                <a:latin typeface="+mn-ea"/>
                <a:ea typeface="+mn-ea"/>
              </a:rPr>
              <a:t>約</a:t>
            </a:r>
            <a:r>
              <a:rPr lang="en-US" altLang="ja-JP" sz="6600" b="1">
                <a:solidFill>
                  <a:srgbClr val="ff6699"/>
                </a:solidFill>
                <a:latin typeface="+mn-ea"/>
                <a:ea typeface="+mn-ea"/>
              </a:rPr>
              <a:t>2,800</a:t>
            </a:r>
            <a:r>
              <a:rPr lang="ja-JP" altLang="en-US" sz="4000" b="1">
                <a:solidFill>
                  <a:srgbClr val="ff6699"/>
                </a:solidFill>
                <a:latin typeface="+mn-ea"/>
                <a:ea typeface="+mn-ea"/>
              </a:rPr>
              <a:t>人</a:t>
            </a:r>
            <a:r>
              <a:rPr lang="ja-JP" altLang="en-US" sz="2400" b="1">
                <a:solidFill>
                  <a:srgbClr val="00b0f0"/>
                </a:solidFill>
                <a:latin typeface="+mn-ea"/>
                <a:ea typeface="+mn-ea"/>
              </a:rPr>
              <a:t> </a:t>
            </a:r>
            <a:r>
              <a:rPr lang="ja-JP" altLang="en-US" sz="2400">
                <a:solidFill>
                  <a:prstClr val="black"/>
                </a:solidFill>
                <a:latin typeface="+mn-ea"/>
                <a:ea typeface="+mn-ea"/>
              </a:rPr>
              <a:t>の女性が</a:t>
            </a:r>
            <a:br>
              <a:rPr lang="en-US" altLang="ja-JP" sz="2400">
                <a:solidFill>
                  <a:prstClr val="black"/>
                </a:solidFill>
                <a:latin typeface="+mn-ea"/>
                <a:ea typeface="+mn-ea"/>
              </a:rPr>
            </a:br>
            <a:r>
              <a:rPr lang="ja-JP" altLang="en-US" sz="2400">
                <a:solidFill>
                  <a:prstClr val="black"/>
                </a:solidFill>
                <a:latin typeface="+mn-ea"/>
                <a:ea typeface="+mn-ea"/>
              </a:rPr>
              <a:t>子宮頸がんで亡くなっています</a:t>
            </a:r>
            <a:r>
              <a:rPr lang="en-US" altLang="ja-JP" sz="2400" baseline="30000">
                <a:solidFill>
                  <a:prstClr val="black"/>
                </a:solidFill>
                <a:latin typeface="+mn-ea"/>
                <a:ea typeface="+mn-ea"/>
              </a:rPr>
              <a:t>2)</a:t>
            </a:r>
            <a:r>
              <a:rPr lang="ja-JP" altLang="en-US" sz="2400">
                <a:solidFill>
                  <a:prstClr val="black"/>
                </a:solidFill>
                <a:latin typeface="+mn-ea"/>
                <a:ea typeface="+mn-ea"/>
              </a:rPr>
              <a:t>。</a:t>
            </a:r>
            <a:endParaRPr lang="ja-JP" altLang="en-US" sz="2400">
              <a:solidFill>
                <a:prstClr val="black"/>
              </a:solidFill>
              <a:latin typeface="+mn-ea"/>
              <a:ea typeface="+mn-ea"/>
            </a:endParaRPr>
          </a:p>
        </p:txBody>
      </p:sp>
      <p:sp>
        <p:nvSpPr>
          <p:cNvPr id="22" name="テキスト ボックス 21"/>
          <p:cNvSpPr txBox="1"/>
          <p:nvPr/>
        </p:nvSpPr>
        <p:spPr>
          <a:xfrm>
            <a:off x="6598719" y="6029325"/>
            <a:ext cx="5334005" cy="650282"/>
          </a:xfrm>
          <a:prstGeom prst="rect">
            <a:avLst/>
          </a:prstGeom>
          <a:noFill/>
          <a:ln>
            <a:noFill/>
          </a:ln>
        </p:spPr>
        <p:txBody>
          <a:bodyPr wrap="none" lIns="0" tIns="0" rIns="36000" bIns="36000" anchor="b">
            <a:spAutoFit/>
          </a:bodyPr>
          <a:lstStyle>
            <a:defPPr>
              <a:defRPr lang="ja-JP"/>
            </a:defPPr>
            <a:lvl1pPr algn="r">
              <a:defRPr sz="900">
                <a:latin typeface="+mn-ea"/>
                <a:cs typeface="Meiryo UI"/>
              </a:defRPr>
            </a:lvl1pPr>
          </a:lstStyle>
          <a:p>
            <a:pPr algn="l"/>
            <a:r>
              <a:rPr lang="en-US" altLang="ja-JP" sz="800"/>
              <a:t>1) </a:t>
            </a:r>
            <a:r>
              <a:rPr lang="ja-JP" altLang="ja-JP" sz="800"/>
              <a:t>厚生労働省　子宮頸がん予防ワクチン</a:t>
            </a:r>
            <a:r>
              <a:rPr lang="en-US" altLang="ja-JP" sz="800"/>
              <a:t>Q&amp;A</a:t>
            </a:r>
            <a:endParaRPr lang="en-US" altLang="ja-JP" sz="800"/>
          </a:p>
          <a:p>
            <a:pPr marL="107950" indent="30163" algn="l"/>
            <a:r>
              <a:rPr lang="en-US" altLang="ja-JP" sz="800"/>
              <a:t>http://www.mhlw.go.jp/bunya/kenkou/kekkaku-kansenshou28/qa_shikyukeigan_vaccine.html</a:t>
            </a:r>
            <a:br>
              <a:rPr lang="en-US" altLang="ja-JP" sz="800"/>
            </a:br>
            <a:r>
              <a:rPr lang="en-US" altLang="ja-JP" sz="800"/>
              <a:t> (Accessed Dec.3. 2019)</a:t>
            </a:r>
            <a:endParaRPr lang="en-US" altLang="ja-JP" sz="800"/>
          </a:p>
          <a:p>
            <a:pPr algn="l"/>
            <a:r>
              <a:rPr lang="en-US" altLang="ja-JP" sz="800"/>
              <a:t>2) </a:t>
            </a:r>
            <a:r>
              <a:rPr lang="ja-JP" altLang="en-US" sz="800"/>
              <a:t>国立がん研究センターがん研究対策情報センター「がん登録・統計」人口動態統計によるがん死亡データ（</a:t>
            </a:r>
            <a:r>
              <a:rPr lang="en-US" altLang="ja-JP" sz="800"/>
              <a:t>1958</a:t>
            </a:r>
            <a:r>
              <a:rPr lang="ja-JP" altLang="en-US" sz="800"/>
              <a:t>年～</a:t>
            </a:r>
            <a:r>
              <a:rPr lang="en-US" altLang="ja-JP" sz="800"/>
              <a:t>2019</a:t>
            </a:r>
            <a:r>
              <a:rPr lang="ja-JP" altLang="en-US" sz="800"/>
              <a:t>年）</a:t>
            </a:r>
            <a:endParaRPr lang="ja-JP" altLang="en-US" sz="800"/>
          </a:p>
          <a:p>
            <a:pPr indent="144463" algn="l"/>
            <a:r>
              <a:rPr lang="en-US" altLang="ja-JP" sz="800"/>
              <a:t>https://ganjoho.jp/reg-stat/statistics/dl/index.html#mortality (Accessed Dec.3. 2019)</a:t>
            </a:r>
            <a:endParaRPr lang="en-US" altLang="ja-JP" sz="800"/>
          </a:p>
        </p:txBody>
      </p:sp>
      <p:sp>
        <p:nvSpPr>
          <p:cNvPr id="2" name="タイトル 1"/>
          <p:cNvSpPr>
            <a:spLocks noGrp="1"/>
          </p:cNvSpPr>
          <p:nvPr>
            <p:ph type="title" idx="0"/>
          </p:nvPr>
        </p:nvSpPr>
        <p:spPr>
          <a:xfrm>
            <a:off x="1920009" y="249555"/>
            <a:ext cx="6632585" cy="988695"/>
          </a:xfrm>
        </p:spPr>
        <p:txBody>
          <a:bodyPr/>
          <a:lstStyle/>
          <a:p>
            <a:pPr lvl="0"/>
            <a:r>
              <a:rPr lang="ja-JP" altLang="en-US"/>
              <a:t>日本では、毎年</a:t>
            </a:r>
            <a:r>
              <a:rPr lang="en-US" altLang="ja-JP"/>
              <a:t>2,800</a:t>
            </a:r>
            <a:r>
              <a:rPr lang="ja-JP" altLang="en-US"/>
              <a:t>人もの女性の命が、</a:t>
            </a:r>
            <a:br>
              <a:rPr lang="ja-JP" altLang="en-US"/>
            </a:br>
            <a:r>
              <a:rPr lang="ja-JP" altLang="en-US"/>
              <a:t>子宮頸がんによって奪われつづけています。</a:t>
            </a:r>
            <a:endParaRPr lang="ja-JP" altLang="en-US"/>
          </a:p>
        </p:txBody>
      </p:sp>
      <p:pic>
        <p:nvPicPr>
          <p:cNvPr id="3435" name="図 3434"/>
          <p:cNvPicPr>
            <a:picLocks noChangeAspect="1"/>
          </p:cNvPicPr>
          <p:nvPr/>
        </p:nvPicPr>
        <p:blipFill rotWithShape="1">
          <a:blip r:embed="rId2"/>
          <a:stretch>
            <a:fillRect/>
          </a:stretch>
        </p:blipFill>
        <p:spPr>
          <a:xfrm>
            <a:off x="10419368" y="303652"/>
            <a:ext cx="959295" cy="1008000"/>
          </a:xfrm>
          <a:prstGeom prst="rect">
            <a:avLst/>
          </a:prstGeom>
        </p:spPr>
      </p:pic>
      <p:sp>
        <p:nvSpPr>
          <p:cNvPr id="1024" name="テキスト ボックス 1023"/>
          <p:cNvSpPr txBox="1"/>
          <p:nvPr/>
        </p:nvSpPr>
        <p:spPr>
          <a:xfrm>
            <a:off x="2677478" y="630116"/>
            <a:ext cx="450764" cy="263329"/>
          </a:xfrm>
          <a:prstGeom prst="rect">
            <a:avLst/>
          </a:prstGeom>
          <a:noFill/>
        </p:spPr>
        <p:txBody>
          <a:bodyPr wrap="none">
            <a:spAutoFit/>
          </a:bodyPr>
          <a:lstStyle/>
          <a:p>
            <a:pPr algn="ctr"/>
            <a:r>
              <a:rPr lang="ja-JP" altLang="en-US" sz="1200" b="1">
                <a:solidFill>
                  <a:srgbClr val="00b0f0"/>
                </a:solidFill>
                <a:latin typeface="+mn-ea"/>
                <a:ea typeface="+mn-ea"/>
                <a:cs typeface="+mn-cs"/>
              </a:rPr>
              <a:t>けい</a:t>
            </a:r>
            <a:endParaRPr lang="ja-JP" altLang="en-US" sz="1200" b="1">
              <a:solidFill>
                <a:srgbClr val="00b0f0"/>
              </a:solidFill>
              <a:latin typeface="+mn-ea"/>
              <a:ea typeface="+mn-ea"/>
              <a:cs typeface="+mn-cs"/>
            </a:endParaRPr>
          </a:p>
        </p:txBody>
      </p:sp>
      <p:sp>
        <p:nvSpPr>
          <p:cNvPr id="1025" name="テキスト ボックス 1024"/>
          <p:cNvSpPr txBox="1"/>
          <p:nvPr/>
        </p:nvSpPr>
        <p:spPr>
          <a:xfrm>
            <a:off x="4148533" y="1840607"/>
            <a:ext cx="438707" cy="276999"/>
          </a:xfrm>
          <a:prstGeom prst="rect">
            <a:avLst/>
          </a:prstGeom>
          <a:noFill/>
        </p:spPr>
        <p:txBody>
          <a:bodyPr wrap="none">
            <a:spAutoFit/>
          </a:bodyPr>
          <a:lstStyle/>
          <a:p>
            <a:pPr algn="ctr"/>
            <a:r>
              <a:rPr lang="ja-JP" altLang="en-US" sz="1200">
                <a:latin typeface="+mn-ea"/>
                <a:ea typeface="+mn-ea"/>
                <a:cs typeface="+mn-cs"/>
              </a:rPr>
              <a:t>けい</a:t>
            </a:r>
            <a:endParaRPr lang="ja-JP" altLang="en-US" sz="1200">
              <a:latin typeface="+mn-ea"/>
              <a:ea typeface="+mn-ea"/>
              <a:cs typeface="+mn-cs"/>
            </a:endParaRPr>
          </a:p>
        </p:txBody>
      </p:sp>
      <p:sp>
        <p:nvSpPr>
          <p:cNvPr id="1028" name="テキスト ボックス 1027"/>
          <p:cNvSpPr txBox="1"/>
          <p:nvPr/>
        </p:nvSpPr>
        <p:spPr>
          <a:xfrm>
            <a:off x="1625032" y="3359259"/>
            <a:ext cx="438083" cy="276999"/>
          </a:xfrm>
          <a:prstGeom prst="rect">
            <a:avLst/>
          </a:prstGeom>
          <a:noFill/>
        </p:spPr>
        <p:txBody>
          <a:bodyPr wrap="none">
            <a:spAutoFit/>
          </a:bodyPr>
          <a:lstStyle/>
          <a:p>
            <a:pPr algn="ctr"/>
            <a:r>
              <a:rPr lang="ja-JP" altLang="en-US" sz="1200">
                <a:latin typeface="+mn-ea"/>
                <a:ea typeface="+mn-ea"/>
                <a:cs typeface="+mn-cs"/>
              </a:rPr>
              <a:t>けい</a:t>
            </a:r>
            <a:endParaRPr lang="ja-JP" altLang="en-US" sz="1200">
              <a:latin typeface="+mn-ea"/>
              <a:ea typeface="+mn-ea"/>
              <a:cs typeface="+mn-cs"/>
            </a:endParaRPr>
          </a:p>
        </p:txBody>
      </p:sp>
    </p:spTree>
  </p:cSld>
  <p:clrMapOvr>
    <a:masterClrMapping/>
  </p:clrMapOvr>
  <p:transition xmlns:mc="http://schemas.openxmlformats.org/markup-compatibility/2006" xmlns:hp="http://schemas.haansoft.com/office/presentation/8.0" mc:Ignorable="hp" hp:hslDur="500">
    <p:fade/>
  </p:transition>
</p:sld>
</file>

<file path=ppt/slides/slide8.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268503" y="6386443"/>
            <a:ext cx="4588022" cy="282573"/>
          </a:xfrm>
          <a:prstGeom prst="rect">
            <a:avLst/>
          </a:prstGeom>
          <a:noFill/>
          <a:ln>
            <a:noFill/>
          </a:ln>
        </p:spPr>
        <p:txBody>
          <a:bodyPr wrap="none" lIns="0" tIns="0" rIns="36000" bIns="36000" anchor="b">
            <a:spAutoFit/>
          </a:bodyPr>
          <a:lstStyle>
            <a:defPPr>
              <a:defRPr lang="ja-JP"/>
            </a:defPPr>
            <a:lvl1pPr algn="r">
              <a:defRPr sz="900">
                <a:latin typeface="+mn-ea"/>
                <a:cs typeface="Meiryo UI"/>
              </a:defRPr>
            </a:lvl1pPr>
          </a:lstStyle>
          <a:p>
            <a:pPr algn="l"/>
            <a:r>
              <a:rPr lang="ja-JP" altLang="en-US" sz="800"/>
              <a:t>国立がん研究センターがん対策情報センター　地域がん登録全国推計によるがん罹患データ</a:t>
            </a:r>
            <a:r>
              <a:rPr lang="en-US" altLang="ja-JP" sz="800"/>
              <a:t>(1975</a:t>
            </a:r>
            <a:r>
              <a:rPr lang="ja-JP" altLang="en-US" sz="800"/>
              <a:t>年～</a:t>
            </a:r>
            <a:r>
              <a:rPr lang="en-US" altLang="ja-JP" sz="800"/>
              <a:t>2014</a:t>
            </a:r>
            <a:r>
              <a:rPr lang="ja-JP" altLang="en-US" sz="800"/>
              <a:t>年</a:t>
            </a:r>
            <a:r>
              <a:rPr lang="en-US" altLang="ja-JP" sz="800"/>
              <a:t>)</a:t>
            </a:r>
            <a:endParaRPr lang="en-US" altLang="ja-JP" sz="800"/>
          </a:p>
          <a:p>
            <a:pPr algn="l"/>
            <a:r>
              <a:rPr lang="en-US" altLang="ja-JP" sz="800"/>
              <a:t>http://ganjoho.jp/reg_stat/statistics/dl/index.html(Accessed Dec.3. 2019)</a:t>
            </a:r>
            <a:r>
              <a:rPr lang="ja-JP" altLang="en-US" sz="800"/>
              <a:t> より作図</a:t>
            </a:r>
            <a:endParaRPr lang="en-US" altLang="ja-JP" sz="800"/>
          </a:p>
        </p:txBody>
      </p:sp>
      <p:sp>
        <p:nvSpPr>
          <p:cNvPr id="9" name="テキスト ボックス 8"/>
          <p:cNvSpPr txBox="1"/>
          <p:nvPr/>
        </p:nvSpPr>
        <p:spPr>
          <a:xfrm>
            <a:off x="3118485" y="2556000"/>
            <a:ext cx="5935980" cy="369332"/>
          </a:xfrm>
          <a:prstGeom prst="rect">
            <a:avLst/>
          </a:prstGeom>
          <a:noFill/>
        </p:spPr>
        <p:txBody>
          <a:bodyPr wrap="none">
            <a:spAutoFit/>
          </a:bodyPr>
          <a:lstStyle>
            <a:defPPr>
              <a:defRPr lang="ja-JP"/>
            </a:defPPr>
            <a:lvl1pPr algn="ctr">
              <a:defRPr sz="2400" b="1">
                <a:latin typeface="+mn-ea"/>
              </a:defRPr>
            </a:lvl1pPr>
          </a:lstStyle>
          <a:p>
            <a:pPr lvl="0"/>
            <a:r>
              <a:rPr lang="ja-JP" altLang="en-US" sz="1800"/>
              <a:t>＜</a:t>
            </a:r>
            <a:r>
              <a:rPr lang="en-US" altLang="ja-JP" sz="1800"/>
              <a:t>20</a:t>
            </a:r>
            <a:r>
              <a:rPr lang="ja-JP" altLang="en-US" sz="1800"/>
              <a:t>代～</a:t>
            </a:r>
            <a:r>
              <a:rPr lang="en-US" altLang="ja-JP" sz="1800"/>
              <a:t>30</a:t>
            </a:r>
            <a:r>
              <a:rPr lang="ja-JP" altLang="en-US" sz="1800"/>
              <a:t>代女性の子宮頸がん発症率</a:t>
            </a:r>
            <a:r>
              <a:rPr lang="en-US" altLang="ja-JP" sz="1800"/>
              <a:t>(10</a:t>
            </a:r>
            <a:r>
              <a:rPr lang="ja-JP" altLang="en-US" sz="1800"/>
              <a:t>万人あたり</a:t>
            </a:r>
            <a:r>
              <a:rPr lang="en-US" altLang="ja-JP" sz="1800"/>
              <a:t>)</a:t>
            </a:r>
            <a:r>
              <a:rPr lang="ja-JP" altLang="en-US" sz="1800"/>
              <a:t>＞</a:t>
            </a:r>
            <a:endParaRPr lang="ja-JP" altLang="en-US" sz="1800"/>
          </a:p>
        </p:txBody>
      </p:sp>
      <p:sp>
        <p:nvSpPr>
          <p:cNvPr id="348" name="正方形/長方形 347"/>
          <p:cNvSpPr/>
          <p:nvPr/>
        </p:nvSpPr>
        <p:spPr>
          <a:xfrm>
            <a:off x="1562100" y="4716008"/>
            <a:ext cx="9067800" cy="1619251"/>
          </a:xfrm>
          <a:prstGeom prst="rect">
            <a:avLst/>
          </a:prstGeom>
          <a:solidFill>
            <a:srgbClr val="ffeb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sp>
        <p:nvSpPr>
          <p:cNvPr id="12" name="テキスト ボックス 11"/>
          <p:cNvSpPr txBox="1"/>
          <p:nvPr/>
        </p:nvSpPr>
        <p:spPr>
          <a:xfrm>
            <a:off x="1703757" y="5264032"/>
            <a:ext cx="1519430" cy="523220"/>
          </a:xfrm>
          <a:prstGeom prst="rect">
            <a:avLst/>
          </a:prstGeom>
          <a:noFill/>
        </p:spPr>
        <p:txBody>
          <a:bodyPr wrap="square" anchor="ctr">
            <a:spAutoFit/>
          </a:bodyPr>
          <a:lstStyle/>
          <a:p>
            <a:pPr lvl="0"/>
            <a:r>
              <a:rPr lang="en-US" altLang="ja-JP" sz="2800" b="1">
                <a:solidFill>
                  <a:srgbClr val="ff6699"/>
                </a:solidFill>
                <a:latin typeface="+mn-ea"/>
                <a:ea typeface="+mn-ea"/>
                <a:cs typeface="+mn-cs"/>
              </a:rPr>
              <a:t>2014</a:t>
            </a:r>
            <a:r>
              <a:rPr lang="ja-JP" altLang="en-US" sz="2000" b="1">
                <a:solidFill>
                  <a:srgbClr val="ff6699"/>
                </a:solidFill>
                <a:latin typeface="+mn-ea"/>
                <a:ea typeface="+mn-ea"/>
                <a:cs typeface="+mn-cs"/>
              </a:rPr>
              <a:t>年</a:t>
            </a:r>
            <a:endParaRPr lang="ja-JP" altLang="en-US" sz="2000" b="1">
              <a:solidFill>
                <a:srgbClr val="ff6699"/>
              </a:solidFill>
              <a:latin typeface="+mn-ea"/>
              <a:ea typeface="+mn-ea"/>
              <a:cs typeface="+mn-cs"/>
            </a:endParaRPr>
          </a:p>
        </p:txBody>
      </p:sp>
      <p:sp>
        <p:nvSpPr>
          <p:cNvPr id="347" name="円形吹き出し 346"/>
          <p:cNvSpPr/>
          <p:nvPr/>
        </p:nvSpPr>
        <p:spPr>
          <a:xfrm>
            <a:off x="8886671" y="4920978"/>
            <a:ext cx="1209294" cy="1209294"/>
          </a:xfrm>
          <a:prstGeom prst="wedgeEllipseCallout">
            <a:avLst>
              <a:gd name="adj1" fmla="val -70023"/>
              <a:gd name="adj2" fmla="val 398"/>
            </a:avLst>
          </a:prstGeom>
          <a:solidFill>
            <a:schemeClr val="bg1"/>
          </a:solidFill>
          <a:ln w="444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altLang="ja-JP" sz="2400" b="1">
                <a:solidFill>
                  <a:srgbClr val="ff6699"/>
                </a:solidFill>
              </a:rPr>
              <a:t>16.8</a:t>
            </a:r>
            <a:r>
              <a:rPr lang="ja-JP" altLang="en-US" b="1">
                <a:solidFill>
                  <a:srgbClr val="ff6699"/>
                </a:solidFill>
              </a:rPr>
              <a:t>人</a:t>
            </a:r>
            <a:endParaRPr lang="ja-JP" altLang="en-US" b="1">
              <a:solidFill>
                <a:srgbClr val="ff6699"/>
              </a:solidFill>
            </a:endParaRPr>
          </a:p>
        </p:txBody>
      </p:sp>
      <p:sp>
        <p:nvSpPr>
          <p:cNvPr id="2" name="正方形/長方形 1"/>
          <p:cNvSpPr/>
          <p:nvPr/>
        </p:nvSpPr>
        <p:spPr>
          <a:xfrm>
            <a:off x="1562100" y="2952008"/>
            <a:ext cx="9067800" cy="16192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sp>
        <p:nvSpPr>
          <p:cNvPr id="3" name="テキスト ボックス 2"/>
          <p:cNvSpPr txBox="1"/>
          <p:nvPr/>
        </p:nvSpPr>
        <p:spPr>
          <a:xfrm>
            <a:off x="1703757" y="3500032"/>
            <a:ext cx="1519430" cy="523220"/>
          </a:xfrm>
          <a:prstGeom prst="rect">
            <a:avLst/>
          </a:prstGeom>
          <a:noFill/>
        </p:spPr>
        <p:txBody>
          <a:bodyPr wrap="square" anchor="ctr">
            <a:spAutoFit/>
          </a:bodyPr>
          <a:lstStyle/>
          <a:p>
            <a:pPr lvl="0"/>
            <a:r>
              <a:rPr lang="en-US" altLang="ja-JP" sz="2800" b="1">
                <a:solidFill>
                  <a:schemeClr val="tx1">
                    <a:lumMod val="50000"/>
                    <a:lumOff val="50000"/>
                  </a:schemeClr>
                </a:solidFill>
                <a:latin typeface="+mn-ea"/>
                <a:ea typeface="+mn-ea"/>
                <a:cs typeface="+mn-cs"/>
              </a:rPr>
              <a:t>1990</a:t>
            </a:r>
            <a:r>
              <a:rPr lang="ja-JP" altLang="en-US" sz="2000" b="1">
                <a:solidFill>
                  <a:schemeClr val="tx1">
                    <a:lumMod val="50000"/>
                    <a:lumOff val="50000"/>
                  </a:schemeClr>
                </a:solidFill>
                <a:latin typeface="+mn-ea"/>
                <a:ea typeface="+mn-ea"/>
                <a:cs typeface="+mn-cs"/>
              </a:rPr>
              <a:t>年</a:t>
            </a:r>
            <a:endParaRPr lang="ja-JP" altLang="en-US" sz="2000" b="1">
              <a:solidFill>
                <a:schemeClr val="tx1">
                  <a:lumMod val="50000"/>
                  <a:lumOff val="50000"/>
                </a:schemeClr>
              </a:solidFill>
              <a:latin typeface="+mn-ea"/>
              <a:ea typeface="+mn-ea"/>
              <a:cs typeface="+mn-cs"/>
            </a:endParaRPr>
          </a:p>
        </p:txBody>
      </p:sp>
      <p:grpSp>
        <p:nvGrpSpPr>
          <p:cNvPr id="4" name="グループ化 3"/>
          <p:cNvGrpSpPr/>
          <p:nvPr/>
        </p:nvGrpSpPr>
        <p:grpSpPr>
          <a:xfrm rot="0">
            <a:off x="3271195" y="3489158"/>
            <a:ext cx="2374410" cy="594236"/>
            <a:chOff x="4340472" y="3078308"/>
            <a:chExt cx="1726159" cy="432000"/>
          </a:xfrm>
        </p:grpSpPr>
        <p:grpSp>
          <p:nvGrpSpPr>
            <p:cNvPr id="1374" name="グループ化 1373"/>
            <p:cNvGrpSpPr>
              <a:grpSpLocks noChangeAspect="1"/>
            </p:cNvGrpSpPr>
            <p:nvPr/>
          </p:nvGrpSpPr>
          <p:grpSpPr>
            <a:xfrm rot="0">
              <a:off x="4340472" y="3078308"/>
              <a:ext cx="197598" cy="432000"/>
              <a:chOff x="1812925" y="4146550"/>
              <a:chExt cx="877888" cy="1919288"/>
            </a:xfrm>
            <a:solidFill>
              <a:schemeClr val="tx1">
                <a:lumMod val="50000"/>
                <a:lumOff val="50000"/>
              </a:schemeClr>
            </a:solidFill>
          </p:grpSpPr>
          <p:sp>
            <p:nvSpPr>
              <p:cNvPr id="1459" name="Oval 6"/>
              <p:cNvSpPr>
                <a:spLocks noChangeArrowheads="1"/>
              </p:cNvSpPr>
              <p:nvPr/>
            </p:nvSpPr>
            <p:spPr>
              <a:xfrm>
                <a:off x="2090738" y="4146550"/>
                <a:ext cx="319088" cy="317500"/>
              </a:xfrm>
              <a:prstGeom prst="ellipse">
                <a:avLst/>
              </a:prstGeom>
              <a:grpFill/>
              <a:ln>
                <a:noFill/>
              </a:ln>
            </p:spPr>
            <p:txBody>
              <a:bodyPr vert="horz" wrap="square" lIns="91440" tIns="45720" rIns="91440" bIns="45720" anchor="t" anchorCtr="0"/>
              <a:lstStyle/>
              <a:p>
                <a:pPr lvl="0"/>
                <a:endParaRPr lang="ja-JP" altLang="en-US"/>
              </a:p>
            </p:txBody>
          </p:sp>
          <p:sp>
            <p:nvSpPr>
              <p:cNvPr id="1460" name="Freeform 7"/>
              <p:cNvSpPr/>
              <p:nvPr/>
            </p:nvSpPr>
            <p:spPr>
              <a:xfrm>
                <a:off x="1812925" y="4513263"/>
                <a:ext cx="877888" cy="1552575"/>
              </a:xfrm>
              <a:custGeom>
                <a:avLst/>
                <a:gdLst>
                  <a:gd name="T0" fmla="*/ 231 w 234"/>
                  <a:gd name="T1" fmla="*/ 160 h 414"/>
                  <a:gd name="T2" fmla="*/ 200 w 234"/>
                  <a:gd name="T3" fmla="*/ 48 h 414"/>
                  <a:gd name="T4" fmla="*/ 150 w 234"/>
                  <a:gd name="T5" fmla="*/ 0 h 414"/>
                  <a:gd name="T6" fmla="*/ 117 w 234"/>
                  <a:gd name="T7" fmla="*/ 0 h 414"/>
                  <a:gd name="T8" fmla="*/ 83 w 234"/>
                  <a:gd name="T9" fmla="*/ 0 h 414"/>
                  <a:gd name="T10" fmla="*/ 33 w 234"/>
                  <a:gd name="T11" fmla="*/ 48 h 414"/>
                  <a:gd name="T12" fmla="*/ 2 w 234"/>
                  <a:gd name="T13" fmla="*/ 160 h 414"/>
                  <a:gd name="T14" fmla="*/ 15 w 234"/>
                  <a:gd name="T15" fmla="*/ 181 h 414"/>
                  <a:gd name="T16" fmla="*/ 36 w 234"/>
                  <a:gd name="T17" fmla="*/ 168 h 414"/>
                  <a:gd name="T18" fmla="*/ 67 w 234"/>
                  <a:gd name="T19" fmla="*/ 57 h 414"/>
                  <a:gd name="T20" fmla="*/ 76 w 234"/>
                  <a:gd name="T21" fmla="*/ 57 h 414"/>
                  <a:gd name="T22" fmla="*/ 22 w 234"/>
                  <a:gd name="T23" fmla="*/ 251 h 414"/>
                  <a:gd name="T24" fmla="*/ 73 w 234"/>
                  <a:gd name="T25" fmla="*/ 251 h 414"/>
                  <a:gd name="T26" fmla="*/ 73 w 234"/>
                  <a:gd name="T27" fmla="*/ 394 h 414"/>
                  <a:gd name="T28" fmla="*/ 93 w 234"/>
                  <a:gd name="T29" fmla="*/ 414 h 414"/>
                  <a:gd name="T30" fmla="*/ 113 w 234"/>
                  <a:gd name="T31" fmla="*/ 394 h 414"/>
                  <a:gd name="T32" fmla="*/ 113 w 234"/>
                  <a:gd name="T33" fmla="*/ 251 h 414"/>
                  <a:gd name="T34" fmla="*/ 124 w 234"/>
                  <a:gd name="T35" fmla="*/ 251 h 414"/>
                  <a:gd name="T36" fmla="*/ 124 w 234"/>
                  <a:gd name="T37" fmla="*/ 394 h 414"/>
                  <a:gd name="T38" fmla="*/ 144 w 234"/>
                  <a:gd name="T39" fmla="*/ 414 h 414"/>
                  <a:gd name="T40" fmla="*/ 164 w 234"/>
                  <a:gd name="T41" fmla="*/ 394 h 414"/>
                  <a:gd name="T42" fmla="*/ 164 w 234"/>
                  <a:gd name="T43" fmla="*/ 251 h 414"/>
                  <a:gd name="T44" fmla="*/ 211 w 234"/>
                  <a:gd name="T45" fmla="*/ 251 h 414"/>
                  <a:gd name="T46" fmla="*/ 157 w 234"/>
                  <a:gd name="T47" fmla="*/ 57 h 414"/>
                  <a:gd name="T48" fmla="*/ 166 w 234"/>
                  <a:gd name="T49" fmla="*/ 57 h 414"/>
                  <a:gd name="T50" fmla="*/ 197 w 234"/>
                  <a:gd name="T51" fmla="*/ 168 h 414"/>
                  <a:gd name="T52" fmla="*/ 218 w 234"/>
                  <a:gd name="T53" fmla="*/ 181 h 414"/>
                  <a:gd name="T54" fmla="*/ 231 w 234"/>
                  <a:gd name="T55" fmla="*/ 160 h 4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4" h="414">
                    <a:moveTo>
                      <a:pt x="231" y="160"/>
                    </a:moveTo>
                    <a:quadBezTo>
                      <a:pt x="200" y="48"/>
                      <a:pt x="200" y="48"/>
                    </a:quadBezTo>
                    <a:cubicBezTo>
                      <a:pt x="191" y="19"/>
                      <a:pt x="172" y="0"/>
                      <a:pt x="150" y="0"/>
                    </a:cubicBezTo>
                    <a:cubicBezTo>
                      <a:pt x="134" y="0"/>
                      <a:pt x="117" y="0"/>
                      <a:pt x="117" y="0"/>
                    </a:cubicBezTo>
                    <a:cubicBezTo>
                      <a:pt x="117" y="0"/>
                      <a:pt x="99" y="0"/>
                      <a:pt x="83" y="0"/>
                    </a:cubicBezTo>
                    <a:cubicBezTo>
                      <a:pt x="61" y="0"/>
                      <a:pt x="42" y="19"/>
                      <a:pt x="33" y="48"/>
                    </a:cubicBezTo>
                    <a:quadBezTo>
                      <a:pt x="2" y="160"/>
                      <a:pt x="2" y="160"/>
                    </a:quadBezTo>
                    <a:cubicBezTo>
                      <a:pt x="0" y="169"/>
                      <a:pt x="5" y="179"/>
                      <a:pt x="15" y="181"/>
                    </a:cubicBezTo>
                    <a:cubicBezTo>
                      <a:pt x="24" y="183"/>
                      <a:pt x="34" y="178"/>
                      <a:pt x="36" y="168"/>
                    </a:cubicBezTo>
                    <a:quadBezTo>
                      <a:pt x="67" y="57"/>
                      <a:pt x="67" y="57"/>
                    </a:quadBezTo>
                    <a:quadBezTo>
                      <a:pt x="76" y="57"/>
                      <a:pt x="76" y="57"/>
                    </a:quadBezTo>
                    <a:quadBezTo>
                      <a:pt x="22" y="251"/>
                      <a:pt x="22" y="251"/>
                    </a:quadBezTo>
                    <a:quadBezTo>
                      <a:pt x="73" y="251"/>
                      <a:pt x="73" y="251"/>
                    </a:quadBezTo>
                    <a:quadBezTo>
                      <a:pt x="73" y="394"/>
                      <a:pt x="73" y="394"/>
                    </a:quadBezTo>
                    <a:cubicBezTo>
                      <a:pt x="73" y="405"/>
                      <a:pt x="82" y="414"/>
                      <a:pt x="93" y="414"/>
                    </a:cubicBezTo>
                    <a:cubicBezTo>
                      <a:pt x="104" y="414"/>
                      <a:pt x="113" y="405"/>
                      <a:pt x="113" y="394"/>
                    </a:cubicBezTo>
                    <a:quadBezTo>
                      <a:pt x="113" y="251"/>
                      <a:pt x="113" y="251"/>
                    </a:quadBezTo>
                    <a:quadBezTo>
                      <a:pt x="124" y="251"/>
                      <a:pt x="124" y="251"/>
                    </a:quadBezTo>
                    <a:quadBezTo>
                      <a:pt x="124" y="394"/>
                      <a:pt x="124" y="394"/>
                    </a:quadBezTo>
                    <a:cubicBezTo>
                      <a:pt x="124" y="405"/>
                      <a:pt x="133" y="414"/>
                      <a:pt x="144" y="414"/>
                    </a:cubicBezTo>
                    <a:cubicBezTo>
                      <a:pt x="155" y="414"/>
                      <a:pt x="164" y="405"/>
                      <a:pt x="164" y="394"/>
                    </a:cubicBezTo>
                    <a:quadBezTo>
                      <a:pt x="164" y="251"/>
                      <a:pt x="164" y="251"/>
                    </a:quadBezTo>
                    <a:quadBezTo>
                      <a:pt x="211" y="251"/>
                      <a:pt x="211" y="251"/>
                    </a:quadBezTo>
                    <a:quadBezTo>
                      <a:pt x="157" y="57"/>
                      <a:pt x="157" y="57"/>
                    </a:quadBezTo>
                    <a:quadBezTo>
                      <a:pt x="166" y="57"/>
                      <a:pt x="166" y="57"/>
                    </a:quadBezTo>
                    <a:quadBezTo>
                      <a:pt x="197" y="168"/>
                      <a:pt x="197" y="168"/>
                    </a:quadBezTo>
                    <a:cubicBezTo>
                      <a:pt x="200" y="178"/>
                      <a:pt x="209" y="183"/>
                      <a:pt x="218" y="181"/>
                    </a:cubicBezTo>
                    <a:cubicBezTo>
                      <a:pt x="228" y="179"/>
                      <a:pt x="234" y="169"/>
                      <a:pt x="231" y="160"/>
                    </a:cubicBezTo>
                    <a:close/>
                  </a:path>
                </a:pathLst>
              </a:custGeom>
              <a:grpFill/>
              <a:ln>
                <a:noFill/>
              </a:ln>
            </p:spPr>
            <p:txBody>
              <a:bodyPr vert="horz" wrap="square" lIns="91440" tIns="45720" rIns="91440" bIns="45720" anchor="t" anchorCtr="0"/>
              <a:lstStyle/>
              <a:p>
                <a:pPr lvl="0"/>
                <a:endParaRPr lang="ja-JP" altLang="en-US"/>
              </a:p>
            </p:txBody>
          </p:sp>
        </p:grpSp>
        <p:grpSp>
          <p:nvGrpSpPr>
            <p:cNvPr id="1375" name="グループ化 1374"/>
            <p:cNvGrpSpPr>
              <a:grpSpLocks noChangeAspect="1"/>
            </p:cNvGrpSpPr>
            <p:nvPr/>
          </p:nvGrpSpPr>
          <p:grpSpPr>
            <a:xfrm rot="0">
              <a:off x="4559295" y="3078308"/>
              <a:ext cx="197598" cy="432000"/>
              <a:chOff x="1812925" y="4146550"/>
              <a:chExt cx="877888" cy="1919288"/>
            </a:xfrm>
            <a:solidFill>
              <a:schemeClr val="tx1">
                <a:lumMod val="50000"/>
                <a:lumOff val="50000"/>
              </a:schemeClr>
            </a:solidFill>
          </p:grpSpPr>
          <p:sp>
            <p:nvSpPr>
              <p:cNvPr id="1457" name="Oval 6"/>
              <p:cNvSpPr>
                <a:spLocks noChangeArrowheads="1"/>
              </p:cNvSpPr>
              <p:nvPr/>
            </p:nvSpPr>
            <p:spPr>
              <a:xfrm>
                <a:off x="2090738" y="4146550"/>
                <a:ext cx="319088" cy="317500"/>
              </a:xfrm>
              <a:prstGeom prst="ellipse">
                <a:avLst/>
              </a:prstGeom>
              <a:grpFill/>
              <a:ln>
                <a:noFill/>
              </a:ln>
            </p:spPr>
            <p:txBody>
              <a:bodyPr vert="horz" wrap="square" lIns="91440" tIns="45720" rIns="91440" bIns="45720" anchor="t" anchorCtr="0"/>
              <a:lstStyle/>
              <a:p>
                <a:pPr lvl="0"/>
                <a:endParaRPr lang="ja-JP" altLang="en-US"/>
              </a:p>
            </p:txBody>
          </p:sp>
          <p:sp>
            <p:nvSpPr>
              <p:cNvPr id="1458" name="Freeform 7"/>
              <p:cNvSpPr/>
              <p:nvPr/>
            </p:nvSpPr>
            <p:spPr>
              <a:xfrm>
                <a:off x="1812925" y="4513263"/>
                <a:ext cx="877888" cy="1552575"/>
              </a:xfrm>
              <a:custGeom>
                <a:avLst/>
                <a:gdLst>
                  <a:gd name="T0" fmla="*/ 231 w 234"/>
                  <a:gd name="T1" fmla="*/ 160 h 414"/>
                  <a:gd name="T2" fmla="*/ 200 w 234"/>
                  <a:gd name="T3" fmla="*/ 48 h 414"/>
                  <a:gd name="T4" fmla="*/ 150 w 234"/>
                  <a:gd name="T5" fmla="*/ 0 h 414"/>
                  <a:gd name="T6" fmla="*/ 117 w 234"/>
                  <a:gd name="T7" fmla="*/ 0 h 414"/>
                  <a:gd name="T8" fmla="*/ 83 w 234"/>
                  <a:gd name="T9" fmla="*/ 0 h 414"/>
                  <a:gd name="T10" fmla="*/ 33 w 234"/>
                  <a:gd name="T11" fmla="*/ 48 h 414"/>
                  <a:gd name="T12" fmla="*/ 2 w 234"/>
                  <a:gd name="T13" fmla="*/ 160 h 414"/>
                  <a:gd name="T14" fmla="*/ 15 w 234"/>
                  <a:gd name="T15" fmla="*/ 181 h 414"/>
                  <a:gd name="T16" fmla="*/ 36 w 234"/>
                  <a:gd name="T17" fmla="*/ 168 h 414"/>
                  <a:gd name="T18" fmla="*/ 67 w 234"/>
                  <a:gd name="T19" fmla="*/ 57 h 414"/>
                  <a:gd name="T20" fmla="*/ 76 w 234"/>
                  <a:gd name="T21" fmla="*/ 57 h 414"/>
                  <a:gd name="T22" fmla="*/ 22 w 234"/>
                  <a:gd name="T23" fmla="*/ 251 h 414"/>
                  <a:gd name="T24" fmla="*/ 73 w 234"/>
                  <a:gd name="T25" fmla="*/ 251 h 414"/>
                  <a:gd name="T26" fmla="*/ 73 w 234"/>
                  <a:gd name="T27" fmla="*/ 394 h 414"/>
                  <a:gd name="T28" fmla="*/ 93 w 234"/>
                  <a:gd name="T29" fmla="*/ 414 h 414"/>
                  <a:gd name="T30" fmla="*/ 113 w 234"/>
                  <a:gd name="T31" fmla="*/ 394 h 414"/>
                  <a:gd name="T32" fmla="*/ 113 w 234"/>
                  <a:gd name="T33" fmla="*/ 251 h 414"/>
                  <a:gd name="T34" fmla="*/ 124 w 234"/>
                  <a:gd name="T35" fmla="*/ 251 h 414"/>
                  <a:gd name="T36" fmla="*/ 124 w 234"/>
                  <a:gd name="T37" fmla="*/ 394 h 414"/>
                  <a:gd name="T38" fmla="*/ 144 w 234"/>
                  <a:gd name="T39" fmla="*/ 414 h 414"/>
                  <a:gd name="T40" fmla="*/ 164 w 234"/>
                  <a:gd name="T41" fmla="*/ 394 h 414"/>
                  <a:gd name="T42" fmla="*/ 164 w 234"/>
                  <a:gd name="T43" fmla="*/ 251 h 414"/>
                  <a:gd name="T44" fmla="*/ 211 w 234"/>
                  <a:gd name="T45" fmla="*/ 251 h 414"/>
                  <a:gd name="T46" fmla="*/ 157 w 234"/>
                  <a:gd name="T47" fmla="*/ 57 h 414"/>
                  <a:gd name="T48" fmla="*/ 166 w 234"/>
                  <a:gd name="T49" fmla="*/ 57 h 414"/>
                  <a:gd name="T50" fmla="*/ 197 w 234"/>
                  <a:gd name="T51" fmla="*/ 168 h 414"/>
                  <a:gd name="T52" fmla="*/ 218 w 234"/>
                  <a:gd name="T53" fmla="*/ 181 h 414"/>
                  <a:gd name="T54" fmla="*/ 231 w 234"/>
                  <a:gd name="T55" fmla="*/ 160 h 4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4" h="414">
                    <a:moveTo>
                      <a:pt x="231" y="160"/>
                    </a:moveTo>
                    <a:quadBezTo>
                      <a:pt x="200" y="48"/>
                      <a:pt x="200" y="48"/>
                    </a:quadBezTo>
                    <a:cubicBezTo>
                      <a:pt x="191" y="19"/>
                      <a:pt x="172" y="0"/>
                      <a:pt x="150" y="0"/>
                    </a:cubicBezTo>
                    <a:cubicBezTo>
                      <a:pt x="134" y="0"/>
                      <a:pt x="117" y="0"/>
                      <a:pt x="117" y="0"/>
                    </a:cubicBezTo>
                    <a:cubicBezTo>
                      <a:pt x="117" y="0"/>
                      <a:pt x="99" y="0"/>
                      <a:pt x="83" y="0"/>
                    </a:cubicBezTo>
                    <a:cubicBezTo>
                      <a:pt x="61" y="0"/>
                      <a:pt x="42" y="19"/>
                      <a:pt x="33" y="48"/>
                    </a:cubicBezTo>
                    <a:quadBezTo>
                      <a:pt x="2" y="160"/>
                      <a:pt x="2" y="160"/>
                    </a:quadBezTo>
                    <a:cubicBezTo>
                      <a:pt x="0" y="169"/>
                      <a:pt x="5" y="179"/>
                      <a:pt x="15" y="181"/>
                    </a:cubicBezTo>
                    <a:cubicBezTo>
                      <a:pt x="24" y="183"/>
                      <a:pt x="34" y="178"/>
                      <a:pt x="36" y="168"/>
                    </a:cubicBezTo>
                    <a:quadBezTo>
                      <a:pt x="67" y="57"/>
                      <a:pt x="67" y="57"/>
                    </a:quadBezTo>
                    <a:quadBezTo>
                      <a:pt x="76" y="57"/>
                      <a:pt x="76" y="57"/>
                    </a:quadBezTo>
                    <a:quadBezTo>
                      <a:pt x="22" y="251"/>
                      <a:pt x="22" y="251"/>
                    </a:quadBezTo>
                    <a:quadBezTo>
                      <a:pt x="73" y="251"/>
                      <a:pt x="73" y="251"/>
                    </a:quadBezTo>
                    <a:quadBezTo>
                      <a:pt x="73" y="394"/>
                      <a:pt x="73" y="394"/>
                    </a:quadBezTo>
                    <a:cubicBezTo>
                      <a:pt x="73" y="405"/>
                      <a:pt x="82" y="414"/>
                      <a:pt x="93" y="414"/>
                    </a:cubicBezTo>
                    <a:cubicBezTo>
                      <a:pt x="104" y="414"/>
                      <a:pt x="113" y="405"/>
                      <a:pt x="113" y="394"/>
                    </a:cubicBezTo>
                    <a:quadBezTo>
                      <a:pt x="113" y="251"/>
                      <a:pt x="113" y="251"/>
                    </a:quadBezTo>
                    <a:quadBezTo>
                      <a:pt x="124" y="251"/>
                      <a:pt x="124" y="251"/>
                    </a:quadBezTo>
                    <a:quadBezTo>
                      <a:pt x="124" y="394"/>
                      <a:pt x="124" y="394"/>
                    </a:quadBezTo>
                    <a:cubicBezTo>
                      <a:pt x="124" y="405"/>
                      <a:pt x="133" y="414"/>
                      <a:pt x="144" y="414"/>
                    </a:cubicBezTo>
                    <a:cubicBezTo>
                      <a:pt x="155" y="414"/>
                      <a:pt x="164" y="405"/>
                      <a:pt x="164" y="394"/>
                    </a:cubicBezTo>
                    <a:quadBezTo>
                      <a:pt x="164" y="251"/>
                      <a:pt x="164" y="251"/>
                    </a:quadBezTo>
                    <a:quadBezTo>
                      <a:pt x="211" y="251"/>
                      <a:pt x="211" y="251"/>
                    </a:quadBezTo>
                    <a:quadBezTo>
                      <a:pt x="157" y="57"/>
                      <a:pt x="157" y="57"/>
                    </a:quadBezTo>
                    <a:quadBezTo>
                      <a:pt x="166" y="57"/>
                      <a:pt x="166" y="57"/>
                    </a:quadBezTo>
                    <a:quadBezTo>
                      <a:pt x="197" y="168"/>
                      <a:pt x="197" y="168"/>
                    </a:quadBezTo>
                    <a:cubicBezTo>
                      <a:pt x="200" y="178"/>
                      <a:pt x="209" y="183"/>
                      <a:pt x="218" y="181"/>
                    </a:cubicBezTo>
                    <a:cubicBezTo>
                      <a:pt x="228" y="179"/>
                      <a:pt x="234" y="169"/>
                      <a:pt x="231" y="160"/>
                    </a:cubicBezTo>
                    <a:close/>
                  </a:path>
                </a:pathLst>
              </a:custGeom>
              <a:grpFill/>
              <a:ln>
                <a:noFill/>
              </a:ln>
            </p:spPr>
            <p:txBody>
              <a:bodyPr vert="horz" wrap="square" lIns="91440" tIns="45720" rIns="91440" bIns="45720" anchor="t" anchorCtr="0"/>
              <a:lstStyle/>
              <a:p>
                <a:pPr lvl="0"/>
                <a:endParaRPr lang="ja-JP" altLang="en-US"/>
              </a:p>
            </p:txBody>
          </p:sp>
        </p:grpSp>
        <p:grpSp>
          <p:nvGrpSpPr>
            <p:cNvPr id="1376" name="グループ化 1375"/>
            <p:cNvGrpSpPr>
              <a:grpSpLocks noChangeAspect="1"/>
            </p:cNvGrpSpPr>
            <p:nvPr/>
          </p:nvGrpSpPr>
          <p:grpSpPr>
            <a:xfrm rot="0">
              <a:off x="4778118" y="3078308"/>
              <a:ext cx="197598" cy="432000"/>
              <a:chOff x="1812925" y="4146550"/>
              <a:chExt cx="877888" cy="1919288"/>
            </a:xfrm>
            <a:solidFill>
              <a:schemeClr val="tx1">
                <a:lumMod val="50000"/>
                <a:lumOff val="50000"/>
              </a:schemeClr>
            </a:solidFill>
          </p:grpSpPr>
          <p:sp>
            <p:nvSpPr>
              <p:cNvPr id="1455" name="Oval 6"/>
              <p:cNvSpPr>
                <a:spLocks noChangeArrowheads="1"/>
              </p:cNvSpPr>
              <p:nvPr/>
            </p:nvSpPr>
            <p:spPr>
              <a:xfrm>
                <a:off x="2090738" y="4146550"/>
                <a:ext cx="319088" cy="317500"/>
              </a:xfrm>
              <a:prstGeom prst="ellipse">
                <a:avLst/>
              </a:prstGeom>
              <a:grpFill/>
              <a:ln>
                <a:noFill/>
              </a:ln>
            </p:spPr>
            <p:txBody>
              <a:bodyPr vert="horz" wrap="square" lIns="91440" tIns="45720" rIns="91440" bIns="45720" anchor="t" anchorCtr="0"/>
              <a:lstStyle/>
              <a:p>
                <a:pPr lvl="0"/>
                <a:endParaRPr lang="ja-JP" altLang="en-US"/>
              </a:p>
            </p:txBody>
          </p:sp>
          <p:sp>
            <p:nvSpPr>
              <p:cNvPr id="1456" name="Freeform 7"/>
              <p:cNvSpPr/>
              <p:nvPr/>
            </p:nvSpPr>
            <p:spPr>
              <a:xfrm>
                <a:off x="1812925" y="4513263"/>
                <a:ext cx="877888" cy="1552575"/>
              </a:xfrm>
              <a:custGeom>
                <a:avLst/>
                <a:gdLst>
                  <a:gd name="T0" fmla="*/ 231 w 234"/>
                  <a:gd name="T1" fmla="*/ 160 h 414"/>
                  <a:gd name="T2" fmla="*/ 200 w 234"/>
                  <a:gd name="T3" fmla="*/ 48 h 414"/>
                  <a:gd name="T4" fmla="*/ 150 w 234"/>
                  <a:gd name="T5" fmla="*/ 0 h 414"/>
                  <a:gd name="T6" fmla="*/ 117 w 234"/>
                  <a:gd name="T7" fmla="*/ 0 h 414"/>
                  <a:gd name="T8" fmla="*/ 83 w 234"/>
                  <a:gd name="T9" fmla="*/ 0 h 414"/>
                  <a:gd name="T10" fmla="*/ 33 w 234"/>
                  <a:gd name="T11" fmla="*/ 48 h 414"/>
                  <a:gd name="T12" fmla="*/ 2 w 234"/>
                  <a:gd name="T13" fmla="*/ 160 h 414"/>
                  <a:gd name="T14" fmla="*/ 15 w 234"/>
                  <a:gd name="T15" fmla="*/ 181 h 414"/>
                  <a:gd name="T16" fmla="*/ 36 w 234"/>
                  <a:gd name="T17" fmla="*/ 168 h 414"/>
                  <a:gd name="T18" fmla="*/ 67 w 234"/>
                  <a:gd name="T19" fmla="*/ 57 h 414"/>
                  <a:gd name="T20" fmla="*/ 76 w 234"/>
                  <a:gd name="T21" fmla="*/ 57 h 414"/>
                  <a:gd name="T22" fmla="*/ 22 w 234"/>
                  <a:gd name="T23" fmla="*/ 251 h 414"/>
                  <a:gd name="T24" fmla="*/ 73 w 234"/>
                  <a:gd name="T25" fmla="*/ 251 h 414"/>
                  <a:gd name="T26" fmla="*/ 73 w 234"/>
                  <a:gd name="T27" fmla="*/ 394 h 414"/>
                  <a:gd name="T28" fmla="*/ 93 w 234"/>
                  <a:gd name="T29" fmla="*/ 414 h 414"/>
                  <a:gd name="T30" fmla="*/ 113 w 234"/>
                  <a:gd name="T31" fmla="*/ 394 h 414"/>
                  <a:gd name="T32" fmla="*/ 113 w 234"/>
                  <a:gd name="T33" fmla="*/ 251 h 414"/>
                  <a:gd name="T34" fmla="*/ 124 w 234"/>
                  <a:gd name="T35" fmla="*/ 251 h 414"/>
                  <a:gd name="T36" fmla="*/ 124 w 234"/>
                  <a:gd name="T37" fmla="*/ 394 h 414"/>
                  <a:gd name="T38" fmla="*/ 144 w 234"/>
                  <a:gd name="T39" fmla="*/ 414 h 414"/>
                  <a:gd name="T40" fmla="*/ 164 w 234"/>
                  <a:gd name="T41" fmla="*/ 394 h 414"/>
                  <a:gd name="T42" fmla="*/ 164 w 234"/>
                  <a:gd name="T43" fmla="*/ 251 h 414"/>
                  <a:gd name="T44" fmla="*/ 211 w 234"/>
                  <a:gd name="T45" fmla="*/ 251 h 414"/>
                  <a:gd name="T46" fmla="*/ 157 w 234"/>
                  <a:gd name="T47" fmla="*/ 57 h 414"/>
                  <a:gd name="T48" fmla="*/ 166 w 234"/>
                  <a:gd name="T49" fmla="*/ 57 h 414"/>
                  <a:gd name="T50" fmla="*/ 197 w 234"/>
                  <a:gd name="T51" fmla="*/ 168 h 414"/>
                  <a:gd name="T52" fmla="*/ 218 w 234"/>
                  <a:gd name="T53" fmla="*/ 181 h 414"/>
                  <a:gd name="T54" fmla="*/ 231 w 234"/>
                  <a:gd name="T55" fmla="*/ 160 h 4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4" h="414">
                    <a:moveTo>
                      <a:pt x="231" y="160"/>
                    </a:moveTo>
                    <a:quadBezTo>
                      <a:pt x="200" y="48"/>
                      <a:pt x="200" y="48"/>
                    </a:quadBezTo>
                    <a:cubicBezTo>
                      <a:pt x="191" y="19"/>
                      <a:pt x="172" y="0"/>
                      <a:pt x="150" y="0"/>
                    </a:cubicBezTo>
                    <a:cubicBezTo>
                      <a:pt x="134" y="0"/>
                      <a:pt x="117" y="0"/>
                      <a:pt x="117" y="0"/>
                    </a:cubicBezTo>
                    <a:cubicBezTo>
                      <a:pt x="117" y="0"/>
                      <a:pt x="99" y="0"/>
                      <a:pt x="83" y="0"/>
                    </a:cubicBezTo>
                    <a:cubicBezTo>
                      <a:pt x="61" y="0"/>
                      <a:pt x="42" y="19"/>
                      <a:pt x="33" y="48"/>
                    </a:cubicBezTo>
                    <a:quadBezTo>
                      <a:pt x="2" y="160"/>
                      <a:pt x="2" y="160"/>
                    </a:quadBezTo>
                    <a:cubicBezTo>
                      <a:pt x="0" y="169"/>
                      <a:pt x="5" y="179"/>
                      <a:pt x="15" y="181"/>
                    </a:cubicBezTo>
                    <a:cubicBezTo>
                      <a:pt x="24" y="183"/>
                      <a:pt x="34" y="178"/>
                      <a:pt x="36" y="168"/>
                    </a:cubicBezTo>
                    <a:quadBezTo>
                      <a:pt x="67" y="57"/>
                      <a:pt x="67" y="57"/>
                    </a:quadBezTo>
                    <a:quadBezTo>
                      <a:pt x="76" y="57"/>
                      <a:pt x="76" y="57"/>
                    </a:quadBezTo>
                    <a:quadBezTo>
                      <a:pt x="22" y="251"/>
                      <a:pt x="22" y="251"/>
                    </a:quadBezTo>
                    <a:quadBezTo>
                      <a:pt x="73" y="251"/>
                      <a:pt x="73" y="251"/>
                    </a:quadBezTo>
                    <a:quadBezTo>
                      <a:pt x="73" y="394"/>
                      <a:pt x="73" y="394"/>
                    </a:quadBezTo>
                    <a:cubicBezTo>
                      <a:pt x="73" y="405"/>
                      <a:pt x="82" y="414"/>
                      <a:pt x="93" y="414"/>
                    </a:cubicBezTo>
                    <a:cubicBezTo>
                      <a:pt x="104" y="414"/>
                      <a:pt x="113" y="405"/>
                      <a:pt x="113" y="394"/>
                    </a:cubicBezTo>
                    <a:quadBezTo>
                      <a:pt x="113" y="251"/>
                      <a:pt x="113" y="251"/>
                    </a:quadBezTo>
                    <a:quadBezTo>
                      <a:pt x="124" y="251"/>
                      <a:pt x="124" y="251"/>
                    </a:quadBezTo>
                    <a:quadBezTo>
                      <a:pt x="124" y="394"/>
                      <a:pt x="124" y="394"/>
                    </a:quadBezTo>
                    <a:cubicBezTo>
                      <a:pt x="124" y="405"/>
                      <a:pt x="133" y="414"/>
                      <a:pt x="144" y="414"/>
                    </a:cubicBezTo>
                    <a:cubicBezTo>
                      <a:pt x="155" y="414"/>
                      <a:pt x="164" y="405"/>
                      <a:pt x="164" y="394"/>
                    </a:cubicBezTo>
                    <a:quadBezTo>
                      <a:pt x="164" y="251"/>
                      <a:pt x="164" y="251"/>
                    </a:quadBezTo>
                    <a:quadBezTo>
                      <a:pt x="211" y="251"/>
                      <a:pt x="211" y="251"/>
                    </a:quadBezTo>
                    <a:quadBezTo>
                      <a:pt x="157" y="57"/>
                      <a:pt x="157" y="57"/>
                    </a:quadBezTo>
                    <a:quadBezTo>
                      <a:pt x="166" y="57"/>
                      <a:pt x="166" y="57"/>
                    </a:quadBezTo>
                    <a:quadBezTo>
                      <a:pt x="197" y="168"/>
                      <a:pt x="197" y="168"/>
                    </a:quadBezTo>
                    <a:cubicBezTo>
                      <a:pt x="200" y="178"/>
                      <a:pt x="209" y="183"/>
                      <a:pt x="218" y="181"/>
                    </a:cubicBezTo>
                    <a:cubicBezTo>
                      <a:pt x="228" y="179"/>
                      <a:pt x="234" y="169"/>
                      <a:pt x="231" y="160"/>
                    </a:cubicBezTo>
                    <a:close/>
                  </a:path>
                </a:pathLst>
              </a:custGeom>
              <a:grpFill/>
              <a:ln>
                <a:noFill/>
              </a:ln>
            </p:spPr>
            <p:txBody>
              <a:bodyPr vert="horz" wrap="square" lIns="91440" tIns="45720" rIns="91440" bIns="45720" anchor="t" anchorCtr="0"/>
              <a:lstStyle/>
              <a:p>
                <a:pPr lvl="0"/>
                <a:endParaRPr lang="ja-JP" altLang="en-US"/>
              </a:p>
            </p:txBody>
          </p:sp>
        </p:grpSp>
        <p:grpSp>
          <p:nvGrpSpPr>
            <p:cNvPr id="1377" name="グループ化 1376"/>
            <p:cNvGrpSpPr>
              <a:grpSpLocks noChangeAspect="1"/>
            </p:cNvGrpSpPr>
            <p:nvPr/>
          </p:nvGrpSpPr>
          <p:grpSpPr>
            <a:xfrm rot="0">
              <a:off x="4996941" y="3078308"/>
              <a:ext cx="197598" cy="432000"/>
              <a:chOff x="1812925" y="4146550"/>
              <a:chExt cx="877888" cy="1919288"/>
            </a:xfrm>
            <a:solidFill>
              <a:schemeClr val="tx1">
                <a:lumMod val="50000"/>
                <a:lumOff val="50000"/>
              </a:schemeClr>
            </a:solidFill>
          </p:grpSpPr>
          <p:sp>
            <p:nvSpPr>
              <p:cNvPr id="1453" name="Oval 6"/>
              <p:cNvSpPr>
                <a:spLocks noChangeArrowheads="1"/>
              </p:cNvSpPr>
              <p:nvPr/>
            </p:nvSpPr>
            <p:spPr>
              <a:xfrm>
                <a:off x="2090738" y="4146550"/>
                <a:ext cx="319088" cy="317500"/>
              </a:xfrm>
              <a:prstGeom prst="ellipse">
                <a:avLst/>
              </a:prstGeom>
              <a:grpFill/>
              <a:ln>
                <a:noFill/>
              </a:ln>
            </p:spPr>
            <p:txBody>
              <a:bodyPr vert="horz" wrap="square" lIns="91440" tIns="45720" rIns="91440" bIns="45720" anchor="t" anchorCtr="0"/>
              <a:lstStyle/>
              <a:p>
                <a:pPr lvl="0"/>
                <a:endParaRPr lang="ja-JP" altLang="en-US"/>
              </a:p>
            </p:txBody>
          </p:sp>
          <p:sp>
            <p:nvSpPr>
              <p:cNvPr id="1454" name="Freeform 7"/>
              <p:cNvSpPr/>
              <p:nvPr/>
            </p:nvSpPr>
            <p:spPr>
              <a:xfrm>
                <a:off x="1812925" y="4513263"/>
                <a:ext cx="877888" cy="1552575"/>
              </a:xfrm>
              <a:custGeom>
                <a:avLst/>
                <a:gdLst>
                  <a:gd name="T0" fmla="*/ 231 w 234"/>
                  <a:gd name="T1" fmla="*/ 160 h 414"/>
                  <a:gd name="T2" fmla="*/ 200 w 234"/>
                  <a:gd name="T3" fmla="*/ 48 h 414"/>
                  <a:gd name="T4" fmla="*/ 150 w 234"/>
                  <a:gd name="T5" fmla="*/ 0 h 414"/>
                  <a:gd name="T6" fmla="*/ 117 w 234"/>
                  <a:gd name="T7" fmla="*/ 0 h 414"/>
                  <a:gd name="T8" fmla="*/ 83 w 234"/>
                  <a:gd name="T9" fmla="*/ 0 h 414"/>
                  <a:gd name="T10" fmla="*/ 33 w 234"/>
                  <a:gd name="T11" fmla="*/ 48 h 414"/>
                  <a:gd name="T12" fmla="*/ 2 w 234"/>
                  <a:gd name="T13" fmla="*/ 160 h 414"/>
                  <a:gd name="T14" fmla="*/ 15 w 234"/>
                  <a:gd name="T15" fmla="*/ 181 h 414"/>
                  <a:gd name="T16" fmla="*/ 36 w 234"/>
                  <a:gd name="T17" fmla="*/ 168 h 414"/>
                  <a:gd name="T18" fmla="*/ 67 w 234"/>
                  <a:gd name="T19" fmla="*/ 57 h 414"/>
                  <a:gd name="T20" fmla="*/ 76 w 234"/>
                  <a:gd name="T21" fmla="*/ 57 h 414"/>
                  <a:gd name="T22" fmla="*/ 22 w 234"/>
                  <a:gd name="T23" fmla="*/ 251 h 414"/>
                  <a:gd name="T24" fmla="*/ 73 w 234"/>
                  <a:gd name="T25" fmla="*/ 251 h 414"/>
                  <a:gd name="T26" fmla="*/ 73 w 234"/>
                  <a:gd name="T27" fmla="*/ 394 h 414"/>
                  <a:gd name="T28" fmla="*/ 93 w 234"/>
                  <a:gd name="T29" fmla="*/ 414 h 414"/>
                  <a:gd name="T30" fmla="*/ 113 w 234"/>
                  <a:gd name="T31" fmla="*/ 394 h 414"/>
                  <a:gd name="T32" fmla="*/ 113 w 234"/>
                  <a:gd name="T33" fmla="*/ 251 h 414"/>
                  <a:gd name="T34" fmla="*/ 124 w 234"/>
                  <a:gd name="T35" fmla="*/ 251 h 414"/>
                  <a:gd name="T36" fmla="*/ 124 w 234"/>
                  <a:gd name="T37" fmla="*/ 394 h 414"/>
                  <a:gd name="T38" fmla="*/ 144 w 234"/>
                  <a:gd name="T39" fmla="*/ 414 h 414"/>
                  <a:gd name="T40" fmla="*/ 164 w 234"/>
                  <a:gd name="T41" fmla="*/ 394 h 414"/>
                  <a:gd name="T42" fmla="*/ 164 w 234"/>
                  <a:gd name="T43" fmla="*/ 251 h 414"/>
                  <a:gd name="T44" fmla="*/ 211 w 234"/>
                  <a:gd name="T45" fmla="*/ 251 h 414"/>
                  <a:gd name="T46" fmla="*/ 157 w 234"/>
                  <a:gd name="T47" fmla="*/ 57 h 414"/>
                  <a:gd name="T48" fmla="*/ 166 w 234"/>
                  <a:gd name="T49" fmla="*/ 57 h 414"/>
                  <a:gd name="T50" fmla="*/ 197 w 234"/>
                  <a:gd name="T51" fmla="*/ 168 h 414"/>
                  <a:gd name="T52" fmla="*/ 218 w 234"/>
                  <a:gd name="T53" fmla="*/ 181 h 414"/>
                  <a:gd name="T54" fmla="*/ 231 w 234"/>
                  <a:gd name="T55" fmla="*/ 160 h 4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4" h="414">
                    <a:moveTo>
                      <a:pt x="231" y="160"/>
                    </a:moveTo>
                    <a:quadBezTo>
                      <a:pt x="200" y="48"/>
                      <a:pt x="200" y="48"/>
                    </a:quadBezTo>
                    <a:cubicBezTo>
                      <a:pt x="191" y="19"/>
                      <a:pt x="172" y="0"/>
                      <a:pt x="150" y="0"/>
                    </a:cubicBezTo>
                    <a:cubicBezTo>
                      <a:pt x="134" y="0"/>
                      <a:pt x="117" y="0"/>
                      <a:pt x="117" y="0"/>
                    </a:cubicBezTo>
                    <a:cubicBezTo>
                      <a:pt x="117" y="0"/>
                      <a:pt x="99" y="0"/>
                      <a:pt x="83" y="0"/>
                    </a:cubicBezTo>
                    <a:cubicBezTo>
                      <a:pt x="61" y="0"/>
                      <a:pt x="42" y="19"/>
                      <a:pt x="33" y="48"/>
                    </a:cubicBezTo>
                    <a:quadBezTo>
                      <a:pt x="2" y="160"/>
                      <a:pt x="2" y="160"/>
                    </a:quadBezTo>
                    <a:cubicBezTo>
                      <a:pt x="0" y="169"/>
                      <a:pt x="5" y="179"/>
                      <a:pt x="15" y="181"/>
                    </a:cubicBezTo>
                    <a:cubicBezTo>
                      <a:pt x="24" y="183"/>
                      <a:pt x="34" y="178"/>
                      <a:pt x="36" y="168"/>
                    </a:cubicBezTo>
                    <a:quadBezTo>
                      <a:pt x="67" y="57"/>
                      <a:pt x="67" y="57"/>
                    </a:quadBezTo>
                    <a:quadBezTo>
                      <a:pt x="76" y="57"/>
                      <a:pt x="76" y="57"/>
                    </a:quadBezTo>
                    <a:quadBezTo>
                      <a:pt x="22" y="251"/>
                      <a:pt x="22" y="251"/>
                    </a:quadBezTo>
                    <a:quadBezTo>
                      <a:pt x="73" y="251"/>
                      <a:pt x="73" y="251"/>
                    </a:quadBezTo>
                    <a:quadBezTo>
                      <a:pt x="73" y="394"/>
                      <a:pt x="73" y="394"/>
                    </a:quadBezTo>
                    <a:cubicBezTo>
                      <a:pt x="73" y="405"/>
                      <a:pt x="82" y="414"/>
                      <a:pt x="93" y="414"/>
                    </a:cubicBezTo>
                    <a:cubicBezTo>
                      <a:pt x="104" y="414"/>
                      <a:pt x="113" y="405"/>
                      <a:pt x="113" y="394"/>
                    </a:cubicBezTo>
                    <a:quadBezTo>
                      <a:pt x="113" y="251"/>
                      <a:pt x="113" y="251"/>
                    </a:quadBezTo>
                    <a:quadBezTo>
                      <a:pt x="124" y="251"/>
                      <a:pt x="124" y="251"/>
                    </a:quadBezTo>
                    <a:quadBezTo>
                      <a:pt x="124" y="394"/>
                      <a:pt x="124" y="394"/>
                    </a:quadBezTo>
                    <a:cubicBezTo>
                      <a:pt x="124" y="405"/>
                      <a:pt x="133" y="414"/>
                      <a:pt x="144" y="414"/>
                    </a:cubicBezTo>
                    <a:cubicBezTo>
                      <a:pt x="155" y="414"/>
                      <a:pt x="164" y="405"/>
                      <a:pt x="164" y="394"/>
                    </a:cubicBezTo>
                    <a:quadBezTo>
                      <a:pt x="164" y="251"/>
                      <a:pt x="164" y="251"/>
                    </a:quadBezTo>
                    <a:quadBezTo>
                      <a:pt x="211" y="251"/>
                      <a:pt x="211" y="251"/>
                    </a:quadBezTo>
                    <a:quadBezTo>
                      <a:pt x="157" y="57"/>
                      <a:pt x="157" y="57"/>
                    </a:quadBezTo>
                    <a:quadBezTo>
                      <a:pt x="166" y="57"/>
                      <a:pt x="166" y="57"/>
                    </a:quadBezTo>
                    <a:quadBezTo>
                      <a:pt x="197" y="168"/>
                      <a:pt x="197" y="168"/>
                    </a:quadBezTo>
                    <a:cubicBezTo>
                      <a:pt x="200" y="178"/>
                      <a:pt x="209" y="183"/>
                      <a:pt x="218" y="181"/>
                    </a:cubicBezTo>
                    <a:cubicBezTo>
                      <a:pt x="228" y="179"/>
                      <a:pt x="234" y="169"/>
                      <a:pt x="231" y="160"/>
                    </a:cubicBezTo>
                    <a:close/>
                  </a:path>
                </a:pathLst>
              </a:custGeom>
              <a:grpFill/>
              <a:ln>
                <a:noFill/>
              </a:ln>
            </p:spPr>
            <p:txBody>
              <a:bodyPr vert="horz" wrap="square" lIns="91440" tIns="45720" rIns="91440" bIns="45720" anchor="t" anchorCtr="0"/>
              <a:lstStyle/>
              <a:p>
                <a:pPr lvl="0"/>
                <a:endParaRPr lang="ja-JP" altLang="en-US"/>
              </a:p>
            </p:txBody>
          </p:sp>
        </p:grpSp>
        <p:grpSp>
          <p:nvGrpSpPr>
            <p:cNvPr id="1378" name="グループ化 1377"/>
            <p:cNvGrpSpPr>
              <a:grpSpLocks noChangeAspect="1"/>
            </p:cNvGrpSpPr>
            <p:nvPr/>
          </p:nvGrpSpPr>
          <p:grpSpPr>
            <a:xfrm rot="0">
              <a:off x="5215764" y="3078308"/>
              <a:ext cx="197598" cy="432000"/>
              <a:chOff x="1812925" y="4146550"/>
              <a:chExt cx="877888" cy="1919288"/>
            </a:xfrm>
            <a:solidFill>
              <a:schemeClr val="tx1">
                <a:lumMod val="50000"/>
                <a:lumOff val="50000"/>
              </a:schemeClr>
            </a:solidFill>
          </p:grpSpPr>
          <p:sp>
            <p:nvSpPr>
              <p:cNvPr id="1451" name="Oval 6"/>
              <p:cNvSpPr>
                <a:spLocks noChangeArrowheads="1"/>
              </p:cNvSpPr>
              <p:nvPr/>
            </p:nvSpPr>
            <p:spPr>
              <a:xfrm>
                <a:off x="2090738" y="4146550"/>
                <a:ext cx="319088" cy="317500"/>
              </a:xfrm>
              <a:prstGeom prst="ellipse">
                <a:avLst/>
              </a:prstGeom>
              <a:grpFill/>
              <a:ln>
                <a:noFill/>
              </a:ln>
            </p:spPr>
            <p:txBody>
              <a:bodyPr vert="horz" wrap="square" lIns="91440" tIns="45720" rIns="91440" bIns="45720" anchor="t" anchorCtr="0"/>
              <a:lstStyle/>
              <a:p>
                <a:pPr lvl="0"/>
                <a:endParaRPr lang="ja-JP" altLang="en-US"/>
              </a:p>
            </p:txBody>
          </p:sp>
          <p:sp>
            <p:nvSpPr>
              <p:cNvPr id="1452" name="Freeform 7"/>
              <p:cNvSpPr/>
              <p:nvPr/>
            </p:nvSpPr>
            <p:spPr>
              <a:xfrm>
                <a:off x="1812925" y="4513263"/>
                <a:ext cx="877888" cy="1552575"/>
              </a:xfrm>
              <a:custGeom>
                <a:avLst/>
                <a:gdLst>
                  <a:gd name="T0" fmla="*/ 231 w 234"/>
                  <a:gd name="T1" fmla="*/ 160 h 414"/>
                  <a:gd name="T2" fmla="*/ 200 w 234"/>
                  <a:gd name="T3" fmla="*/ 48 h 414"/>
                  <a:gd name="T4" fmla="*/ 150 w 234"/>
                  <a:gd name="T5" fmla="*/ 0 h 414"/>
                  <a:gd name="T6" fmla="*/ 117 w 234"/>
                  <a:gd name="T7" fmla="*/ 0 h 414"/>
                  <a:gd name="T8" fmla="*/ 83 w 234"/>
                  <a:gd name="T9" fmla="*/ 0 h 414"/>
                  <a:gd name="T10" fmla="*/ 33 w 234"/>
                  <a:gd name="T11" fmla="*/ 48 h 414"/>
                  <a:gd name="T12" fmla="*/ 2 w 234"/>
                  <a:gd name="T13" fmla="*/ 160 h 414"/>
                  <a:gd name="T14" fmla="*/ 15 w 234"/>
                  <a:gd name="T15" fmla="*/ 181 h 414"/>
                  <a:gd name="T16" fmla="*/ 36 w 234"/>
                  <a:gd name="T17" fmla="*/ 168 h 414"/>
                  <a:gd name="T18" fmla="*/ 67 w 234"/>
                  <a:gd name="T19" fmla="*/ 57 h 414"/>
                  <a:gd name="T20" fmla="*/ 76 w 234"/>
                  <a:gd name="T21" fmla="*/ 57 h 414"/>
                  <a:gd name="T22" fmla="*/ 22 w 234"/>
                  <a:gd name="T23" fmla="*/ 251 h 414"/>
                  <a:gd name="T24" fmla="*/ 73 w 234"/>
                  <a:gd name="T25" fmla="*/ 251 h 414"/>
                  <a:gd name="T26" fmla="*/ 73 w 234"/>
                  <a:gd name="T27" fmla="*/ 394 h 414"/>
                  <a:gd name="T28" fmla="*/ 93 w 234"/>
                  <a:gd name="T29" fmla="*/ 414 h 414"/>
                  <a:gd name="T30" fmla="*/ 113 w 234"/>
                  <a:gd name="T31" fmla="*/ 394 h 414"/>
                  <a:gd name="T32" fmla="*/ 113 w 234"/>
                  <a:gd name="T33" fmla="*/ 251 h 414"/>
                  <a:gd name="T34" fmla="*/ 124 w 234"/>
                  <a:gd name="T35" fmla="*/ 251 h 414"/>
                  <a:gd name="T36" fmla="*/ 124 w 234"/>
                  <a:gd name="T37" fmla="*/ 394 h 414"/>
                  <a:gd name="T38" fmla="*/ 144 w 234"/>
                  <a:gd name="T39" fmla="*/ 414 h 414"/>
                  <a:gd name="T40" fmla="*/ 164 w 234"/>
                  <a:gd name="T41" fmla="*/ 394 h 414"/>
                  <a:gd name="T42" fmla="*/ 164 w 234"/>
                  <a:gd name="T43" fmla="*/ 251 h 414"/>
                  <a:gd name="T44" fmla="*/ 211 w 234"/>
                  <a:gd name="T45" fmla="*/ 251 h 414"/>
                  <a:gd name="T46" fmla="*/ 157 w 234"/>
                  <a:gd name="T47" fmla="*/ 57 h 414"/>
                  <a:gd name="T48" fmla="*/ 166 w 234"/>
                  <a:gd name="T49" fmla="*/ 57 h 414"/>
                  <a:gd name="T50" fmla="*/ 197 w 234"/>
                  <a:gd name="T51" fmla="*/ 168 h 414"/>
                  <a:gd name="T52" fmla="*/ 218 w 234"/>
                  <a:gd name="T53" fmla="*/ 181 h 414"/>
                  <a:gd name="T54" fmla="*/ 231 w 234"/>
                  <a:gd name="T55" fmla="*/ 160 h 4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4" h="414">
                    <a:moveTo>
                      <a:pt x="231" y="160"/>
                    </a:moveTo>
                    <a:quadBezTo>
                      <a:pt x="200" y="48"/>
                      <a:pt x="200" y="48"/>
                    </a:quadBezTo>
                    <a:cubicBezTo>
                      <a:pt x="191" y="19"/>
                      <a:pt x="172" y="0"/>
                      <a:pt x="150" y="0"/>
                    </a:cubicBezTo>
                    <a:cubicBezTo>
                      <a:pt x="134" y="0"/>
                      <a:pt x="117" y="0"/>
                      <a:pt x="117" y="0"/>
                    </a:cubicBezTo>
                    <a:cubicBezTo>
                      <a:pt x="117" y="0"/>
                      <a:pt x="99" y="0"/>
                      <a:pt x="83" y="0"/>
                    </a:cubicBezTo>
                    <a:cubicBezTo>
                      <a:pt x="61" y="0"/>
                      <a:pt x="42" y="19"/>
                      <a:pt x="33" y="48"/>
                    </a:cubicBezTo>
                    <a:quadBezTo>
                      <a:pt x="2" y="160"/>
                      <a:pt x="2" y="160"/>
                    </a:quadBezTo>
                    <a:cubicBezTo>
                      <a:pt x="0" y="169"/>
                      <a:pt x="5" y="179"/>
                      <a:pt x="15" y="181"/>
                    </a:cubicBezTo>
                    <a:cubicBezTo>
                      <a:pt x="24" y="183"/>
                      <a:pt x="34" y="178"/>
                      <a:pt x="36" y="168"/>
                    </a:cubicBezTo>
                    <a:quadBezTo>
                      <a:pt x="67" y="57"/>
                      <a:pt x="67" y="57"/>
                    </a:quadBezTo>
                    <a:quadBezTo>
                      <a:pt x="76" y="57"/>
                      <a:pt x="76" y="57"/>
                    </a:quadBezTo>
                    <a:quadBezTo>
                      <a:pt x="22" y="251"/>
                      <a:pt x="22" y="251"/>
                    </a:quadBezTo>
                    <a:quadBezTo>
                      <a:pt x="73" y="251"/>
                      <a:pt x="73" y="251"/>
                    </a:quadBezTo>
                    <a:quadBezTo>
                      <a:pt x="73" y="394"/>
                      <a:pt x="73" y="394"/>
                    </a:quadBezTo>
                    <a:cubicBezTo>
                      <a:pt x="73" y="405"/>
                      <a:pt x="82" y="414"/>
                      <a:pt x="93" y="414"/>
                    </a:cubicBezTo>
                    <a:cubicBezTo>
                      <a:pt x="104" y="414"/>
                      <a:pt x="113" y="405"/>
                      <a:pt x="113" y="394"/>
                    </a:cubicBezTo>
                    <a:quadBezTo>
                      <a:pt x="113" y="251"/>
                      <a:pt x="113" y="251"/>
                    </a:quadBezTo>
                    <a:quadBezTo>
                      <a:pt x="124" y="251"/>
                      <a:pt x="124" y="251"/>
                    </a:quadBezTo>
                    <a:quadBezTo>
                      <a:pt x="124" y="394"/>
                      <a:pt x="124" y="394"/>
                    </a:quadBezTo>
                    <a:cubicBezTo>
                      <a:pt x="124" y="405"/>
                      <a:pt x="133" y="414"/>
                      <a:pt x="144" y="414"/>
                    </a:cubicBezTo>
                    <a:cubicBezTo>
                      <a:pt x="155" y="414"/>
                      <a:pt x="164" y="405"/>
                      <a:pt x="164" y="394"/>
                    </a:cubicBezTo>
                    <a:quadBezTo>
                      <a:pt x="164" y="251"/>
                      <a:pt x="164" y="251"/>
                    </a:quadBezTo>
                    <a:quadBezTo>
                      <a:pt x="211" y="251"/>
                      <a:pt x="211" y="251"/>
                    </a:quadBezTo>
                    <a:quadBezTo>
                      <a:pt x="157" y="57"/>
                      <a:pt x="157" y="57"/>
                    </a:quadBezTo>
                    <a:quadBezTo>
                      <a:pt x="166" y="57"/>
                      <a:pt x="166" y="57"/>
                    </a:quadBezTo>
                    <a:quadBezTo>
                      <a:pt x="197" y="168"/>
                      <a:pt x="197" y="168"/>
                    </a:quadBezTo>
                    <a:cubicBezTo>
                      <a:pt x="200" y="178"/>
                      <a:pt x="209" y="183"/>
                      <a:pt x="218" y="181"/>
                    </a:cubicBezTo>
                    <a:cubicBezTo>
                      <a:pt x="228" y="179"/>
                      <a:pt x="234" y="169"/>
                      <a:pt x="231" y="160"/>
                    </a:cubicBezTo>
                    <a:close/>
                  </a:path>
                </a:pathLst>
              </a:custGeom>
              <a:grpFill/>
              <a:ln>
                <a:noFill/>
              </a:ln>
            </p:spPr>
            <p:txBody>
              <a:bodyPr vert="horz" wrap="square" lIns="91440" tIns="45720" rIns="91440" bIns="45720" anchor="t" anchorCtr="0"/>
              <a:lstStyle/>
              <a:p>
                <a:pPr lvl="0"/>
                <a:endParaRPr lang="ja-JP" altLang="en-US"/>
              </a:p>
            </p:txBody>
          </p:sp>
        </p:grpSp>
        <p:grpSp>
          <p:nvGrpSpPr>
            <p:cNvPr id="1379" name="グループ化 1378"/>
            <p:cNvGrpSpPr>
              <a:grpSpLocks noChangeAspect="1"/>
            </p:cNvGrpSpPr>
            <p:nvPr/>
          </p:nvGrpSpPr>
          <p:grpSpPr>
            <a:xfrm rot="0">
              <a:off x="5434587" y="3078308"/>
              <a:ext cx="197598" cy="432000"/>
              <a:chOff x="1812925" y="4146550"/>
              <a:chExt cx="877888" cy="1919288"/>
            </a:xfrm>
            <a:solidFill>
              <a:schemeClr val="tx1">
                <a:lumMod val="50000"/>
                <a:lumOff val="50000"/>
              </a:schemeClr>
            </a:solidFill>
          </p:grpSpPr>
          <p:sp>
            <p:nvSpPr>
              <p:cNvPr id="1449" name="Oval 6"/>
              <p:cNvSpPr>
                <a:spLocks noChangeArrowheads="1"/>
              </p:cNvSpPr>
              <p:nvPr/>
            </p:nvSpPr>
            <p:spPr>
              <a:xfrm>
                <a:off x="2090738" y="4146550"/>
                <a:ext cx="319088" cy="317500"/>
              </a:xfrm>
              <a:prstGeom prst="ellipse">
                <a:avLst/>
              </a:prstGeom>
              <a:grpFill/>
              <a:ln>
                <a:noFill/>
              </a:ln>
            </p:spPr>
            <p:txBody>
              <a:bodyPr vert="horz" wrap="square" lIns="91440" tIns="45720" rIns="91440" bIns="45720" anchor="t" anchorCtr="0"/>
              <a:lstStyle/>
              <a:p>
                <a:pPr lvl="0"/>
                <a:endParaRPr lang="ja-JP" altLang="en-US"/>
              </a:p>
            </p:txBody>
          </p:sp>
          <p:sp>
            <p:nvSpPr>
              <p:cNvPr id="1450" name="Freeform 7"/>
              <p:cNvSpPr/>
              <p:nvPr/>
            </p:nvSpPr>
            <p:spPr>
              <a:xfrm>
                <a:off x="1812925" y="4513263"/>
                <a:ext cx="877888" cy="1552575"/>
              </a:xfrm>
              <a:custGeom>
                <a:avLst/>
                <a:gdLst>
                  <a:gd name="T0" fmla="*/ 231 w 234"/>
                  <a:gd name="T1" fmla="*/ 160 h 414"/>
                  <a:gd name="T2" fmla="*/ 200 w 234"/>
                  <a:gd name="T3" fmla="*/ 48 h 414"/>
                  <a:gd name="T4" fmla="*/ 150 w 234"/>
                  <a:gd name="T5" fmla="*/ 0 h 414"/>
                  <a:gd name="T6" fmla="*/ 117 w 234"/>
                  <a:gd name="T7" fmla="*/ 0 h 414"/>
                  <a:gd name="T8" fmla="*/ 83 w 234"/>
                  <a:gd name="T9" fmla="*/ 0 h 414"/>
                  <a:gd name="T10" fmla="*/ 33 w 234"/>
                  <a:gd name="T11" fmla="*/ 48 h 414"/>
                  <a:gd name="T12" fmla="*/ 2 w 234"/>
                  <a:gd name="T13" fmla="*/ 160 h 414"/>
                  <a:gd name="T14" fmla="*/ 15 w 234"/>
                  <a:gd name="T15" fmla="*/ 181 h 414"/>
                  <a:gd name="T16" fmla="*/ 36 w 234"/>
                  <a:gd name="T17" fmla="*/ 168 h 414"/>
                  <a:gd name="T18" fmla="*/ 67 w 234"/>
                  <a:gd name="T19" fmla="*/ 57 h 414"/>
                  <a:gd name="T20" fmla="*/ 76 w 234"/>
                  <a:gd name="T21" fmla="*/ 57 h 414"/>
                  <a:gd name="T22" fmla="*/ 22 w 234"/>
                  <a:gd name="T23" fmla="*/ 251 h 414"/>
                  <a:gd name="T24" fmla="*/ 73 w 234"/>
                  <a:gd name="T25" fmla="*/ 251 h 414"/>
                  <a:gd name="T26" fmla="*/ 73 w 234"/>
                  <a:gd name="T27" fmla="*/ 394 h 414"/>
                  <a:gd name="T28" fmla="*/ 93 w 234"/>
                  <a:gd name="T29" fmla="*/ 414 h 414"/>
                  <a:gd name="T30" fmla="*/ 113 w 234"/>
                  <a:gd name="T31" fmla="*/ 394 h 414"/>
                  <a:gd name="T32" fmla="*/ 113 w 234"/>
                  <a:gd name="T33" fmla="*/ 251 h 414"/>
                  <a:gd name="T34" fmla="*/ 124 w 234"/>
                  <a:gd name="T35" fmla="*/ 251 h 414"/>
                  <a:gd name="T36" fmla="*/ 124 w 234"/>
                  <a:gd name="T37" fmla="*/ 394 h 414"/>
                  <a:gd name="T38" fmla="*/ 144 w 234"/>
                  <a:gd name="T39" fmla="*/ 414 h 414"/>
                  <a:gd name="T40" fmla="*/ 164 w 234"/>
                  <a:gd name="T41" fmla="*/ 394 h 414"/>
                  <a:gd name="T42" fmla="*/ 164 w 234"/>
                  <a:gd name="T43" fmla="*/ 251 h 414"/>
                  <a:gd name="T44" fmla="*/ 211 w 234"/>
                  <a:gd name="T45" fmla="*/ 251 h 414"/>
                  <a:gd name="T46" fmla="*/ 157 w 234"/>
                  <a:gd name="T47" fmla="*/ 57 h 414"/>
                  <a:gd name="T48" fmla="*/ 166 w 234"/>
                  <a:gd name="T49" fmla="*/ 57 h 414"/>
                  <a:gd name="T50" fmla="*/ 197 w 234"/>
                  <a:gd name="T51" fmla="*/ 168 h 414"/>
                  <a:gd name="T52" fmla="*/ 218 w 234"/>
                  <a:gd name="T53" fmla="*/ 181 h 414"/>
                  <a:gd name="T54" fmla="*/ 231 w 234"/>
                  <a:gd name="T55" fmla="*/ 160 h 4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4" h="414">
                    <a:moveTo>
                      <a:pt x="231" y="160"/>
                    </a:moveTo>
                    <a:quadBezTo>
                      <a:pt x="200" y="48"/>
                      <a:pt x="200" y="48"/>
                    </a:quadBezTo>
                    <a:cubicBezTo>
                      <a:pt x="191" y="19"/>
                      <a:pt x="172" y="0"/>
                      <a:pt x="150" y="0"/>
                    </a:cubicBezTo>
                    <a:cubicBezTo>
                      <a:pt x="134" y="0"/>
                      <a:pt x="117" y="0"/>
                      <a:pt x="117" y="0"/>
                    </a:cubicBezTo>
                    <a:cubicBezTo>
                      <a:pt x="117" y="0"/>
                      <a:pt x="99" y="0"/>
                      <a:pt x="83" y="0"/>
                    </a:cubicBezTo>
                    <a:cubicBezTo>
                      <a:pt x="61" y="0"/>
                      <a:pt x="42" y="19"/>
                      <a:pt x="33" y="48"/>
                    </a:cubicBezTo>
                    <a:quadBezTo>
                      <a:pt x="2" y="160"/>
                      <a:pt x="2" y="160"/>
                    </a:quadBezTo>
                    <a:cubicBezTo>
                      <a:pt x="0" y="169"/>
                      <a:pt x="5" y="179"/>
                      <a:pt x="15" y="181"/>
                    </a:cubicBezTo>
                    <a:cubicBezTo>
                      <a:pt x="24" y="183"/>
                      <a:pt x="34" y="178"/>
                      <a:pt x="36" y="168"/>
                    </a:cubicBezTo>
                    <a:quadBezTo>
                      <a:pt x="67" y="57"/>
                      <a:pt x="67" y="57"/>
                    </a:quadBezTo>
                    <a:quadBezTo>
                      <a:pt x="76" y="57"/>
                      <a:pt x="76" y="57"/>
                    </a:quadBezTo>
                    <a:quadBezTo>
                      <a:pt x="22" y="251"/>
                      <a:pt x="22" y="251"/>
                    </a:quadBezTo>
                    <a:quadBezTo>
                      <a:pt x="73" y="251"/>
                      <a:pt x="73" y="251"/>
                    </a:quadBezTo>
                    <a:quadBezTo>
                      <a:pt x="73" y="394"/>
                      <a:pt x="73" y="394"/>
                    </a:quadBezTo>
                    <a:cubicBezTo>
                      <a:pt x="73" y="405"/>
                      <a:pt x="82" y="414"/>
                      <a:pt x="93" y="414"/>
                    </a:cubicBezTo>
                    <a:cubicBezTo>
                      <a:pt x="104" y="414"/>
                      <a:pt x="113" y="405"/>
                      <a:pt x="113" y="394"/>
                    </a:cubicBezTo>
                    <a:quadBezTo>
                      <a:pt x="113" y="251"/>
                      <a:pt x="113" y="251"/>
                    </a:quadBezTo>
                    <a:quadBezTo>
                      <a:pt x="124" y="251"/>
                      <a:pt x="124" y="251"/>
                    </a:quadBezTo>
                    <a:quadBezTo>
                      <a:pt x="124" y="394"/>
                      <a:pt x="124" y="394"/>
                    </a:quadBezTo>
                    <a:cubicBezTo>
                      <a:pt x="124" y="405"/>
                      <a:pt x="133" y="414"/>
                      <a:pt x="144" y="414"/>
                    </a:cubicBezTo>
                    <a:cubicBezTo>
                      <a:pt x="155" y="414"/>
                      <a:pt x="164" y="405"/>
                      <a:pt x="164" y="394"/>
                    </a:cubicBezTo>
                    <a:quadBezTo>
                      <a:pt x="164" y="251"/>
                      <a:pt x="164" y="251"/>
                    </a:quadBezTo>
                    <a:quadBezTo>
                      <a:pt x="211" y="251"/>
                      <a:pt x="211" y="251"/>
                    </a:quadBezTo>
                    <a:quadBezTo>
                      <a:pt x="157" y="57"/>
                      <a:pt x="157" y="57"/>
                    </a:quadBezTo>
                    <a:quadBezTo>
                      <a:pt x="166" y="57"/>
                      <a:pt x="166" y="57"/>
                    </a:quadBezTo>
                    <a:quadBezTo>
                      <a:pt x="197" y="168"/>
                      <a:pt x="197" y="168"/>
                    </a:quadBezTo>
                    <a:cubicBezTo>
                      <a:pt x="200" y="178"/>
                      <a:pt x="209" y="183"/>
                      <a:pt x="218" y="181"/>
                    </a:cubicBezTo>
                    <a:cubicBezTo>
                      <a:pt x="228" y="179"/>
                      <a:pt x="234" y="169"/>
                      <a:pt x="231" y="160"/>
                    </a:cubicBezTo>
                    <a:close/>
                  </a:path>
                </a:pathLst>
              </a:custGeom>
              <a:grpFill/>
              <a:ln>
                <a:noFill/>
              </a:ln>
            </p:spPr>
            <p:txBody>
              <a:bodyPr vert="horz" wrap="square" lIns="91440" tIns="45720" rIns="91440" bIns="45720" anchor="t" anchorCtr="0"/>
              <a:lstStyle/>
              <a:p>
                <a:pPr lvl="0"/>
                <a:endParaRPr lang="ja-JP" altLang="en-US"/>
              </a:p>
            </p:txBody>
          </p:sp>
        </p:grpSp>
        <p:grpSp>
          <p:nvGrpSpPr>
            <p:cNvPr id="1380" name="グループ化 1379"/>
            <p:cNvGrpSpPr>
              <a:grpSpLocks noChangeAspect="1"/>
            </p:cNvGrpSpPr>
            <p:nvPr/>
          </p:nvGrpSpPr>
          <p:grpSpPr>
            <a:xfrm rot="0">
              <a:off x="5653410" y="3078308"/>
              <a:ext cx="197598" cy="432000"/>
              <a:chOff x="1812925" y="4146550"/>
              <a:chExt cx="877888" cy="1919288"/>
            </a:xfrm>
            <a:solidFill>
              <a:schemeClr val="tx1">
                <a:lumMod val="50000"/>
                <a:lumOff val="50000"/>
              </a:schemeClr>
            </a:solidFill>
          </p:grpSpPr>
          <p:sp>
            <p:nvSpPr>
              <p:cNvPr id="1447" name="Oval 6"/>
              <p:cNvSpPr>
                <a:spLocks noChangeArrowheads="1"/>
              </p:cNvSpPr>
              <p:nvPr/>
            </p:nvSpPr>
            <p:spPr>
              <a:xfrm>
                <a:off x="2090738" y="4146550"/>
                <a:ext cx="319088" cy="317500"/>
              </a:xfrm>
              <a:prstGeom prst="ellipse">
                <a:avLst/>
              </a:prstGeom>
              <a:grpFill/>
              <a:ln>
                <a:noFill/>
              </a:ln>
            </p:spPr>
            <p:txBody>
              <a:bodyPr vert="horz" wrap="square" lIns="91440" tIns="45720" rIns="91440" bIns="45720" anchor="t" anchorCtr="0"/>
              <a:lstStyle/>
              <a:p>
                <a:pPr lvl="0"/>
                <a:endParaRPr lang="ja-JP" altLang="en-US"/>
              </a:p>
            </p:txBody>
          </p:sp>
          <p:sp>
            <p:nvSpPr>
              <p:cNvPr id="1448" name="Freeform 7"/>
              <p:cNvSpPr/>
              <p:nvPr/>
            </p:nvSpPr>
            <p:spPr>
              <a:xfrm>
                <a:off x="1812925" y="4513263"/>
                <a:ext cx="877888" cy="1552575"/>
              </a:xfrm>
              <a:custGeom>
                <a:avLst/>
                <a:gdLst>
                  <a:gd name="T0" fmla="*/ 231 w 234"/>
                  <a:gd name="T1" fmla="*/ 160 h 414"/>
                  <a:gd name="T2" fmla="*/ 200 w 234"/>
                  <a:gd name="T3" fmla="*/ 48 h 414"/>
                  <a:gd name="T4" fmla="*/ 150 w 234"/>
                  <a:gd name="T5" fmla="*/ 0 h 414"/>
                  <a:gd name="T6" fmla="*/ 117 w 234"/>
                  <a:gd name="T7" fmla="*/ 0 h 414"/>
                  <a:gd name="T8" fmla="*/ 83 w 234"/>
                  <a:gd name="T9" fmla="*/ 0 h 414"/>
                  <a:gd name="T10" fmla="*/ 33 w 234"/>
                  <a:gd name="T11" fmla="*/ 48 h 414"/>
                  <a:gd name="T12" fmla="*/ 2 w 234"/>
                  <a:gd name="T13" fmla="*/ 160 h 414"/>
                  <a:gd name="T14" fmla="*/ 15 w 234"/>
                  <a:gd name="T15" fmla="*/ 181 h 414"/>
                  <a:gd name="T16" fmla="*/ 36 w 234"/>
                  <a:gd name="T17" fmla="*/ 168 h 414"/>
                  <a:gd name="T18" fmla="*/ 67 w 234"/>
                  <a:gd name="T19" fmla="*/ 57 h 414"/>
                  <a:gd name="T20" fmla="*/ 76 w 234"/>
                  <a:gd name="T21" fmla="*/ 57 h 414"/>
                  <a:gd name="T22" fmla="*/ 22 w 234"/>
                  <a:gd name="T23" fmla="*/ 251 h 414"/>
                  <a:gd name="T24" fmla="*/ 73 w 234"/>
                  <a:gd name="T25" fmla="*/ 251 h 414"/>
                  <a:gd name="T26" fmla="*/ 73 w 234"/>
                  <a:gd name="T27" fmla="*/ 394 h 414"/>
                  <a:gd name="T28" fmla="*/ 93 w 234"/>
                  <a:gd name="T29" fmla="*/ 414 h 414"/>
                  <a:gd name="T30" fmla="*/ 113 w 234"/>
                  <a:gd name="T31" fmla="*/ 394 h 414"/>
                  <a:gd name="T32" fmla="*/ 113 w 234"/>
                  <a:gd name="T33" fmla="*/ 251 h 414"/>
                  <a:gd name="T34" fmla="*/ 124 w 234"/>
                  <a:gd name="T35" fmla="*/ 251 h 414"/>
                  <a:gd name="T36" fmla="*/ 124 w 234"/>
                  <a:gd name="T37" fmla="*/ 394 h 414"/>
                  <a:gd name="T38" fmla="*/ 144 w 234"/>
                  <a:gd name="T39" fmla="*/ 414 h 414"/>
                  <a:gd name="T40" fmla="*/ 164 w 234"/>
                  <a:gd name="T41" fmla="*/ 394 h 414"/>
                  <a:gd name="T42" fmla="*/ 164 w 234"/>
                  <a:gd name="T43" fmla="*/ 251 h 414"/>
                  <a:gd name="T44" fmla="*/ 211 w 234"/>
                  <a:gd name="T45" fmla="*/ 251 h 414"/>
                  <a:gd name="T46" fmla="*/ 157 w 234"/>
                  <a:gd name="T47" fmla="*/ 57 h 414"/>
                  <a:gd name="T48" fmla="*/ 166 w 234"/>
                  <a:gd name="T49" fmla="*/ 57 h 414"/>
                  <a:gd name="T50" fmla="*/ 197 w 234"/>
                  <a:gd name="T51" fmla="*/ 168 h 414"/>
                  <a:gd name="T52" fmla="*/ 218 w 234"/>
                  <a:gd name="T53" fmla="*/ 181 h 414"/>
                  <a:gd name="T54" fmla="*/ 231 w 234"/>
                  <a:gd name="T55" fmla="*/ 160 h 4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4" h="414">
                    <a:moveTo>
                      <a:pt x="231" y="160"/>
                    </a:moveTo>
                    <a:quadBezTo>
                      <a:pt x="200" y="48"/>
                      <a:pt x="200" y="48"/>
                    </a:quadBezTo>
                    <a:cubicBezTo>
                      <a:pt x="191" y="19"/>
                      <a:pt x="172" y="0"/>
                      <a:pt x="150" y="0"/>
                    </a:cubicBezTo>
                    <a:cubicBezTo>
                      <a:pt x="134" y="0"/>
                      <a:pt x="117" y="0"/>
                      <a:pt x="117" y="0"/>
                    </a:cubicBezTo>
                    <a:cubicBezTo>
                      <a:pt x="117" y="0"/>
                      <a:pt x="99" y="0"/>
                      <a:pt x="83" y="0"/>
                    </a:cubicBezTo>
                    <a:cubicBezTo>
                      <a:pt x="61" y="0"/>
                      <a:pt x="42" y="19"/>
                      <a:pt x="33" y="48"/>
                    </a:cubicBezTo>
                    <a:quadBezTo>
                      <a:pt x="2" y="160"/>
                      <a:pt x="2" y="160"/>
                    </a:quadBezTo>
                    <a:cubicBezTo>
                      <a:pt x="0" y="169"/>
                      <a:pt x="5" y="179"/>
                      <a:pt x="15" y="181"/>
                    </a:cubicBezTo>
                    <a:cubicBezTo>
                      <a:pt x="24" y="183"/>
                      <a:pt x="34" y="178"/>
                      <a:pt x="36" y="168"/>
                    </a:cubicBezTo>
                    <a:quadBezTo>
                      <a:pt x="67" y="57"/>
                      <a:pt x="67" y="57"/>
                    </a:quadBezTo>
                    <a:quadBezTo>
                      <a:pt x="76" y="57"/>
                      <a:pt x="76" y="57"/>
                    </a:quadBezTo>
                    <a:quadBezTo>
                      <a:pt x="22" y="251"/>
                      <a:pt x="22" y="251"/>
                    </a:quadBezTo>
                    <a:quadBezTo>
                      <a:pt x="73" y="251"/>
                      <a:pt x="73" y="251"/>
                    </a:quadBezTo>
                    <a:quadBezTo>
                      <a:pt x="73" y="394"/>
                      <a:pt x="73" y="394"/>
                    </a:quadBezTo>
                    <a:cubicBezTo>
                      <a:pt x="73" y="405"/>
                      <a:pt x="82" y="414"/>
                      <a:pt x="93" y="414"/>
                    </a:cubicBezTo>
                    <a:cubicBezTo>
                      <a:pt x="104" y="414"/>
                      <a:pt x="113" y="405"/>
                      <a:pt x="113" y="394"/>
                    </a:cubicBezTo>
                    <a:quadBezTo>
                      <a:pt x="113" y="251"/>
                      <a:pt x="113" y="251"/>
                    </a:quadBezTo>
                    <a:quadBezTo>
                      <a:pt x="124" y="251"/>
                      <a:pt x="124" y="251"/>
                    </a:quadBezTo>
                    <a:quadBezTo>
                      <a:pt x="124" y="394"/>
                      <a:pt x="124" y="394"/>
                    </a:quadBezTo>
                    <a:cubicBezTo>
                      <a:pt x="124" y="405"/>
                      <a:pt x="133" y="414"/>
                      <a:pt x="144" y="414"/>
                    </a:cubicBezTo>
                    <a:cubicBezTo>
                      <a:pt x="155" y="414"/>
                      <a:pt x="164" y="405"/>
                      <a:pt x="164" y="394"/>
                    </a:cubicBezTo>
                    <a:quadBezTo>
                      <a:pt x="164" y="251"/>
                      <a:pt x="164" y="251"/>
                    </a:quadBezTo>
                    <a:quadBezTo>
                      <a:pt x="211" y="251"/>
                      <a:pt x="211" y="251"/>
                    </a:quadBezTo>
                    <a:quadBezTo>
                      <a:pt x="157" y="57"/>
                      <a:pt x="157" y="57"/>
                    </a:quadBezTo>
                    <a:quadBezTo>
                      <a:pt x="166" y="57"/>
                      <a:pt x="166" y="57"/>
                    </a:quadBezTo>
                    <a:quadBezTo>
                      <a:pt x="197" y="168"/>
                      <a:pt x="197" y="168"/>
                    </a:quadBezTo>
                    <a:cubicBezTo>
                      <a:pt x="200" y="178"/>
                      <a:pt x="209" y="183"/>
                      <a:pt x="218" y="181"/>
                    </a:cubicBezTo>
                    <a:cubicBezTo>
                      <a:pt x="228" y="179"/>
                      <a:pt x="234" y="169"/>
                      <a:pt x="231" y="160"/>
                    </a:cubicBezTo>
                    <a:close/>
                  </a:path>
                </a:pathLst>
              </a:custGeom>
              <a:grpFill/>
              <a:ln>
                <a:noFill/>
              </a:ln>
            </p:spPr>
            <p:txBody>
              <a:bodyPr vert="horz" wrap="square" lIns="91440" tIns="45720" rIns="91440" bIns="45720" anchor="t" anchorCtr="0"/>
              <a:lstStyle/>
              <a:p>
                <a:pPr lvl="0"/>
                <a:endParaRPr lang="ja-JP" altLang="en-US"/>
              </a:p>
            </p:txBody>
          </p:sp>
        </p:grpSp>
        <p:grpSp>
          <p:nvGrpSpPr>
            <p:cNvPr id="1499" name="グループ化 1498"/>
            <p:cNvGrpSpPr/>
            <p:nvPr/>
          </p:nvGrpSpPr>
          <p:grpSpPr>
            <a:xfrm rot="0">
              <a:off x="5872233" y="3078308"/>
              <a:ext cx="194398" cy="345601"/>
              <a:chOff x="4503298" y="3227452"/>
              <a:chExt cx="194398" cy="345601"/>
            </a:xfrm>
            <a:solidFill>
              <a:schemeClr val="tx1">
                <a:lumMod val="50000"/>
                <a:lumOff val="50000"/>
              </a:schemeClr>
            </a:solidFill>
          </p:grpSpPr>
          <p:sp>
            <p:nvSpPr>
              <p:cNvPr id="1468" name="Oval 6"/>
              <p:cNvSpPr>
                <a:spLocks noChangeArrowheads="1"/>
              </p:cNvSpPr>
              <p:nvPr/>
            </p:nvSpPr>
            <p:spPr>
              <a:xfrm>
                <a:off x="4564507" y="3227452"/>
                <a:ext cx="71821" cy="71464"/>
              </a:xfrm>
              <a:prstGeom prst="ellipse">
                <a:avLst/>
              </a:prstGeom>
              <a:grpFill/>
              <a:ln>
                <a:noFill/>
              </a:ln>
            </p:spPr>
            <p:txBody>
              <a:bodyPr vert="horz" wrap="square" lIns="91440" tIns="45720" rIns="91440" bIns="45720" anchor="t" anchorCtr="0"/>
              <a:lstStyle/>
              <a:p>
                <a:pPr lvl="0"/>
                <a:endParaRPr lang="ja-JP" altLang="en-US"/>
              </a:p>
            </p:txBody>
          </p:sp>
          <p:sp>
            <p:nvSpPr>
              <p:cNvPr id="1497" name="正方形/長方形 1496"/>
              <p:cNvSpPr/>
              <p:nvPr/>
            </p:nvSpPr>
            <p:spPr>
              <a:xfrm>
                <a:off x="4503298" y="3309994"/>
                <a:ext cx="194398" cy="263059"/>
              </a:xfrm>
              <a:custGeom>
                <a:avLst/>
                <a:gdLst/>
                <a:rect l="l" t="t" r="r" b="b"/>
                <a:pathLst>
                  <a:path w="485995" h="657647">
                    <a:moveTo>
                      <a:pt x="171917" y="0"/>
                    </a:moveTo>
                    <a:cubicBezTo>
                      <a:pt x="205677" y="0"/>
                      <a:pt x="243655" y="0"/>
                      <a:pt x="243695" y="0"/>
                    </a:cubicBezTo>
                    <a:cubicBezTo>
                      <a:pt x="243695" y="0"/>
                      <a:pt x="279583" y="0"/>
                      <a:pt x="313361" y="0"/>
                    </a:cubicBezTo>
                    <a:cubicBezTo>
                      <a:pt x="359805" y="0"/>
                      <a:pt x="399916" y="40095"/>
                      <a:pt x="418916" y="101293"/>
                    </a:cubicBezTo>
                    <a:quadBezTo>
                      <a:pt x="418916" y="101293"/>
                      <a:pt x="484360" y="337642"/>
                    </a:quadBezTo>
                    <a:cubicBezTo>
                      <a:pt x="490693" y="356634"/>
                      <a:pt x="478027" y="377737"/>
                      <a:pt x="456916" y="381957"/>
                    </a:cubicBezTo>
                    <a:cubicBezTo>
                      <a:pt x="437916" y="386178"/>
                      <a:pt x="418916" y="375627"/>
                      <a:pt x="412583" y="354524"/>
                    </a:cubicBezTo>
                    <a:quadBezTo>
                      <a:pt x="412583" y="354524"/>
                      <a:pt x="347139" y="120285"/>
                    </a:quadBezTo>
                    <a:quadBezTo>
                      <a:pt x="347139" y="120285"/>
                      <a:pt x="344764" y="120285"/>
                    </a:quadBezTo>
                    <a:lnTo>
                      <a:pt x="328139" y="120285"/>
                    </a:lnTo>
                    <a:quadBezTo>
                      <a:pt x="328139" y="120285"/>
                      <a:pt x="442138" y="529676"/>
                    </a:quadBezTo>
                    <a:quadBezTo>
                      <a:pt x="442138" y="529676"/>
                      <a:pt x="342916" y="529676"/>
                    </a:quadBezTo>
                    <a:quadBezTo>
                      <a:pt x="342916" y="529676"/>
                      <a:pt x="342916" y="657647"/>
                    </a:quadBezTo>
                    <a:lnTo>
                      <a:pt x="258472" y="657647"/>
                    </a:lnTo>
                    <a:cubicBezTo>
                      <a:pt x="258472" y="622553"/>
                      <a:pt x="258472" y="580373"/>
                      <a:pt x="258472" y="529676"/>
                    </a:cubicBezTo>
                    <a:quadBezTo>
                      <a:pt x="258472" y="529676"/>
                      <a:pt x="235250" y="529676"/>
                    </a:quadBezTo>
                    <a:quadBezTo>
                      <a:pt x="235250" y="529676"/>
                      <a:pt x="235250" y="657647"/>
                    </a:quadBezTo>
                    <a:lnTo>
                      <a:pt x="150806" y="657647"/>
                    </a:lnTo>
                    <a:cubicBezTo>
                      <a:pt x="150806" y="622553"/>
                      <a:pt x="150806" y="580373"/>
                      <a:pt x="150806" y="529676"/>
                    </a:cubicBezTo>
                    <a:quadBezTo>
                      <a:pt x="150806" y="529676"/>
                      <a:pt x="43140" y="529676"/>
                    </a:quadBezTo>
                    <a:quadBezTo>
                      <a:pt x="43140" y="529676"/>
                      <a:pt x="157140" y="120285"/>
                    </a:quadBezTo>
                    <a:quadBezTo>
                      <a:pt x="157140" y="120285"/>
                      <a:pt x="154765" y="120285"/>
                    </a:quadBezTo>
                    <a:lnTo>
                      <a:pt x="138140" y="120285"/>
                    </a:lnTo>
                    <a:quadBezTo>
                      <a:pt x="138140" y="120285"/>
                      <a:pt x="72696" y="354524"/>
                    </a:quadBezTo>
                    <a:cubicBezTo>
                      <a:pt x="68474" y="375627"/>
                      <a:pt x="47363" y="386178"/>
                      <a:pt x="28363" y="381957"/>
                    </a:cubicBezTo>
                    <a:cubicBezTo>
                      <a:pt x="7252" y="377737"/>
                      <a:pt x="-3304" y="356634"/>
                      <a:pt x="918" y="337642"/>
                    </a:cubicBezTo>
                    <a:quadBezTo>
                      <a:pt x="918" y="337642"/>
                      <a:pt x="66362" y="101293"/>
                    </a:quadBezTo>
                    <a:cubicBezTo>
                      <a:pt x="85362" y="40095"/>
                      <a:pt x="125473" y="0"/>
                      <a:pt x="1719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grpSp>
      </p:grpSp>
      <p:sp>
        <p:nvSpPr>
          <p:cNvPr id="349" name="円形吹き出し 348"/>
          <p:cNvSpPr/>
          <p:nvPr/>
        </p:nvSpPr>
        <p:spPr>
          <a:xfrm>
            <a:off x="6150188" y="3156978"/>
            <a:ext cx="1209294" cy="1209294"/>
          </a:xfrm>
          <a:prstGeom prst="wedgeEllipseCallout">
            <a:avLst>
              <a:gd name="adj1" fmla="val -70023"/>
              <a:gd name="adj2" fmla="val 398"/>
            </a:avLst>
          </a:prstGeom>
          <a:solidFill>
            <a:schemeClr val="bg1"/>
          </a:solidFill>
          <a:ln w="444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altLang="ja-JP" sz="2400" b="1">
                <a:solidFill>
                  <a:schemeClr val="tx1">
                    <a:lumMod val="50000"/>
                    <a:lumOff val="50000"/>
                  </a:schemeClr>
                </a:solidFill>
              </a:rPr>
              <a:t>7.8</a:t>
            </a:r>
            <a:r>
              <a:rPr lang="ja-JP" altLang="en-US" b="1">
                <a:solidFill>
                  <a:schemeClr val="tx1">
                    <a:lumMod val="50000"/>
                    <a:lumOff val="50000"/>
                  </a:schemeClr>
                </a:solidFill>
              </a:rPr>
              <a:t>人</a:t>
            </a:r>
            <a:endParaRPr lang="ja-JP" altLang="en-US" b="1">
              <a:solidFill>
                <a:schemeClr val="tx1">
                  <a:lumMod val="50000"/>
                  <a:lumOff val="50000"/>
                </a:schemeClr>
              </a:solidFill>
            </a:endParaRPr>
          </a:p>
        </p:txBody>
      </p:sp>
      <p:sp>
        <p:nvSpPr>
          <p:cNvPr id="7" name="テキスト ボックス 6"/>
          <p:cNvSpPr txBox="1"/>
          <p:nvPr/>
        </p:nvSpPr>
        <p:spPr>
          <a:xfrm>
            <a:off x="1011715" y="1584014"/>
            <a:ext cx="6318725" cy="833431"/>
          </a:xfrm>
          <a:prstGeom prst="rect">
            <a:avLst/>
          </a:prstGeom>
          <a:noFill/>
          <a:ln>
            <a:noFill/>
          </a:ln>
          <a:effectLst/>
        </p:spPr>
        <p:txBody>
          <a:bodyPr wrap="none">
            <a:spAutoFit/>
          </a:bodyPr>
          <a:lstStyle>
            <a:defPPr>
              <a:defRPr lang="ja-JP"/>
            </a:defPPr>
            <a:lvl1pPr marL="288000" indent="-288000" eaLnBrk="0" fontAlgn="base" hangingPunct="0">
              <a:lnSpc>
                <a:spcPct val="110000"/>
              </a:lnSpc>
              <a:spcBef>
                <a:spcPts val="1200"/>
              </a:spcBef>
              <a:buClr>
                <a:srgbClr val="ff6699"/>
              </a:buClr>
              <a:buFont typeface="Wingdings"/>
              <a:buChar char="l"/>
              <a:defRPr sz="2200">
                <a:solidFill>
                  <a:srgbClr val="000000">
                    <a:lumMod val="95000"/>
                    <a:lumOff val="5000"/>
                  </a:srgbClr>
                </a:solidFill>
                <a:latin typeface="+mn-ea"/>
                <a:cs typeface="Meiryo UI"/>
              </a:defRPr>
            </a:lvl1pPr>
          </a:lstStyle>
          <a:p>
            <a:pPr>
              <a:buClrTx/>
            </a:pPr>
            <a:r>
              <a:rPr lang="ja-JP" altLang="en-US"/>
              <a:t>子宮頸がんは、</a:t>
            </a:r>
            <a:r>
              <a:rPr lang="en-US" altLang="ja-JP"/>
              <a:t>20</a:t>
            </a:r>
            <a:r>
              <a:rPr lang="ja-JP" altLang="en-US"/>
              <a:t>代～</a:t>
            </a:r>
            <a:r>
              <a:rPr lang="en-US" altLang="ja-JP"/>
              <a:t>30</a:t>
            </a:r>
            <a:r>
              <a:rPr lang="ja-JP" altLang="en-US"/>
              <a:t>代の女性でも発症します。</a:t>
            </a:r>
            <a:br>
              <a:rPr lang="en-US" altLang="ja-JP"/>
            </a:br>
            <a:r>
              <a:rPr lang="ja-JP" altLang="en-US"/>
              <a:t>その発症率は、年々増加傾向にあります。</a:t>
            </a:r>
            <a:endParaRPr lang="ja-JP" altLang="en-US"/>
          </a:p>
        </p:txBody>
      </p:sp>
      <p:sp>
        <p:nvSpPr>
          <p:cNvPr id="5" name="タイトル 4"/>
          <p:cNvSpPr>
            <a:spLocks noGrp="1"/>
          </p:cNvSpPr>
          <p:nvPr>
            <p:ph type="title" idx="0"/>
          </p:nvPr>
        </p:nvSpPr>
        <p:spPr>
          <a:xfrm>
            <a:off x="1920000" y="487680"/>
            <a:ext cx="7201140" cy="512445"/>
          </a:xfrm>
        </p:spPr>
        <p:txBody>
          <a:bodyPr/>
          <a:lstStyle/>
          <a:p>
            <a:pPr lvl="0"/>
            <a:r>
              <a:rPr lang="en-US" altLang="ja-JP"/>
              <a:t>20</a:t>
            </a:r>
            <a:r>
              <a:rPr lang="ja-JP" altLang="en-US"/>
              <a:t>代～</a:t>
            </a:r>
            <a:r>
              <a:rPr lang="en-US" altLang="ja-JP"/>
              <a:t>30</a:t>
            </a:r>
            <a:r>
              <a:rPr lang="ja-JP" altLang="en-US"/>
              <a:t>代の子宮頸がんが増えています。</a:t>
            </a:r>
            <a:endParaRPr lang="ja-JP" altLang="en-US"/>
          </a:p>
        </p:txBody>
      </p:sp>
      <p:pic>
        <p:nvPicPr>
          <p:cNvPr id="352" name="図 351"/>
          <p:cNvPicPr>
            <a:picLocks noChangeAspect="1"/>
          </p:cNvPicPr>
          <p:nvPr/>
        </p:nvPicPr>
        <p:blipFill rotWithShape="1">
          <a:blip r:embed="rId2"/>
          <a:stretch>
            <a:fillRect/>
          </a:stretch>
        </p:blipFill>
        <p:spPr>
          <a:xfrm>
            <a:off x="10721164" y="303652"/>
            <a:ext cx="844943" cy="1008000"/>
          </a:xfrm>
          <a:prstGeom prst="rect">
            <a:avLst/>
          </a:prstGeom>
        </p:spPr>
      </p:pic>
      <p:sp>
        <p:nvSpPr>
          <p:cNvPr id="346" name="テキスト ボックス 345"/>
          <p:cNvSpPr txBox="1"/>
          <p:nvPr/>
        </p:nvSpPr>
        <p:spPr>
          <a:xfrm>
            <a:off x="5037501" y="386276"/>
            <a:ext cx="450764" cy="276999"/>
          </a:xfrm>
          <a:prstGeom prst="rect">
            <a:avLst/>
          </a:prstGeom>
          <a:noFill/>
        </p:spPr>
        <p:txBody>
          <a:bodyPr wrap="none">
            <a:spAutoFit/>
          </a:bodyPr>
          <a:lstStyle/>
          <a:p>
            <a:pPr algn="ctr"/>
            <a:r>
              <a:rPr lang="ja-JP" altLang="en-US" sz="1200" b="1">
                <a:solidFill>
                  <a:srgbClr val="00b0f0"/>
                </a:solidFill>
                <a:latin typeface="+mn-ea"/>
                <a:ea typeface="+mn-ea"/>
                <a:cs typeface="+mn-cs"/>
              </a:rPr>
              <a:t>けい</a:t>
            </a:r>
            <a:endParaRPr lang="ja-JP" altLang="en-US" sz="1200" b="1">
              <a:solidFill>
                <a:srgbClr val="00b0f0"/>
              </a:solidFill>
              <a:latin typeface="+mn-ea"/>
              <a:ea typeface="+mn-ea"/>
              <a:cs typeface="+mn-cs"/>
            </a:endParaRPr>
          </a:p>
        </p:txBody>
      </p:sp>
      <p:sp>
        <p:nvSpPr>
          <p:cNvPr id="350" name="テキスト ボックス 349"/>
          <p:cNvSpPr txBox="1"/>
          <p:nvPr/>
        </p:nvSpPr>
        <p:spPr>
          <a:xfrm>
            <a:off x="1896434" y="1474846"/>
            <a:ext cx="393056" cy="246220"/>
          </a:xfrm>
          <a:prstGeom prst="rect">
            <a:avLst/>
          </a:prstGeom>
          <a:noFill/>
        </p:spPr>
        <p:txBody>
          <a:bodyPr wrap="none">
            <a:spAutoFit/>
          </a:bodyPr>
          <a:lstStyle/>
          <a:p>
            <a:pPr algn="ctr"/>
            <a:r>
              <a:rPr lang="ja-JP" altLang="en-US" sz="1000">
                <a:latin typeface="+mn-ea"/>
                <a:ea typeface="+mn-ea"/>
                <a:cs typeface="+mn-cs"/>
              </a:rPr>
              <a:t>けい</a:t>
            </a:r>
            <a:endParaRPr lang="ja-JP" altLang="en-US" sz="1000">
              <a:latin typeface="+mn-ea"/>
              <a:ea typeface="+mn-ea"/>
              <a:cs typeface="+mn-cs"/>
            </a:endParaRPr>
          </a:p>
        </p:txBody>
      </p:sp>
      <p:sp>
        <p:nvSpPr>
          <p:cNvPr id="351" name="テキスト ボックス 350"/>
          <p:cNvSpPr txBox="1"/>
          <p:nvPr/>
        </p:nvSpPr>
        <p:spPr>
          <a:xfrm>
            <a:off x="5804395" y="2467623"/>
            <a:ext cx="362599" cy="215444"/>
          </a:xfrm>
          <a:prstGeom prst="rect">
            <a:avLst/>
          </a:prstGeom>
          <a:noFill/>
        </p:spPr>
        <p:txBody>
          <a:bodyPr wrap="none">
            <a:spAutoFit/>
          </a:bodyPr>
          <a:lstStyle/>
          <a:p>
            <a:pPr algn="ctr"/>
            <a:r>
              <a:rPr lang="ja-JP" altLang="en-US" sz="800" b="1">
                <a:latin typeface="+mn-ea"/>
                <a:ea typeface="+mn-ea"/>
                <a:cs typeface="+mn-cs"/>
              </a:rPr>
              <a:t>けい</a:t>
            </a:r>
            <a:endParaRPr lang="ja-JP" altLang="en-US" sz="800" b="1">
              <a:latin typeface="+mn-ea"/>
              <a:ea typeface="+mn-ea"/>
              <a:cs typeface="+mn-cs"/>
            </a:endParaRPr>
          </a:p>
        </p:txBody>
      </p:sp>
      <p:grpSp>
        <p:nvGrpSpPr>
          <p:cNvPr id="11" name="グループ化 10"/>
          <p:cNvGrpSpPr/>
          <p:nvPr/>
        </p:nvGrpSpPr>
        <p:grpSpPr>
          <a:xfrm rot="0">
            <a:off x="3271196" y="5253158"/>
            <a:ext cx="5080798" cy="594236"/>
            <a:chOff x="3271196" y="5253158"/>
            <a:chExt cx="5080798" cy="594236"/>
          </a:xfrm>
        </p:grpSpPr>
        <p:grpSp>
          <p:nvGrpSpPr>
            <p:cNvPr id="6" name="グループ化 5"/>
            <p:cNvGrpSpPr/>
            <p:nvPr/>
          </p:nvGrpSpPr>
          <p:grpSpPr>
            <a:xfrm rot="0">
              <a:off x="3271196" y="5253158"/>
              <a:ext cx="4786822" cy="594236"/>
              <a:chOff x="4778129" y="4842308"/>
              <a:chExt cx="3479943" cy="432000"/>
            </a:xfrm>
          </p:grpSpPr>
          <p:grpSp>
            <p:nvGrpSpPr>
              <p:cNvPr id="28" name="グループ化 27"/>
              <p:cNvGrpSpPr>
                <a:grpSpLocks noChangeAspect="1"/>
              </p:cNvGrpSpPr>
              <p:nvPr/>
            </p:nvGrpSpPr>
            <p:grpSpPr>
              <a:xfrm rot="0">
                <a:off x="4778129" y="4842308"/>
                <a:ext cx="197598" cy="432000"/>
                <a:chOff x="1812925" y="4146550"/>
                <a:chExt cx="877888" cy="1919288"/>
              </a:xfrm>
              <a:solidFill>
                <a:srgbClr val="ff6699"/>
              </a:solidFill>
            </p:grpSpPr>
            <p:sp>
              <p:nvSpPr>
                <p:cNvPr id="29" name="Oval 6"/>
                <p:cNvSpPr>
                  <a:spLocks noChangeArrowheads="1"/>
                </p:cNvSpPr>
                <p:nvPr/>
              </p:nvSpPr>
              <p:spPr>
                <a:xfrm>
                  <a:off x="2090738" y="4146550"/>
                  <a:ext cx="319088" cy="317500"/>
                </a:xfrm>
                <a:prstGeom prst="ellipse">
                  <a:avLst/>
                </a:prstGeom>
                <a:grpFill/>
                <a:ln>
                  <a:noFill/>
                </a:ln>
              </p:spPr>
              <p:txBody>
                <a:bodyPr vert="horz" wrap="square" lIns="91440" tIns="45720" rIns="91440" bIns="45720" anchor="t" anchorCtr="0"/>
                <a:lstStyle/>
                <a:p>
                  <a:pPr lvl="0"/>
                  <a:endParaRPr lang="ja-JP" altLang="en-US"/>
                </a:p>
              </p:txBody>
            </p:sp>
            <p:sp>
              <p:nvSpPr>
                <p:cNvPr id="30" name="Freeform 7"/>
                <p:cNvSpPr/>
                <p:nvPr/>
              </p:nvSpPr>
              <p:spPr>
                <a:xfrm>
                  <a:off x="1812925" y="4513263"/>
                  <a:ext cx="877888" cy="1552575"/>
                </a:xfrm>
                <a:custGeom>
                  <a:avLst/>
                  <a:gdLst>
                    <a:gd name="T0" fmla="*/ 231 w 234"/>
                    <a:gd name="T1" fmla="*/ 160 h 414"/>
                    <a:gd name="T2" fmla="*/ 200 w 234"/>
                    <a:gd name="T3" fmla="*/ 48 h 414"/>
                    <a:gd name="T4" fmla="*/ 150 w 234"/>
                    <a:gd name="T5" fmla="*/ 0 h 414"/>
                    <a:gd name="T6" fmla="*/ 117 w 234"/>
                    <a:gd name="T7" fmla="*/ 0 h 414"/>
                    <a:gd name="T8" fmla="*/ 83 w 234"/>
                    <a:gd name="T9" fmla="*/ 0 h 414"/>
                    <a:gd name="T10" fmla="*/ 33 w 234"/>
                    <a:gd name="T11" fmla="*/ 48 h 414"/>
                    <a:gd name="T12" fmla="*/ 2 w 234"/>
                    <a:gd name="T13" fmla="*/ 160 h 414"/>
                    <a:gd name="T14" fmla="*/ 15 w 234"/>
                    <a:gd name="T15" fmla="*/ 181 h 414"/>
                    <a:gd name="T16" fmla="*/ 36 w 234"/>
                    <a:gd name="T17" fmla="*/ 168 h 414"/>
                    <a:gd name="T18" fmla="*/ 67 w 234"/>
                    <a:gd name="T19" fmla="*/ 57 h 414"/>
                    <a:gd name="T20" fmla="*/ 76 w 234"/>
                    <a:gd name="T21" fmla="*/ 57 h 414"/>
                    <a:gd name="T22" fmla="*/ 22 w 234"/>
                    <a:gd name="T23" fmla="*/ 251 h 414"/>
                    <a:gd name="T24" fmla="*/ 73 w 234"/>
                    <a:gd name="T25" fmla="*/ 251 h 414"/>
                    <a:gd name="T26" fmla="*/ 73 w 234"/>
                    <a:gd name="T27" fmla="*/ 394 h 414"/>
                    <a:gd name="T28" fmla="*/ 93 w 234"/>
                    <a:gd name="T29" fmla="*/ 414 h 414"/>
                    <a:gd name="T30" fmla="*/ 113 w 234"/>
                    <a:gd name="T31" fmla="*/ 394 h 414"/>
                    <a:gd name="T32" fmla="*/ 113 w 234"/>
                    <a:gd name="T33" fmla="*/ 251 h 414"/>
                    <a:gd name="T34" fmla="*/ 124 w 234"/>
                    <a:gd name="T35" fmla="*/ 251 h 414"/>
                    <a:gd name="T36" fmla="*/ 124 w 234"/>
                    <a:gd name="T37" fmla="*/ 394 h 414"/>
                    <a:gd name="T38" fmla="*/ 144 w 234"/>
                    <a:gd name="T39" fmla="*/ 414 h 414"/>
                    <a:gd name="T40" fmla="*/ 164 w 234"/>
                    <a:gd name="T41" fmla="*/ 394 h 414"/>
                    <a:gd name="T42" fmla="*/ 164 w 234"/>
                    <a:gd name="T43" fmla="*/ 251 h 414"/>
                    <a:gd name="T44" fmla="*/ 211 w 234"/>
                    <a:gd name="T45" fmla="*/ 251 h 414"/>
                    <a:gd name="T46" fmla="*/ 157 w 234"/>
                    <a:gd name="T47" fmla="*/ 57 h 414"/>
                    <a:gd name="T48" fmla="*/ 166 w 234"/>
                    <a:gd name="T49" fmla="*/ 57 h 414"/>
                    <a:gd name="T50" fmla="*/ 197 w 234"/>
                    <a:gd name="T51" fmla="*/ 168 h 414"/>
                    <a:gd name="T52" fmla="*/ 218 w 234"/>
                    <a:gd name="T53" fmla="*/ 181 h 414"/>
                    <a:gd name="T54" fmla="*/ 231 w 234"/>
                    <a:gd name="T55" fmla="*/ 160 h 4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4" h="414">
                      <a:moveTo>
                        <a:pt x="231" y="160"/>
                      </a:moveTo>
                      <a:quadBezTo>
                        <a:pt x="200" y="48"/>
                        <a:pt x="200" y="48"/>
                      </a:quadBezTo>
                      <a:cubicBezTo>
                        <a:pt x="191" y="19"/>
                        <a:pt x="172" y="0"/>
                        <a:pt x="150" y="0"/>
                      </a:cubicBezTo>
                      <a:cubicBezTo>
                        <a:pt x="134" y="0"/>
                        <a:pt x="117" y="0"/>
                        <a:pt x="117" y="0"/>
                      </a:cubicBezTo>
                      <a:cubicBezTo>
                        <a:pt x="117" y="0"/>
                        <a:pt x="99" y="0"/>
                        <a:pt x="83" y="0"/>
                      </a:cubicBezTo>
                      <a:cubicBezTo>
                        <a:pt x="61" y="0"/>
                        <a:pt x="42" y="19"/>
                        <a:pt x="33" y="48"/>
                      </a:cubicBezTo>
                      <a:quadBezTo>
                        <a:pt x="2" y="160"/>
                        <a:pt x="2" y="160"/>
                      </a:quadBezTo>
                      <a:cubicBezTo>
                        <a:pt x="0" y="169"/>
                        <a:pt x="5" y="179"/>
                        <a:pt x="15" y="181"/>
                      </a:cubicBezTo>
                      <a:cubicBezTo>
                        <a:pt x="24" y="183"/>
                        <a:pt x="34" y="178"/>
                        <a:pt x="36" y="168"/>
                      </a:cubicBezTo>
                      <a:quadBezTo>
                        <a:pt x="67" y="57"/>
                        <a:pt x="67" y="57"/>
                      </a:quadBezTo>
                      <a:quadBezTo>
                        <a:pt x="76" y="57"/>
                        <a:pt x="76" y="57"/>
                      </a:quadBezTo>
                      <a:quadBezTo>
                        <a:pt x="22" y="251"/>
                        <a:pt x="22" y="251"/>
                      </a:quadBezTo>
                      <a:quadBezTo>
                        <a:pt x="73" y="251"/>
                        <a:pt x="73" y="251"/>
                      </a:quadBezTo>
                      <a:quadBezTo>
                        <a:pt x="73" y="394"/>
                        <a:pt x="73" y="394"/>
                      </a:quadBezTo>
                      <a:cubicBezTo>
                        <a:pt x="73" y="405"/>
                        <a:pt x="82" y="414"/>
                        <a:pt x="93" y="414"/>
                      </a:cubicBezTo>
                      <a:cubicBezTo>
                        <a:pt x="104" y="414"/>
                        <a:pt x="113" y="405"/>
                        <a:pt x="113" y="394"/>
                      </a:cubicBezTo>
                      <a:quadBezTo>
                        <a:pt x="113" y="251"/>
                        <a:pt x="113" y="251"/>
                      </a:quadBezTo>
                      <a:quadBezTo>
                        <a:pt x="124" y="251"/>
                        <a:pt x="124" y="251"/>
                      </a:quadBezTo>
                      <a:quadBezTo>
                        <a:pt x="124" y="394"/>
                        <a:pt x="124" y="394"/>
                      </a:quadBezTo>
                      <a:cubicBezTo>
                        <a:pt x="124" y="405"/>
                        <a:pt x="133" y="414"/>
                        <a:pt x="144" y="414"/>
                      </a:cubicBezTo>
                      <a:cubicBezTo>
                        <a:pt x="155" y="414"/>
                        <a:pt x="164" y="405"/>
                        <a:pt x="164" y="394"/>
                      </a:cubicBezTo>
                      <a:quadBezTo>
                        <a:pt x="164" y="251"/>
                        <a:pt x="164" y="251"/>
                      </a:quadBezTo>
                      <a:quadBezTo>
                        <a:pt x="211" y="251"/>
                        <a:pt x="211" y="251"/>
                      </a:quadBezTo>
                      <a:quadBezTo>
                        <a:pt x="157" y="57"/>
                        <a:pt x="157" y="57"/>
                      </a:quadBezTo>
                      <a:quadBezTo>
                        <a:pt x="166" y="57"/>
                        <a:pt x="166" y="57"/>
                      </a:quadBezTo>
                      <a:quadBezTo>
                        <a:pt x="197" y="168"/>
                        <a:pt x="197" y="168"/>
                      </a:quadBezTo>
                      <a:cubicBezTo>
                        <a:pt x="200" y="178"/>
                        <a:pt x="209" y="183"/>
                        <a:pt x="218" y="181"/>
                      </a:cubicBezTo>
                      <a:cubicBezTo>
                        <a:pt x="228" y="179"/>
                        <a:pt x="234" y="169"/>
                        <a:pt x="231" y="160"/>
                      </a:cubicBezTo>
                      <a:close/>
                    </a:path>
                  </a:pathLst>
                </a:custGeom>
                <a:grpFill/>
                <a:ln>
                  <a:noFill/>
                </a:ln>
              </p:spPr>
              <p:txBody>
                <a:bodyPr vert="horz" wrap="square" lIns="91440" tIns="45720" rIns="91440" bIns="45720" anchor="t" anchorCtr="0"/>
                <a:lstStyle/>
                <a:p>
                  <a:pPr lvl="0"/>
                  <a:endParaRPr lang="ja-JP" altLang="en-US"/>
                </a:p>
              </p:txBody>
            </p:sp>
          </p:grpSp>
          <p:grpSp>
            <p:nvGrpSpPr>
              <p:cNvPr id="31" name="グループ化 30"/>
              <p:cNvGrpSpPr>
                <a:grpSpLocks noChangeAspect="1"/>
              </p:cNvGrpSpPr>
              <p:nvPr/>
            </p:nvGrpSpPr>
            <p:grpSpPr>
              <a:xfrm rot="0">
                <a:off x="4996952" y="4842308"/>
                <a:ext cx="197598" cy="432000"/>
                <a:chOff x="1812925" y="4146550"/>
                <a:chExt cx="877888" cy="1919288"/>
              </a:xfrm>
              <a:solidFill>
                <a:srgbClr val="ff6699"/>
              </a:solidFill>
            </p:grpSpPr>
            <p:sp>
              <p:nvSpPr>
                <p:cNvPr id="32" name="Oval 6"/>
                <p:cNvSpPr>
                  <a:spLocks noChangeArrowheads="1"/>
                </p:cNvSpPr>
                <p:nvPr/>
              </p:nvSpPr>
              <p:spPr>
                <a:xfrm>
                  <a:off x="2090738" y="4146550"/>
                  <a:ext cx="319088" cy="317500"/>
                </a:xfrm>
                <a:prstGeom prst="ellipse">
                  <a:avLst/>
                </a:prstGeom>
                <a:grpFill/>
                <a:ln>
                  <a:noFill/>
                </a:ln>
              </p:spPr>
              <p:txBody>
                <a:bodyPr vert="horz" wrap="square" lIns="91440" tIns="45720" rIns="91440" bIns="45720" anchor="t" anchorCtr="0"/>
                <a:lstStyle/>
                <a:p>
                  <a:pPr lvl="0"/>
                  <a:endParaRPr lang="ja-JP" altLang="en-US"/>
                </a:p>
              </p:txBody>
            </p:sp>
            <p:sp>
              <p:nvSpPr>
                <p:cNvPr id="33" name="Freeform 7"/>
                <p:cNvSpPr/>
                <p:nvPr/>
              </p:nvSpPr>
              <p:spPr>
                <a:xfrm>
                  <a:off x="1812925" y="4513263"/>
                  <a:ext cx="877888" cy="1552575"/>
                </a:xfrm>
                <a:custGeom>
                  <a:avLst/>
                  <a:gdLst>
                    <a:gd name="T0" fmla="*/ 231 w 234"/>
                    <a:gd name="T1" fmla="*/ 160 h 414"/>
                    <a:gd name="T2" fmla="*/ 200 w 234"/>
                    <a:gd name="T3" fmla="*/ 48 h 414"/>
                    <a:gd name="T4" fmla="*/ 150 w 234"/>
                    <a:gd name="T5" fmla="*/ 0 h 414"/>
                    <a:gd name="T6" fmla="*/ 117 w 234"/>
                    <a:gd name="T7" fmla="*/ 0 h 414"/>
                    <a:gd name="T8" fmla="*/ 83 w 234"/>
                    <a:gd name="T9" fmla="*/ 0 h 414"/>
                    <a:gd name="T10" fmla="*/ 33 w 234"/>
                    <a:gd name="T11" fmla="*/ 48 h 414"/>
                    <a:gd name="T12" fmla="*/ 2 w 234"/>
                    <a:gd name="T13" fmla="*/ 160 h 414"/>
                    <a:gd name="T14" fmla="*/ 15 w 234"/>
                    <a:gd name="T15" fmla="*/ 181 h 414"/>
                    <a:gd name="T16" fmla="*/ 36 w 234"/>
                    <a:gd name="T17" fmla="*/ 168 h 414"/>
                    <a:gd name="T18" fmla="*/ 67 w 234"/>
                    <a:gd name="T19" fmla="*/ 57 h 414"/>
                    <a:gd name="T20" fmla="*/ 76 w 234"/>
                    <a:gd name="T21" fmla="*/ 57 h 414"/>
                    <a:gd name="T22" fmla="*/ 22 w 234"/>
                    <a:gd name="T23" fmla="*/ 251 h 414"/>
                    <a:gd name="T24" fmla="*/ 73 w 234"/>
                    <a:gd name="T25" fmla="*/ 251 h 414"/>
                    <a:gd name="T26" fmla="*/ 73 w 234"/>
                    <a:gd name="T27" fmla="*/ 394 h 414"/>
                    <a:gd name="T28" fmla="*/ 93 w 234"/>
                    <a:gd name="T29" fmla="*/ 414 h 414"/>
                    <a:gd name="T30" fmla="*/ 113 w 234"/>
                    <a:gd name="T31" fmla="*/ 394 h 414"/>
                    <a:gd name="T32" fmla="*/ 113 w 234"/>
                    <a:gd name="T33" fmla="*/ 251 h 414"/>
                    <a:gd name="T34" fmla="*/ 124 w 234"/>
                    <a:gd name="T35" fmla="*/ 251 h 414"/>
                    <a:gd name="T36" fmla="*/ 124 w 234"/>
                    <a:gd name="T37" fmla="*/ 394 h 414"/>
                    <a:gd name="T38" fmla="*/ 144 w 234"/>
                    <a:gd name="T39" fmla="*/ 414 h 414"/>
                    <a:gd name="T40" fmla="*/ 164 w 234"/>
                    <a:gd name="T41" fmla="*/ 394 h 414"/>
                    <a:gd name="T42" fmla="*/ 164 w 234"/>
                    <a:gd name="T43" fmla="*/ 251 h 414"/>
                    <a:gd name="T44" fmla="*/ 211 w 234"/>
                    <a:gd name="T45" fmla="*/ 251 h 414"/>
                    <a:gd name="T46" fmla="*/ 157 w 234"/>
                    <a:gd name="T47" fmla="*/ 57 h 414"/>
                    <a:gd name="T48" fmla="*/ 166 w 234"/>
                    <a:gd name="T49" fmla="*/ 57 h 414"/>
                    <a:gd name="T50" fmla="*/ 197 w 234"/>
                    <a:gd name="T51" fmla="*/ 168 h 414"/>
                    <a:gd name="T52" fmla="*/ 218 w 234"/>
                    <a:gd name="T53" fmla="*/ 181 h 414"/>
                    <a:gd name="T54" fmla="*/ 231 w 234"/>
                    <a:gd name="T55" fmla="*/ 160 h 4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4" h="414">
                      <a:moveTo>
                        <a:pt x="231" y="160"/>
                      </a:moveTo>
                      <a:quadBezTo>
                        <a:pt x="200" y="48"/>
                        <a:pt x="200" y="48"/>
                      </a:quadBezTo>
                      <a:cubicBezTo>
                        <a:pt x="191" y="19"/>
                        <a:pt x="172" y="0"/>
                        <a:pt x="150" y="0"/>
                      </a:cubicBezTo>
                      <a:cubicBezTo>
                        <a:pt x="134" y="0"/>
                        <a:pt x="117" y="0"/>
                        <a:pt x="117" y="0"/>
                      </a:cubicBezTo>
                      <a:cubicBezTo>
                        <a:pt x="117" y="0"/>
                        <a:pt x="99" y="0"/>
                        <a:pt x="83" y="0"/>
                      </a:cubicBezTo>
                      <a:cubicBezTo>
                        <a:pt x="61" y="0"/>
                        <a:pt x="42" y="19"/>
                        <a:pt x="33" y="48"/>
                      </a:cubicBezTo>
                      <a:quadBezTo>
                        <a:pt x="2" y="160"/>
                        <a:pt x="2" y="160"/>
                      </a:quadBezTo>
                      <a:cubicBezTo>
                        <a:pt x="0" y="169"/>
                        <a:pt x="5" y="179"/>
                        <a:pt x="15" y="181"/>
                      </a:cubicBezTo>
                      <a:cubicBezTo>
                        <a:pt x="24" y="183"/>
                        <a:pt x="34" y="178"/>
                        <a:pt x="36" y="168"/>
                      </a:cubicBezTo>
                      <a:quadBezTo>
                        <a:pt x="67" y="57"/>
                        <a:pt x="67" y="57"/>
                      </a:quadBezTo>
                      <a:quadBezTo>
                        <a:pt x="76" y="57"/>
                        <a:pt x="76" y="57"/>
                      </a:quadBezTo>
                      <a:quadBezTo>
                        <a:pt x="22" y="251"/>
                        <a:pt x="22" y="251"/>
                      </a:quadBezTo>
                      <a:quadBezTo>
                        <a:pt x="73" y="251"/>
                        <a:pt x="73" y="251"/>
                      </a:quadBezTo>
                      <a:quadBezTo>
                        <a:pt x="73" y="394"/>
                        <a:pt x="73" y="394"/>
                      </a:quadBezTo>
                      <a:cubicBezTo>
                        <a:pt x="73" y="405"/>
                        <a:pt x="82" y="414"/>
                        <a:pt x="93" y="414"/>
                      </a:cubicBezTo>
                      <a:cubicBezTo>
                        <a:pt x="104" y="414"/>
                        <a:pt x="113" y="405"/>
                        <a:pt x="113" y="394"/>
                      </a:cubicBezTo>
                      <a:quadBezTo>
                        <a:pt x="113" y="251"/>
                        <a:pt x="113" y="251"/>
                      </a:quadBezTo>
                      <a:quadBezTo>
                        <a:pt x="124" y="251"/>
                        <a:pt x="124" y="251"/>
                      </a:quadBezTo>
                      <a:quadBezTo>
                        <a:pt x="124" y="394"/>
                        <a:pt x="124" y="394"/>
                      </a:quadBezTo>
                      <a:cubicBezTo>
                        <a:pt x="124" y="405"/>
                        <a:pt x="133" y="414"/>
                        <a:pt x="144" y="414"/>
                      </a:cubicBezTo>
                      <a:cubicBezTo>
                        <a:pt x="155" y="414"/>
                        <a:pt x="164" y="405"/>
                        <a:pt x="164" y="394"/>
                      </a:cubicBezTo>
                      <a:quadBezTo>
                        <a:pt x="164" y="251"/>
                        <a:pt x="164" y="251"/>
                      </a:quadBezTo>
                      <a:quadBezTo>
                        <a:pt x="211" y="251"/>
                        <a:pt x="211" y="251"/>
                      </a:quadBezTo>
                      <a:quadBezTo>
                        <a:pt x="157" y="57"/>
                        <a:pt x="157" y="57"/>
                      </a:quadBezTo>
                      <a:quadBezTo>
                        <a:pt x="166" y="57"/>
                        <a:pt x="166" y="57"/>
                      </a:quadBezTo>
                      <a:quadBezTo>
                        <a:pt x="197" y="168"/>
                        <a:pt x="197" y="168"/>
                      </a:quadBezTo>
                      <a:cubicBezTo>
                        <a:pt x="200" y="178"/>
                        <a:pt x="209" y="183"/>
                        <a:pt x="218" y="181"/>
                      </a:cubicBezTo>
                      <a:cubicBezTo>
                        <a:pt x="228" y="179"/>
                        <a:pt x="234" y="169"/>
                        <a:pt x="231" y="160"/>
                      </a:cubicBezTo>
                      <a:close/>
                    </a:path>
                  </a:pathLst>
                </a:custGeom>
                <a:grpFill/>
                <a:ln>
                  <a:noFill/>
                </a:ln>
              </p:spPr>
              <p:txBody>
                <a:bodyPr vert="horz" wrap="square" lIns="91440" tIns="45720" rIns="91440" bIns="45720" anchor="t" anchorCtr="0"/>
                <a:lstStyle/>
                <a:p>
                  <a:pPr lvl="0"/>
                  <a:endParaRPr lang="ja-JP" altLang="en-US"/>
                </a:p>
              </p:txBody>
            </p:sp>
          </p:grpSp>
          <p:grpSp>
            <p:nvGrpSpPr>
              <p:cNvPr id="34" name="グループ化 33"/>
              <p:cNvGrpSpPr>
                <a:grpSpLocks noChangeAspect="1"/>
              </p:cNvGrpSpPr>
              <p:nvPr/>
            </p:nvGrpSpPr>
            <p:grpSpPr>
              <a:xfrm rot="0">
                <a:off x="5215775" y="4842308"/>
                <a:ext cx="197598" cy="432000"/>
                <a:chOff x="1812925" y="4146550"/>
                <a:chExt cx="877888" cy="1919288"/>
              </a:xfrm>
              <a:solidFill>
                <a:srgbClr val="ff6699"/>
              </a:solidFill>
            </p:grpSpPr>
            <p:sp>
              <p:nvSpPr>
                <p:cNvPr id="35" name="Oval 6"/>
                <p:cNvSpPr>
                  <a:spLocks noChangeArrowheads="1"/>
                </p:cNvSpPr>
                <p:nvPr/>
              </p:nvSpPr>
              <p:spPr>
                <a:xfrm>
                  <a:off x="2090738" y="4146550"/>
                  <a:ext cx="319088" cy="317500"/>
                </a:xfrm>
                <a:prstGeom prst="ellipse">
                  <a:avLst/>
                </a:prstGeom>
                <a:grpFill/>
                <a:ln>
                  <a:noFill/>
                </a:ln>
              </p:spPr>
              <p:txBody>
                <a:bodyPr vert="horz" wrap="square" lIns="91440" tIns="45720" rIns="91440" bIns="45720" anchor="t" anchorCtr="0"/>
                <a:lstStyle/>
                <a:p>
                  <a:pPr lvl="0"/>
                  <a:endParaRPr lang="ja-JP" altLang="en-US"/>
                </a:p>
              </p:txBody>
            </p:sp>
            <p:sp>
              <p:nvSpPr>
                <p:cNvPr id="36" name="Freeform 7"/>
                <p:cNvSpPr/>
                <p:nvPr/>
              </p:nvSpPr>
              <p:spPr>
                <a:xfrm>
                  <a:off x="1812925" y="4513263"/>
                  <a:ext cx="877888" cy="1552575"/>
                </a:xfrm>
                <a:custGeom>
                  <a:avLst/>
                  <a:gdLst>
                    <a:gd name="T0" fmla="*/ 231 w 234"/>
                    <a:gd name="T1" fmla="*/ 160 h 414"/>
                    <a:gd name="T2" fmla="*/ 200 w 234"/>
                    <a:gd name="T3" fmla="*/ 48 h 414"/>
                    <a:gd name="T4" fmla="*/ 150 w 234"/>
                    <a:gd name="T5" fmla="*/ 0 h 414"/>
                    <a:gd name="T6" fmla="*/ 117 w 234"/>
                    <a:gd name="T7" fmla="*/ 0 h 414"/>
                    <a:gd name="T8" fmla="*/ 83 w 234"/>
                    <a:gd name="T9" fmla="*/ 0 h 414"/>
                    <a:gd name="T10" fmla="*/ 33 w 234"/>
                    <a:gd name="T11" fmla="*/ 48 h 414"/>
                    <a:gd name="T12" fmla="*/ 2 w 234"/>
                    <a:gd name="T13" fmla="*/ 160 h 414"/>
                    <a:gd name="T14" fmla="*/ 15 w 234"/>
                    <a:gd name="T15" fmla="*/ 181 h 414"/>
                    <a:gd name="T16" fmla="*/ 36 w 234"/>
                    <a:gd name="T17" fmla="*/ 168 h 414"/>
                    <a:gd name="T18" fmla="*/ 67 w 234"/>
                    <a:gd name="T19" fmla="*/ 57 h 414"/>
                    <a:gd name="T20" fmla="*/ 76 w 234"/>
                    <a:gd name="T21" fmla="*/ 57 h 414"/>
                    <a:gd name="T22" fmla="*/ 22 w 234"/>
                    <a:gd name="T23" fmla="*/ 251 h 414"/>
                    <a:gd name="T24" fmla="*/ 73 w 234"/>
                    <a:gd name="T25" fmla="*/ 251 h 414"/>
                    <a:gd name="T26" fmla="*/ 73 w 234"/>
                    <a:gd name="T27" fmla="*/ 394 h 414"/>
                    <a:gd name="T28" fmla="*/ 93 w 234"/>
                    <a:gd name="T29" fmla="*/ 414 h 414"/>
                    <a:gd name="T30" fmla="*/ 113 w 234"/>
                    <a:gd name="T31" fmla="*/ 394 h 414"/>
                    <a:gd name="T32" fmla="*/ 113 w 234"/>
                    <a:gd name="T33" fmla="*/ 251 h 414"/>
                    <a:gd name="T34" fmla="*/ 124 w 234"/>
                    <a:gd name="T35" fmla="*/ 251 h 414"/>
                    <a:gd name="T36" fmla="*/ 124 w 234"/>
                    <a:gd name="T37" fmla="*/ 394 h 414"/>
                    <a:gd name="T38" fmla="*/ 144 w 234"/>
                    <a:gd name="T39" fmla="*/ 414 h 414"/>
                    <a:gd name="T40" fmla="*/ 164 w 234"/>
                    <a:gd name="T41" fmla="*/ 394 h 414"/>
                    <a:gd name="T42" fmla="*/ 164 w 234"/>
                    <a:gd name="T43" fmla="*/ 251 h 414"/>
                    <a:gd name="T44" fmla="*/ 211 w 234"/>
                    <a:gd name="T45" fmla="*/ 251 h 414"/>
                    <a:gd name="T46" fmla="*/ 157 w 234"/>
                    <a:gd name="T47" fmla="*/ 57 h 414"/>
                    <a:gd name="T48" fmla="*/ 166 w 234"/>
                    <a:gd name="T49" fmla="*/ 57 h 414"/>
                    <a:gd name="T50" fmla="*/ 197 w 234"/>
                    <a:gd name="T51" fmla="*/ 168 h 414"/>
                    <a:gd name="T52" fmla="*/ 218 w 234"/>
                    <a:gd name="T53" fmla="*/ 181 h 414"/>
                    <a:gd name="T54" fmla="*/ 231 w 234"/>
                    <a:gd name="T55" fmla="*/ 160 h 4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4" h="414">
                      <a:moveTo>
                        <a:pt x="231" y="160"/>
                      </a:moveTo>
                      <a:quadBezTo>
                        <a:pt x="200" y="48"/>
                        <a:pt x="200" y="48"/>
                      </a:quadBezTo>
                      <a:cubicBezTo>
                        <a:pt x="191" y="19"/>
                        <a:pt x="172" y="0"/>
                        <a:pt x="150" y="0"/>
                      </a:cubicBezTo>
                      <a:cubicBezTo>
                        <a:pt x="134" y="0"/>
                        <a:pt x="117" y="0"/>
                        <a:pt x="117" y="0"/>
                      </a:cubicBezTo>
                      <a:cubicBezTo>
                        <a:pt x="117" y="0"/>
                        <a:pt x="99" y="0"/>
                        <a:pt x="83" y="0"/>
                      </a:cubicBezTo>
                      <a:cubicBezTo>
                        <a:pt x="61" y="0"/>
                        <a:pt x="42" y="19"/>
                        <a:pt x="33" y="48"/>
                      </a:cubicBezTo>
                      <a:quadBezTo>
                        <a:pt x="2" y="160"/>
                        <a:pt x="2" y="160"/>
                      </a:quadBezTo>
                      <a:cubicBezTo>
                        <a:pt x="0" y="169"/>
                        <a:pt x="5" y="179"/>
                        <a:pt x="15" y="181"/>
                      </a:cubicBezTo>
                      <a:cubicBezTo>
                        <a:pt x="24" y="183"/>
                        <a:pt x="34" y="178"/>
                        <a:pt x="36" y="168"/>
                      </a:cubicBezTo>
                      <a:quadBezTo>
                        <a:pt x="67" y="57"/>
                        <a:pt x="67" y="57"/>
                      </a:quadBezTo>
                      <a:quadBezTo>
                        <a:pt x="76" y="57"/>
                        <a:pt x="76" y="57"/>
                      </a:quadBezTo>
                      <a:quadBezTo>
                        <a:pt x="22" y="251"/>
                        <a:pt x="22" y="251"/>
                      </a:quadBezTo>
                      <a:quadBezTo>
                        <a:pt x="73" y="251"/>
                        <a:pt x="73" y="251"/>
                      </a:quadBezTo>
                      <a:quadBezTo>
                        <a:pt x="73" y="394"/>
                        <a:pt x="73" y="394"/>
                      </a:quadBezTo>
                      <a:cubicBezTo>
                        <a:pt x="73" y="405"/>
                        <a:pt x="82" y="414"/>
                        <a:pt x="93" y="414"/>
                      </a:cubicBezTo>
                      <a:cubicBezTo>
                        <a:pt x="104" y="414"/>
                        <a:pt x="113" y="405"/>
                        <a:pt x="113" y="394"/>
                      </a:cubicBezTo>
                      <a:quadBezTo>
                        <a:pt x="113" y="251"/>
                        <a:pt x="113" y="251"/>
                      </a:quadBezTo>
                      <a:quadBezTo>
                        <a:pt x="124" y="251"/>
                        <a:pt x="124" y="251"/>
                      </a:quadBezTo>
                      <a:quadBezTo>
                        <a:pt x="124" y="394"/>
                        <a:pt x="124" y="394"/>
                      </a:quadBezTo>
                      <a:cubicBezTo>
                        <a:pt x="124" y="405"/>
                        <a:pt x="133" y="414"/>
                        <a:pt x="144" y="414"/>
                      </a:cubicBezTo>
                      <a:cubicBezTo>
                        <a:pt x="155" y="414"/>
                        <a:pt x="164" y="405"/>
                        <a:pt x="164" y="394"/>
                      </a:cubicBezTo>
                      <a:quadBezTo>
                        <a:pt x="164" y="251"/>
                        <a:pt x="164" y="251"/>
                      </a:quadBezTo>
                      <a:quadBezTo>
                        <a:pt x="211" y="251"/>
                        <a:pt x="211" y="251"/>
                      </a:quadBezTo>
                      <a:quadBezTo>
                        <a:pt x="157" y="57"/>
                        <a:pt x="157" y="57"/>
                      </a:quadBezTo>
                      <a:quadBezTo>
                        <a:pt x="166" y="57"/>
                        <a:pt x="166" y="57"/>
                      </a:quadBezTo>
                      <a:quadBezTo>
                        <a:pt x="197" y="168"/>
                        <a:pt x="197" y="168"/>
                      </a:quadBezTo>
                      <a:cubicBezTo>
                        <a:pt x="200" y="178"/>
                        <a:pt x="209" y="183"/>
                        <a:pt x="218" y="181"/>
                      </a:cubicBezTo>
                      <a:cubicBezTo>
                        <a:pt x="228" y="179"/>
                        <a:pt x="234" y="169"/>
                        <a:pt x="231" y="160"/>
                      </a:cubicBezTo>
                      <a:close/>
                    </a:path>
                  </a:pathLst>
                </a:custGeom>
                <a:grpFill/>
                <a:ln>
                  <a:noFill/>
                </a:ln>
              </p:spPr>
              <p:txBody>
                <a:bodyPr vert="horz" wrap="square" lIns="91440" tIns="45720" rIns="91440" bIns="45720" anchor="t" anchorCtr="0"/>
                <a:lstStyle/>
                <a:p>
                  <a:pPr lvl="0"/>
                  <a:endParaRPr lang="ja-JP" altLang="en-US"/>
                </a:p>
              </p:txBody>
            </p:sp>
          </p:grpSp>
          <p:grpSp>
            <p:nvGrpSpPr>
              <p:cNvPr id="37" name="グループ化 36"/>
              <p:cNvGrpSpPr>
                <a:grpSpLocks noChangeAspect="1"/>
              </p:cNvGrpSpPr>
              <p:nvPr/>
            </p:nvGrpSpPr>
            <p:grpSpPr>
              <a:xfrm rot="0">
                <a:off x="5434598" y="4842308"/>
                <a:ext cx="197598" cy="432000"/>
                <a:chOff x="1812925" y="4146550"/>
                <a:chExt cx="877888" cy="1919288"/>
              </a:xfrm>
              <a:solidFill>
                <a:srgbClr val="ff6699"/>
              </a:solidFill>
            </p:grpSpPr>
            <p:sp>
              <p:nvSpPr>
                <p:cNvPr id="38" name="Oval 6"/>
                <p:cNvSpPr>
                  <a:spLocks noChangeArrowheads="1"/>
                </p:cNvSpPr>
                <p:nvPr/>
              </p:nvSpPr>
              <p:spPr>
                <a:xfrm>
                  <a:off x="2090738" y="4146550"/>
                  <a:ext cx="319088" cy="317500"/>
                </a:xfrm>
                <a:prstGeom prst="ellipse">
                  <a:avLst/>
                </a:prstGeom>
                <a:grpFill/>
                <a:ln>
                  <a:noFill/>
                </a:ln>
              </p:spPr>
              <p:txBody>
                <a:bodyPr vert="horz" wrap="square" lIns="91440" tIns="45720" rIns="91440" bIns="45720" anchor="t" anchorCtr="0"/>
                <a:lstStyle/>
                <a:p>
                  <a:pPr lvl="0"/>
                  <a:endParaRPr lang="ja-JP" altLang="en-US"/>
                </a:p>
              </p:txBody>
            </p:sp>
            <p:sp>
              <p:nvSpPr>
                <p:cNvPr id="39" name="Freeform 7"/>
                <p:cNvSpPr/>
                <p:nvPr/>
              </p:nvSpPr>
              <p:spPr>
                <a:xfrm>
                  <a:off x="1812925" y="4513263"/>
                  <a:ext cx="877888" cy="1552575"/>
                </a:xfrm>
                <a:custGeom>
                  <a:avLst/>
                  <a:gdLst>
                    <a:gd name="T0" fmla="*/ 231 w 234"/>
                    <a:gd name="T1" fmla="*/ 160 h 414"/>
                    <a:gd name="T2" fmla="*/ 200 w 234"/>
                    <a:gd name="T3" fmla="*/ 48 h 414"/>
                    <a:gd name="T4" fmla="*/ 150 w 234"/>
                    <a:gd name="T5" fmla="*/ 0 h 414"/>
                    <a:gd name="T6" fmla="*/ 117 w 234"/>
                    <a:gd name="T7" fmla="*/ 0 h 414"/>
                    <a:gd name="T8" fmla="*/ 83 w 234"/>
                    <a:gd name="T9" fmla="*/ 0 h 414"/>
                    <a:gd name="T10" fmla="*/ 33 w 234"/>
                    <a:gd name="T11" fmla="*/ 48 h 414"/>
                    <a:gd name="T12" fmla="*/ 2 w 234"/>
                    <a:gd name="T13" fmla="*/ 160 h 414"/>
                    <a:gd name="T14" fmla="*/ 15 w 234"/>
                    <a:gd name="T15" fmla="*/ 181 h 414"/>
                    <a:gd name="T16" fmla="*/ 36 w 234"/>
                    <a:gd name="T17" fmla="*/ 168 h 414"/>
                    <a:gd name="T18" fmla="*/ 67 w 234"/>
                    <a:gd name="T19" fmla="*/ 57 h 414"/>
                    <a:gd name="T20" fmla="*/ 76 w 234"/>
                    <a:gd name="T21" fmla="*/ 57 h 414"/>
                    <a:gd name="T22" fmla="*/ 22 w 234"/>
                    <a:gd name="T23" fmla="*/ 251 h 414"/>
                    <a:gd name="T24" fmla="*/ 73 w 234"/>
                    <a:gd name="T25" fmla="*/ 251 h 414"/>
                    <a:gd name="T26" fmla="*/ 73 w 234"/>
                    <a:gd name="T27" fmla="*/ 394 h 414"/>
                    <a:gd name="T28" fmla="*/ 93 w 234"/>
                    <a:gd name="T29" fmla="*/ 414 h 414"/>
                    <a:gd name="T30" fmla="*/ 113 w 234"/>
                    <a:gd name="T31" fmla="*/ 394 h 414"/>
                    <a:gd name="T32" fmla="*/ 113 w 234"/>
                    <a:gd name="T33" fmla="*/ 251 h 414"/>
                    <a:gd name="T34" fmla="*/ 124 w 234"/>
                    <a:gd name="T35" fmla="*/ 251 h 414"/>
                    <a:gd name="T36" fmla="*/ 124 w 234"/>
                    <a:gd name="T37" fmla="*/ 394 h 414"/>
                    <a:gd name="T38" fmla="*/ 144 w 234"/>
                    <a:gd name="T39" fmla="*/ 414 h 414"/>
                    <a:gd name="T40" fmla="*/ 164 w 234"/>
                    <a:gd name="T41" fmla="*/ 394 h 414"/>
                    <a:gd name="T42" fmla="*/ 164 w 234"/>
                    <a:gd name="T43" fmla="*/ 251 h 414"/>
                    <a:gd name="T44" fmla="*/ 211 w 234"/>
                    <a:gd name="T45" fmla="*/ 251 h 414"/>
                    <a:gd name="T46" fmla="*/ 157 w 234"/>
                    <a:gd name="T47" fmla="*/ 57 h 414"/>
                    <a:gd name="T48" fmla="*/ 166 w 234"/>
                    <a:gd name="T49" fmla="*/ 57 h 414"/>
                    <a:gd name="T50" fmla="*/ 197 w 234"/>
                    <a:gd name="T51" fmla="*/ 168 h 414"/>
                    <a:gd name="T52" fmla="*/ 218 w 234"/>
                    <a:gd name="T53" fmla="*/ 181 h 414"/>
                    <a:gd name="T54" fmla="*/ 231 w 234"/>
                    <a:gd name="T55" fmla="*/ 160 h 4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4" h="414">
                      <a:moveTo>
                        <a:pt x="231" y="160"/>
                      </a:moveTo>
                      <a:quadBezTo>
                        <a:pt x="200" y="48"/>
                        <a:pt x="200" y="48"/>
                      </a:quadBezTo>
                      <a:cubicBezTo>
                        <a:pt x="191" y="19"/>
                        <a:pt x="172" y="0"/>
                        <a:pt x="150" y="0"/>
                      </a:cubicBezTo>
                      <a:cubicBezTo>
                        <a:pt x="134" y="0"/>
                        <a:pt x="117" y="0"/>
                        <a:pt x="117" y="0"/>
                      </a:cubicBezTo>
                      <a:cubicBezTo>
                        <a:pt x="117" y="0"/>
                        <a:pt x="99" y="0"/>
                        <a:pt x="83" y="0"/>
                      </a:cubicBezTo>
                      <a:cubicBezTo>
                        <a:pt x="61" y="0"/>
                        <a:pt x="42" y="19"/>
                        <a:pt x="33" y="48"/>
                      </a:cubicBezTo>
                      <a:quadBezTo>
                        <a:pt x="2" y="160"/>
                        <a:pt x="2" y="160"/>
                      </a:quadBezTo>
                      <a:cubicBezTo>
                        <a:pt x="0" y="169"/>
                        <a:pt x="5" y="179"/>
                        <a:pt x="15" y="181"/>
                      </a:cubicBezTo>
                      <a:cubicBezTo>
                        <a:pt x="24" y="183"/>
                        <a:pt x="34" y="178"/>
                        <a:pt x="36" y="168"/>
                      </a:cubicBezTo>
                      <a:quadBezTo>
                        <a:pt x="67" y="57"/>
                        <a:pt x="67" y="57"/>
                      </a:quadBezTo>
                      <a:quadBezTo>
                        <a:pt x="76" y="57"/>
                        <a:pt x="76" y="57"/>
                      </a:quadBezTo>
                      <a:quadBezTo>
                        <a:pt x="22" y="251"/>
                        <a:pt x="22" y="251"/>
                      </a:quadBezTo>
                      <a:quadBezTo>
                        <a:pt x="73" y="251"/>
                        <a:pt x="73" y="251"/>
                      </a:quadBezTo>
                      <a:quadBezTo>
                        <a:pt x="73" y="394"/>
                        <a:pt x="73" y="394"/>
                      </a:quadBezTo>
                      <a:cubicBezTo>
                        <a:pt x="73" y="405"/>
                        <a:pt x="82" y="414"/>
                        <a:pt x="93" y="414"/>
                      </a:cubicBezTo>
                      <a:cubicBezTo>
                        <a:pt x="104" y="414"/>
                        <a:pt x="113" y="405"/>
                        <a:pt x="113" y="394"/>
                      </a:cubicBezTo>
                      <a:quadBezTo>
                        <a:pt x="113" y="251"/>
                        <a:pt x="113" y="251"/>
                      </a:quadBezTo>
                      <a:quadBezTo>
                        <a:pt x="124" y="251"/>
                        <a:pt x="124" y="251"/>
                      </a:quadBezTo>
                      <a:quadBezTo>
                        <a:pt x="124" y="394"/>
                        <a:pt x="124" y="394"/>
                      </a:quadBezTo>
                      <a:cubicBezTo>
                        <a:pt x="124" y="405"/>
                        <a:pt x="133" y="414"/>
                        <a:pt x="144" y="414"/>
                      </a:cubicBezTo>
                      <a:cubicBezTo>
                        <a:pt x="155" y="414"/>
                        <a:pt x="164" y="405"/>
                        <a:pt x="164" y="394"/>
                      </a:cubicBezTo>
                      <a:quadBezTo>
                        <a:pt x="164" y="251"/>
                        <a:pt x="164" y="251"/>
                      </a:quadBezTo>
                      <a:quadBezTo>
                        <a:pt x="211" y="251"/>
                        <a:pt x="211" y="251"/>
                      </a:quadBezTo>
                      <a:quadBezTo>
                        <a:pt x="157" y="57"/>
                        <a:pt x="157" y="57"/>
                      </a:quadBezTo>
                      <a:quadBezTo>
                        <a:pt x="166" y="57"/>
                        <a:pt x="166" y="57"/>
                      </a:quadBezTo>
                      <a:quadBezTo>
                        <a:pt x="197" y="168"/>
                        <a:pt x="197" y="168"/>
                      </a:quadBezTo>
                      <a:cubicBezTo>
                        <a:pt x="200" y="178"/>
                        <a:pt x="209" y="183"/>
                        <a:pt x="218" y="181"/>
                      </a:cubicBezTo>
                      <a:cubicBezTo>
                        <a:pt x="228" y="179"/>
                        <a:pt x="234" y="169"/>
                        <a:pt x="231" y="160"/>
                      </a:cubicBezTo>
                      <a:close/>
                    </a:path>
                  </a:pathLst>
                </a:custGeom>
                <a:grpFill/>
                <a:ln>
                  <a:noFill/>
                </a:ln>
              </p:spPr>
              <p:txBody>
                <a:bodyPr vert="horz" wrap="square" lIns="91440" tIns="45720" rIns="91440" bIns="45720" anchor="t" anchorCtr="0"/>
                <a:lstStyle/>
                <a:p>
                  <a:pPr lvl="0"/>
                  <a:endParaRPr lang="ja-JP" altLang="en-US"/>
                </a:p>
              </p:txBody>
            </p:sp>
          </p:grpSp>
          <p:grpSp>
            <p:nvGrpSpPr>
              <p:cNvPr id="40" name="グループ化 39"/>
              <p:cNvGrpSpPr>
                <a:grpSpLocks noChangeAspect="1"/>
              </p:cNvGrpSpPr>
              <p:nvPr/>
            </p:nvGrpSpPr>
            <p:grpSpPr>
              <a:xfrm rot="0">
                <a:off x="5653421" y="4842308"/>
                <a:ext cx="197598" cy="432000"/>
                <a:chOff x="1812925" y="4146550"/>
                <a:chExt cx="877888" cy="1919288"/>
              </a:xfrm>
              <a:solidFill>
                <a:srgbClr val="ff6699"/>
              </a:solidFill>
            </p:grpSpPr>
            <p:sp>
              <p:nvSpPr>
                <p:cNvPr id="41" name="Oval 6"/>
                <p:cNvSpPr>
                  <a:spLocks noChangeArrowheads="1"/>
                </p:cNvSpPr>
                <p:nvPr/>
              </p:nvSpPr>
              <p:spPr>
                <a:xfrm>
                  <a:off x="2090738" y="4146550"/>
                  <a:ext cx="319088" cy="317500"/>
                </a:xfrm>
                <a:prstGeom prst="ellipse">
                  <a:avLst/>
                </a:prstGeom>
                <a:grpFill/>
                <a:ln>
                  <a:noFill/>
                </a:ln>
              </p:spPr>
              <p:txBody>
                <a:bodyPr vert="horz" wrap="square" lIns="91440" tIns="45720" rIns="91440" bIns="45720" anchor="t" anchorCtr="0"/>
                <a:lstStyle/>
                <a:p>
                  <a:pPr lvl="0"/>
                  <a:endParaRPr lang="ja-JP" altLang="en-US"/>
                </a:p>
              </p:txBody>
            </p:sp>
            <p:sp>
              <p:nvSpPr>
                <p:cNvPr id="42" name="Freeform 7"/>
                <p:cNvSpPr/>
                <p:nvPr/>
              </p:nvSpPr>
              <p:spPr>
                <a:xfrm>
                  <a:off x="1812925" y="4513263"/>
                  <a:ext cx="877888" cy="1552575"/>
                </a:xfrm>
                <a:custGeom>
                  <a:avLst/>
                  <a:gdLst>
                    <a:gd name="T0" fmla="*/ 231 w 234"/>
                    <a:gd name="T1" fmla="*/ 160 h 414"/>
                    <a:gd name="T2" fmla="*/ 200 w 234"/>
                    <a:gd name="T3" fmla="*/ 48 h 414"/>
                    <a:gd name="T4" fmla="*/ 150 w 234"/>
                    <a:gd name="T5" fmla="*/ 0 h 414"/>
                    <a:gd name="T6" fmla="*/ 117 w 234"/>
                    <a:gd name="T7" fmla="*/ 0 h 414"/>
                    <a:gd name="T8" fmla="*/ 83 w 234"/>
                    <a:gd name="T9" fmla="*/ 0 h 414"/>
                    <a:gd name="T10" fmla="*/ 33 w 234"/>
                    <a:gd name="T11" fmla="*/ 48 h 414"/>
                    <a:gd name="T12" fmla="*/ 2 w 234"/>
                    <a:gd name="T13" fmla="*/ 160 h 414"/>
                    <a:gd name="T14" fmla="*/ 15 w 234"/>
                    <a:gd name="T15" fmla="*/ 181 h 414"/>
                    <a:gd name="T16" fmla="*/ 36 w 234"/>
                    <a:gd name="T17" fmla="*/ 168 h 414"/>
                    <a:gd name="T18" fmla="*/ 67 w 234"/>
                    <a:gd name="T19" fmla="*/ 57 h 414"/>
                    <a:gd name="T20" fmla="*/ 76 w 234"/>
                    <a:gd name="T21" fmla="*/ 57 h 414"/>
                    <a:gd name="T22" fmla="*/ 22 w 234"/>
                    <a:gd name="T23" fmla="*/ 251 h 414"/>
                    <a:gd name="T24" fmla="*/ 73 w 234"/>
                    <a:gd name="T25" fmla="*/ 251 h 414"/>
                    <a:gd name="T26" fmla="*/ 73 w 234"/>
                    <a:gd name="T27" fmla="*/ 394 h 414"/>
                    <a:gd name="T28" fmla="*/ 93 w 234"/>
                    <a:gd name="T29" fmla="*/ 414 h 414"/>
                    <a:gd name="T30" fmla="*/ 113 w 234"/>
                    <a:gd name="T31" fmla="*/ 394 h 414"/>
                    <a:gd name="T32" fmla="*/ 113 w 234"/>
                    <a:gd name="T33" fmla="*/ 251 h 414"/>
                    <a:gd name="T34" fmla="*/ 124 w 234"/>
                    <a:gd name="T35" fmla="*/ 251 h 414"/>
                    <a:gd name="T36" fmla="*/ 124 w 234"/>
                    <a:gd name="T37" fmla="*/ 394 h 414"/>
                    <a:gd name="T38" fmla="*/ 144 w 234"/>
                    <a:gd name="T39" fmla="*/ 414 h 414"/>
                    <a:gd name="T40" fmla="*/ 164 w 234"/>
                    <a:gd name="T41" fmla="*/ 394 h 414"/>
                    <a:gd name="T42" fmla="*/ 164 w 234"/>
                    <a:gd name="T43" fmla="*/ 251 h 414"/>
                    <a:gd name="T44" fmla="*/ 211 w 234"/>
                    <a:gd name="T45" fmla="*/ 251 h 414"/>
                    <a:gd name="T46" fmla="*/ 157 w 234"/>
                    <a:gd name="T47" fmla="*/ 57 h 414"/>
                    <a:gd name="T48" fmla="*/ 166 w 234"/>
                    <a:gd name="T49" fmla="*/ 57 h 414"/>
                    <a:gd name="T50" fmla="*/ 197 w 234"/>
                    <a:gd name="T51" fmla="*/ 168 h 414"/>
                    <a:gd name="T52" fmla="*/ 218 w 234"/>
                    <a:gd name="T53" fmla="*/ 181 h 414"/>
                    <a:gd name="T54" fmla="*/ 231 w 234"/>
                    <a:gd name="T55" fmla="*/ 160 h 4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4" h="414">
                      <a:moveTo>
                        <a:pt x="231" y="160"/>
                      </a:moveTo>
                      <a:quadBezTo>
                        <a:pt x="200" y="48"/>
                        <a:pt x="200" y="48"/>
                      </a:quadBezTo>
                      <a:cubicBezTo>
                        <a:pt x="191" y="19"/>
                        <a:pt x="172" y="0"/>
                        <a:pt x="150" y="0"/>
                      </a:cubicBezTo>
                      <a:cubicBezTo>
                        <a:pt x="134" y="0"/>
                        <a:pt x="117" y="0"/>
                        <a:pt x="117" y="0"/>
                      </a:cubicBezTo>
                      <a:cubicBezTo>
                        <a:pt x="117" y="0"/>
                        <a:pt x="99" y="0"/>
                        <a:pt x="83" y="0"/>
                      </a:cubicBezTo>
                      <a:cubicBezTo>
                        <a:pt x="61" y="0"/>
                        <a:pt x="42" y="19"/>
                        <a:pt x="33" y="48"/>
                      </a:cubicBezTo>
                      <a:quadBezTo>
                        <a:pt x="2" y="160"/>
                        <a:pt x="2" y="160"/>
                      </a:quadBezTo>
                      <a:cubicBezTo>
                        <a:pt x="0" y="169"/>
                        <a:pt x="5" y="179"/>
                        <a:pt x="15" y="181"/>
                      </a:cubicBezTo>
                      <a:cubicBezTo>
                        <a:pt x="24" y="183"/>
                        <a:pt x="34" y="178"/>
                        <a:pt x="36" y="168"/>
                      </a:cubicBezTo>
                      <a:quadBezTo>
                        <a:pt x="67" y="57"/>
                        <a:pt x="67" y="57"/>
                      </a:quadBezTo>
                      <a:quadBezTo>
                        <a:pt x="76" y="57"/>
                        <a:pt x="76" y="57"/>
                      </a:quadBezTo>
                      <a:quadBezTo>
                        <a:pt x="22" y="251"/>
                        <a:pt x="22" y="251"/>
                      </a:quadBezTo>
                      <a:quadBezTo>
                        <a:pt x="73" y="251"/>
                        <a:pt x="73" y="251"/>
                      </a:quadBezTo>
                      <a:quadBezTo>
                        <a:pt x="73" y="394"/>
                        <a:pt x="73" y="394"/>
                      </a:quadBezTo>
                      <a:cubicBezTo>
                        <a:pt x="73" y="405"/>
                        <a:pt x="82" y="414"/>
                        <a:pt x="93" y="414"/>
                      </a:cubicBezTo>
                      <a:cubicBezTo>
                        <a:pt x="104" y="414"/>
                        <a:pt x="113" y="405"/>
                        <a:pt x="113" y="394"/>
                      </a:cubicBezTo>
                      <a:quadBezTo>
                        <a:pt x="113" y="251"/>
                        <a:pt x="113" y="251"/>
                      </a:quadBezTo>
                      <a:quadBezTo>
                        <a:pt x="124" y="251"/>
                        <a:pt x="124" y="251"/>
                      </a:quadBezTo>
                      <a:quadBezTo>
                        <a:pt x="124" y="394"/>
                        <a:pt x="124" y="394"/>
                      </a:quadBezTo>
                      <a:cubicBezTo>
                        <a:pt x="124" y="405"/>
                        <a:pt x="133" y="414"/>
                        <a:pt x="144" y="414"/>
                      </a:cubicBezTo>
                      <a:cubicBezTo>
                        <a:pt x="155" y="414"/>
                        <a:pt x="164" y="405"/>
                        <a:pt x="164" y="394"/>
                      </a:cubicBezTo>
                      <a:quadBezTo>
                        <a:pt x="164" y="251"/>
                        <a:pt x="164" y="251"/>
                      </a:quadBezTo>
                      <a:quadBezTo>
                        <a:pt x="211" y="251"/>
                        <a:pt x="211" y="251"/>
                      </a:quadBezTo>
                      <a:quadBezTo>
                        <a:pt x="157" y="57"/>
                        <a:pt x="157" y="57"/>
                      </a:quadBezTo>
                      <a:quadBezTo>
                        <a:pt x="166" y="57"/>
                        <a:pt x="166" y="57"/>
                      </a:quadBezTo>
                      <a:quadBezTo>
                        <a:pt x="197" y="168"/>
                        <a:pt x="197" y="168"/>
                      </a:quadBezTo>
                      <a:cubicBezTo>
                        <a:pt x="200" y="178"/>
                        <a:pt x="209" y="183"/>
                        <a:pt x="218" y="181"/>
                      </a:cubicBezTo>
                      <a:cubicBezTo>
                        <a:pt x="228" y="179"/>
                        <a:pt x="234" y="169"/>
                        <a:pt x="231" y="160"/>
                      </a:cubicBezTo>
                      <a:close/>
                    </a:path>
                  </a:pathLst>
                </a:custGeom>
                <a:grpFill/>
                <a:ln>
                  <a:noFill/>
                </a:ln>
              </p:spPr>
              <p:txBody>
                <a:bodyPr vert="horz" wrap="square" lIns="91440" tIns="45720" rIns="91440" bIns="45720" anchor="t" anchorCtr="0"/>
                <a:lstStyle/>
                <a:p>
                  <a:pPr lvl="0"/>
                  <a:endParaRPr lang="ja-JP" altLang="en-US"/>
                </a:p>
              </p:txBody>
            </p:sp>
          </p:grpSp>
          <p:grpSp>
            <p:nvGrpSpPr>
              <p:cNvPr id="43" name="グループ化 42"/>
              <p:cNvGrpSpPr>
                <a:grpSpLocks noChangeAspect="1"/>
              </p:cNvGrpSpPr>
              <p:nvPr/>
            </p:nvGrpSpPr>
            <p:grpSpPr>
              <a:xfrm rot="0">
                <a:off x="5872244" y="4842308"/>
                <a:ext cx="197598" cy="432000"/>
                <a:chOff x="1812925" y="4146550"/>
                <a:chExt cx="877888" cy="1919288"/>
              </a:xfrm>
              <a:solidFill>
                <a:srgbClr val="ff6699"/>
              </a:solidFill>
            </p:grpSpPr>
            <p:sp>
              <p:nvSpPr>
                <p:cNvPr id="44" name="Oval 6"/>
                <p:cNvSpPr>
                  <a:spLocks noChangeArrowheads="1"/>
                </p:cNvSpPr>
                <p:nvPr/>
              </p:nvSpPr>
              <p:spPr>
                <a:xfrm>
                  <a:off x="2090738" y="4146550"/>
                  <a:ext cx="319088" cy="317500"/>
                </a:xfrm>
                <a:prstGeom prst="ellipse">
                  <a:avLst/>
                </a:prstGeom>
                <a:grpFill/>
                <a:ln>
                  <a:noFill/>
                </a:ln>
              </p:spPr>
              <p:txBody>
                <a:bodyPr vert="horz" wrap="square" lIns="91440" tIns="45720" rIns="91440" bIns="45720" anchor="t" anchorCtr="0"/>
                <a:lstStyle/>
                <a:p>
                  <a:pPr lvl="0"/>
                  <a:endParaRPr lang="ja-JP" altLang="en-US"/>
                </a:p>
              </p:txBody>
            </p:sp>
            <p:sp>
              <p:nvSpPr>
                <p:cNvPr id="45" name="Freeform 7"/>
                <p:cNvSpPr/>
                <p:nvPr/>
              </p:nvSpPr>
              <p:spPr>
                <a:xfrm>
                  <a:off x="1812925" y="4513263"/>
                  <a:ext cx="877888" cy="1552575"/>
                </a:xfrm>
                <a:custGeom>
                  <a:avLst/>
                  <a:gdLst>
                    <a:gd name="T0" fmla="*/ 231 w 234"/>
                    <a:gd name="T1" fmla="*/ 160 h 414"/>
                    <a:gd name="T2" fmla="*/ 200 w 234"/>
                    <a:gd name="T3" fmla="*/ 48 h 414"/>
                    <a:gd name="T4" fmla="*/ 150 w 234"/>
                    <a:gd name="T5" fmla="*/ 0 h 414"/>
                    <a:gd name="T6" fmla="*/ 117 w 234"/>
                    <a:gd name="T7" fmla="*/ 0 h 414"/>
                    <a:gd name="T8" fmla="*/ 83 w 234"/>
                    <a:gd name="T9" fmla="*/ 0 h 414"/>
                    <a:gd name="T10" fmla="*/ 33 w 234"/>
                    <a:gd name="T11" fmla="*/ 48 h 414"/>
                    <a:gd name="T12" fmla="*/ 2 w 234"/>
                    <a:gd name="T13" fmla="*/ 160 h 414"/>
                    <a:gd name="T14" fmla="*/ 15 w 234"/>
                    <a:gd name="T15" fmla="*/ 181 h 414"/>
                    <a:gd name="T16" fmla="*/ 36 w 234"/>
                    <a:gd name="T17" fmla="*/ 168 h 414"/>
                    <a:gd name="T18" fmla="*/ 67 w 234"/>
                    <a:gd name="T19" fmla="*/ 57 h 414"/>
                    <a:gd name="T20" fmla="*/ 76 w 234"/>
                    <a:gd name="T21" fmla="*/ 57 h 414"/>
                    <a:gd name="T22" fmla="*/ 22 w 234"/>
                    <a:gd name="T23" fmla="*/ 251 h 414"/>
                    <a:gd name="T24" fmla="*/ 73 w 234"/>
                    <a:gd name="T25" fmla="*/ 251 h 414"/>
                    <a:gd name="T26" fmla="*/ 73 w 234"/>
                    <a:gd name="T27" fmla="*/ 394 h 414"/>
                    <a:gd name="T28" fmla="*/ 93 w 234"/>
                    <a:gd name="T29" fmla="*/ 414 h 414"/>
                    <a:gd name="T30" fmla="*/ 113 w 234"/>
                    <a:gd name="T31" fmla="*/ 394 h 414"/>
                    <a:gd name="T32" fmla="*/ 113 w 234"/>
                    <a:gd name="T33" fmla="*/ 251 h 414"/>
                    <a:gd name="T34" fmla="*/ 124 w 234"/>
                    <a:gd name="T35" fmla="*/ 251 h 414"/>
                    <a:gd name="T36" fmla="*/ 124 w 234"/>
                    <a:gd name="T37" fmla="*/ 394 h 414"/>
                    <a:gd name="T38" fmla="*/ 144 w 234"/>
                    <a:gd name="T39" fmla="*/ 414 h 414"/>
                    <a:gd name="T40" fmla="*/ 164 w 234"/>
                    <a:gd name="T41" fmla="*/ 394 h 414"/>
                    <a:gd name="T42" fmla="*/ 164 w 234"/>
                    <a:gd name="T43" fmla="*/ 251 h 414"/>
                    <a:gd name="T44" fmla="*/ 211 w 234"/>
                    <a:gd name="T45" fmla="*/ 251 h 414"/>
                    <a:gd name="T46" fmla="*/ 157 w 234"/>
                    <a:gd name="T47" fmla="*/ 57 h 414"/>
                    <a:gd name="T48" fmla="*/ 166 w 234"/>
                    <a:gd name="T49" fmla="*/ 57 h 414"/>
                    <a:gd name="T50" fmla="*/ 197 w 234"/>
                    <a:gd name="T51" fmla="*/ 168 h 414"/>
                    <a:gd name="T52" fmla="*/ 218 w 234"/>
                    <a:gd name="T53" fmla="*/ 181 h 414"/>
                    <a:gd name="T54" fmla="*/ 231 w 234"/>
                    <a:gd name="T55" fmla="*/ 160 h 4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4" h="414">
                      <a:moveTo>
                        <a:pt x="231" y="160"/>
                      </a:moveTo>
                      <a:quadBezTo>
                        <a:pt x="200" y="48"/>
                        <a:pt x="200" y="48"/>
                      </a:quadBezTo>
                      <a:cubicBezTo>
                        <a:pt x="191" y="19"/>
                        <a:pt x="172" y="0"/>
                        <a:pt x="150" y="0"/>
                      </a:cubicBezTo>
                      <a:cubicBezTo>
                        <a:pt x="134" y="0"/>
                        <a:pt x="117" y="0"/>
                        <a:pt x="117" y="0"/>
                      </a:cubicBezTo>
                      <a:cubicBezTo>
                        <a:pt x="117" y="0"/>
                        <a:pt x="99" y="0"/>
                        <a:pt x="83" y="0"/>
                      </a:cubicBezTo>
                      <a:cubicBezTo>
                        <a:pt x="61" y="0"/>
                        <a:pt x="42" y="19"/>
                        <a:pt x="33" y="48"/>
                      </a:cubicBezTo>
                      <a:quadBezTo>
                        <a:pt x="2" y="160"/>
                        <a:pt x="2" y="160"/>
                      </a:quadBezTo>
                      <a:cubicBezTo>
                        <a:pt x="0" y="169"/>
                        <a:pt x="5" y="179"/>
                        <a:pt x="15" y="181"/>
                      </a:cubicBezTo>
                      <a:cubicBezTo>
                        <a:pt x="24" y="183"/>
                        <a:pt x="34" y="178"/>
                        <a:pt x="36" y="168"/>
                      </a:cubicBezTo>
                      <a:quadBezTo>
                        <a:pt x="67" y="57"/>
                        <a:pt x="67" y="57"/>
                      </a:quadBezTo>
                      <a:quadBezTo>
                        <a:pt x="76" y="57"/>
                        <a:pt x="76" y="57"/>
                      </a:quadBezTo>
                      <a:quadBezTo>
                        <a:pt x="22" y="251"/>
                        <a:pt x="22" y="251"/>
                      </a:quadBezTo>
                      <a:quadBezTo>
                        <a:pt x="73" y="251"/>
                        <a:pt x="73" y="251"/>
                      </a:quadBezTo>
                      <a:quadBezTo>
                        <a:pt x="73" y="394"/>
                        <a:pt x="73" y="394"/>
                      </a:quadBezTo>
                      <a:cubicBezTo>
                        <a:pt x="73" y="405"/>
                        <a:pt x="82" y="414"/>
                        <a:pt x="93" y="414"/>
                      </a:cubicBezTo>
                      <a:cubicBezTo>
                        <a:pt x="104" y="414"/>
                        <a:pt x="113" y="405"/>
                        <a:pt x="113" y="394"/>
                      </a:cubicBezTo>
                      <a:quadBezTo>
                        <a:pt x="113" y="251"/>
                        <a:pt x="113" y="251"/>
                      </a:quadBezTo>
                      <a:quadBezTo>
                        <a:pt x="124" y="251"/>
                        <a:pt x="124" y="251"/>
                      </a:quadBezTo>
                      <a:quadBezTo>
                        <a:pt x="124" y="394"/>
                        <a:pt x="124" y="394"/>
                      </a:quadBezTo>
                      <a:cubicBezTo>
                        <a:pt x="124" y="405"/>
                        <a:pt x="133" y="414"/>
                        <a:pt x="144" y="414"/>
                      </a:cubicBezTo>
                      <a:cubicBezTo>
                        <a:pt x="155" y="414"/>
                        <a:pt x="164" y="405"/>
                        <a:pt x="164" y="394"/>
                      </a:cubicBezTo>
                      <a:quadBezTo>
                        <a:pt x="164" y="251"/>
                        <a:pt x="164" y="251"/>
                      </a:quadBezTo>
                      <a:quadBezTo>
                        <a:pt x="211" y="251"/>
                        <a:pt x="211" y="251"/>
                      </a:quadBezTo>
                      <a:quadBezTo>
                        <a:pt x="157" y="57"/>
                        <a:pt x="157" y="57"/>
                      </a:quadBezTo>
                      <a:quadBezTo>
                        <a:pt x="166" y="57"/>
                        <a:pt x="166" y="57"/>
                      </a:quadBezTo>
                      <a:quadBezTo>
                        <a:pt x="197" y="168"/>
                        <a:pt x="197" y="168"/>
                      </a:quadBezTo>
                      <a:cubicBezTo>
                        <a:pt x="200" y="178"/>
                        <a:pt x="209" y="183"/>
                        <a:pt x="218" y="181"/>
                      </a:cubicBezTo>
                      <a:cubicBezTo>
                        <a:pt x="228" y="179"/>
                        <a:pt x="234" y="169"/>
                        <a:pt x="231" y="160"/>
                      </a:cubicBezTo>
                      <a:close/>
                    </a:path>
                  </a:pathLst>
                </a:custGeom>
                <a:grpFill/>
                <a:ln>
                  <a:noFill/>
                </a:ln>
              </p:spPr>
              <p:txBody>
                <a:bodyPr vert="horz" wrap="square" lIns="91440" tIns="45720" rIns="91440" bIns="45720" anchor="t" anchorCtr="0"/>
                <a:lstStyle/>
                <a:p>
                  <a:pPr lvl="0"/>
                  <a:endParaRPr lang="ja-JP" altLang="en-US"/>
                </a:p>
              </p:txBody>
            </p:sp>
          </p:grpSp>
          <p:grpSp>
            <p:nvGrpSpPr>
              <p:cNvPr id="46" name="グループ化 45"/>
              <p:cNvGrpSpPr>
                <a:grpSpLocks noChangeAspect="1"/>
              </p:cNvGrpSpPr>
              <p:nvPr/>
            </p:nvGrpSpPr>
            <p:grpSpPr>
              <a:xfrm rot="0">
                <a:off x="6091067" y="4842308"/>
                <a:ext cx="197598" cy="432000"/>
                <a:chOff x="1812925" y="4146550"/>
                <a:chExt cx="877888" cy="1919288"/>
              </a:xfrm>
              <a:solidFill>
                <a:srgbClr val="ff6699"/>
              </a:solidFill>
            </p:grpSpPr>
            <p:sp>
              <p:nvSpPr>
                <p:cNvPr id="47" name="Oval 6"/>
                <p:cNvSpPr>
                  <a:spLocks noChangeArrowheads="1"/>
                </p:cNvSpPr>
                <p:nvPr/>
              </p:nvSpPr>
              <p:spPr>
                <a:xfrm>
                  <a:off x="2090738" y="4146550"/>
                  <a:ext cx="319088" cy="317500"/>
                </a:xfrm>
                <a:prstGeom prst="ellipse">
                  <a:avLst/>
                </a:prstGeom>
                <a:grpFill/>
                <a:ln>
                  <a:noFill/>
                </a:ln>
              </p:spPr>
              <p:txBody>
                <a:bodyPr vert="horz" wrap="square" lIns="91440" tIns="45720" rIns="91440" bIns="45720" anchor="t" anchorCtr="0"/>
                <a:lstStyle/>
                <a:p>
                  <a:pPr lvl="0"/>
                  <a:endParaRPr lang="ja-JP" altLang="en-US"/>
                </a:p>
              </p:txBody>
            </p:sp>
            <p:sp>
              <p:nvSpPr>
                <p:cNvPr id="48" name="Freeform 7"/>
                <p:cNvSpPr/>
                <p:nvPr/>
              </p:nvSpPr>
              <p:spPr>
                <a:xfrm>
                  <a:off x="1812925" y="4513263"/>
                  <a:ext cx="877888" cy="1552575"/>
                </a:xfrm>
                <a:custGeom>
                  <a:avLst/>
                  <a:gdLst>
                    <a:gd name="T0" fmla="*/ 231 w 234"/>
                    <a:gd name="T1" fmla="*/ 160 h 414"/>
                    <a:gd name="T2" fmla="*/ 200 w 234"/>
                    <a:gd name="T3" fmla="*/ 48 h 414"/>
                    <a:gd name="T4" fmla="*/ 150 w 234"/>
                    <a:gd name="T5" fmla="*/ 0 h 414"/>
                    <a:gd name="T6" fmla="*/ 117 w 234"/>
                    <a:gd name="T7" fmla="*/ 0 h 414"/>
                    <a:gd name="T8" fmla="*/ 83 w 234"/>
                    <a:gd name="T9" fmla="*/ 0 h 414"/>
                    <a:gd name="T10" fmla="*/ 33 w 234"/>
                    <a:gd name="T11" fmla="*/ 48 h 414"/>
                    <a:gd name="T12" fmla="*/ 2 w 234"/>
                    <a:gd name="T13" fmla="*/ 160 h 414"/>
                    <a:gd name="T14" fmla="*/ 15 w 234"/>
                    <a:gd name="T15" fmla="*/ 181 h 414"/>
                    <a:gd name="T16" fmla="*/ 36 w 234"/>
                    <a:gd name="T17" fmla="*/ 168 h 414"/>
                    <a:gd name="T18" fmla="*/ 67 w 234"/>
                    <a:gd name="T19" fmla="*/ 57 h 414"/>
                    <a:gd name="T20" fmla="*/ 76 w 234"/>
                    <a:gd name="T21" fmla="*/ 57 h 414"/>
                    <a:gd name="T22" fmla="*/ 22 w 234"/>
                    <a:gd name="T23" fmla="*/ 251 h 414"/>
                    <a:gd name="T24" fmla="*/ 73 w 234"/>
                    <a:gd name="T25" fmla="*/ 251 h 414"/>
                    <a:gd name="T26" fmla="*/ 73 w 234"/>
                    <a:gd name="T27" fmla="*/ 394 h 414"/>
                    <a:gd name="T28" fmla="*/ 93 w 234"/>
                    <a:gd name="T29" fmla="*/ 414 h 414"/>
                    <a:gd name="T30" fmla="*/ 113 w 234"/>
                    <a:gd name="T31" fmla="*/ 394 h 414"/>
                    <a:gd name="T32" fmla="*/ 113 w 234"/>
                    <a:gd name="T33" fmla="*/ 251 h 414"/>
                    <a:gd name="T34" fmla="*/ 124 w 234"/>
                    <a:gd name="T35" fmla="*/ 251 h 414"/>
                    <a:gd name="T36" fmla="*/ 124 w 234"/>
                    <a:gd name="T37" fmla="*/ 394 h 414"/>
                    <a:gd name="T38" fmla="*/ 144 w 234"/>
                    <a:gd name="T39" fmla="*/ 414 h 414"/>
                    <a:gd name="T40" fmla="*/ 164 w 234"/>
                    <a:gd name="T41" fmla="*/ 394 h 414"/>
                    <a:gd name="T42" fmla="*/ 164 w 234"/>
                    <a:gd name="T43" fmla="*/ 251 h 414"/>
                    <a:gd name="T44" fmla="*/ 211 w 234"/>
                    <a:gd name="T45" fmla="*/ 251 h 414"/>
                    <a:gd name="T46" fmla="*/ 157 w 234"/>
                    <a:gd name="T47" fmla="*/ 57 h 414"/>
                    <a:gd name="T48" fmla="*/ 166 w 234"/>
                    <a:gd name="T49" fmla="*/ 57 h 414"/>
                    <a:gd name="T50" fmla="*/ 197 w 234"/>
                    <a:gd name="T51" fmla="*/ 168 h 414"/>
                    <a:gd name="T52" fmla="*/ 218 w 234"/>
                    <a:gd name="T53" fmla="*/ 181 h 414"/>
                    <a:gd name="T54" fmla="*/ 231 w 234"/>
                    <a:gd name="T55" fmla="*/ 160 h 4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4" h="414">
                      <a:moveTo>
                        <a:pt x="231" y="160"/>
                      </a:moveTo>
                      <a:quadBezTo>
                        <a:pt x="200" y="48"/>
                        <a:pt x="200" y="48"/>
                      </a:quadBezTo>
                      <a:cubicBezTo>
                        <a:pt x="191" y="19"/>
                        <a:pt x="172" y="0"/>
                        <a:pt x="150" y="0"/>
                      </a:cubicBezTo>
                      <a:cubicBezTo>
                        <a:pt x="134" y="0"/>
                        <a:pt x="117" y="0"/>
                        <a:pt x="117" y="0"/>
                      </a:cubicBezTo>
                      <a:cubicBezTo>
                        <a:pt x="117" y="0"/>
                        <a:pt x="99" y="0"/>
                        <a:pt x="83" y="0"/>
                      </a:cubicBezTo>
                      <a:cubicBezTo>
                        <a:pt x="61" y="0"/>
                        <a:pt x="42" y="19"/>
                        <a:pt x="33" y="48"/>
                      </a:cubicBezTo>
                      <a:quadBezTo>
                        <a:pt x="2" y="160"/>
                        <a:pt x="2" y="160"/>
                      </a:quadBezTo>
                      <a:cubicBezTo>
                        <a:pt x="0" y="169"/>
                        <a:pt x="5" y="179"/>
                        <a:pt x="15" y="181"/>
                      </a:cubicBezTo>
                      <a:cubicBezTo>
                        <a:pt x="24" y="183"/>
                        <a:pt x="34" y="178"/>
                        <a:pt x="36" y="168"/>
                      </a:cubicBezTo>
                      <a:quadBezTo>
                        <a:pt x="67" y="57"/>
                        <a:pt x="67" y="57"/>
                      </a:quadBezTo>
                      <a:quadBezTo>
                        <a:pt x="76" y="57"/>
                        <a:pt x="76" y="57"/>
                      </a:quadBezTo>
                      <a:quadBezTo>
                        <a:pt x="22" y="251"/>
                        <a:pt x="22" y="251"/>
                      </a:quadBezTo>
                      <a:quadBezTo>
                        <a:pt x="73" y="251"/>
                        <a:pt x="73" y="251"/>
                      </a:quadBezTo>
                      <a:quadBezTo>
                        <a:pt x="73" y="394"/>
                        <a:pt x="73" y="394"/>
                      </a:quadBezTo>
                      <a:cubicBezTo>
                        <a:pt x="73" y="405"/>
                        <a:pt x="82" y="414"/>
                        <a:pt x="93" y="414"/>
                      </a:cubicBezTo>
                      <a:cubicBezTo>
                        <a:pt x="104" y="414"/>
                        <a:pt x="113" y="405"/>
                        <a:pt x="113" y="394"/>
                      </a:cubicBezTo>
                      <a:quadBezTo>
                        <a:pt x="113" y="251"/>
                        <a:pt x="113" y="251"/>
                      </a:quadBezTo>
                      <a:quadBezTo>
                        <a:pt x="124" y="251"/>
                        <a:pt x="124" y="251"/>
                      </a:quadBezTo>
                      <a:quadBezTo>
                        <a:pt x="124" y="394"/>
                        <a:pt x="124" y="394"/>
                      </a:quadBezTo>
                      <a:cubicBezTo>
                        <a:pt x="124" y="405"/>
                        <a:pt x="133" y="414"/>
                        <a:pt x="144" y="414"/>
                      </a:cubicBezTo>
                      <a:cubicBezTo>
                        <a:pt x="155" y="414"/>
                        <a:pt x="164" y="405"/>
                        <a:pt x="164" y="394"/>
                      </a:cubicBezTo>
                      <a:quadBezTo>
                        <a:pt x="164" y="251"/>
                        <a:pt x="164" y="251"/>
                      </a:quadBezTo>
                      <a:quadBezTo>
                        <a:pt x="211" y="251"/>
                        <a:pt x="211" y="251"/>
                      </a:quadBezTo>
                      <a:quadBezTo>
                        <a:pt x="157" y="57"/>
                        <a:pt x="157" y="57"/>
                      </a:quadBezTo>
                      <a:quadBezTo>
                        <a:pt x="166" y="57"/>
                        <a:pt x="166" y="57"/>
                      </a:quadBezTo>
                      <a:quadBezTo>
                        <a:pt x="197" y="168"/>
                        <a:pt x="197" y="168"/>
                      </a:quadBezTo>
                      <a:cubicBezTo>
                        <a:pt x="200" y="178"/>
                        <a:pt x="209" y="183"/>
                        <a:pt x="218" y="181"/>
                      </a:cubicBezTo>
                      <a:cubicBezTo>
                        <a:pt x="228" y="179"/>
                        <a:pt x="234" y="169"/>
                        <a:pt x="231" y="160"/>
                      </a:cubicBezTo>
                      <a:close/>
                    </a:path>
                  </a:pathLst>
                </a:custGeom>
                <a:grpFill/>
                <a:ln>
                  <a:noFill/>
                </a:ln>
              </p:spPr>
              <p:txBody>
                <a:bodyPr vert="horz" wrap="square" lIns="91440" tIns="45720" rIns="91440" bIns="45720" anchor="t" anchorCtr="0"/>
                <a:lstStyle/>
                <a:p>
                  <a:pPr lvl="0"/>
                  <a:endParaRPr lang="ja-JP" altLang="en-US"/>
                </a:p>
              </p:txBody>
            </p:sp>
          </p:grpSp>
          <p:grpSp>
            <p:nvGrpSpPr>
              <p:cNvPr id="49" name="グループ化 48"/>
              <p:cNvGrpSpPr>
                <a:grpSpLocks noChangeAspect="1"/>
              </p:cNvGrpSpPr>
              <p:nvPr/>
            </p:nvGrpSpPr>
            <p:grpSpPr>
              <a:xfrm rot="0">
                <a:off x="6309890" y="4842308"/>
                <a:ext cx="197598" cy="432000"/>
                <a:chOff x="1812925" y="4146550"/>
                <a:chExt cx="877888" cy="1919288"/>
              </a:xfrm>
              <a:solidFill>
                <a:srgbClr val="ff6699"/>
              </a:solidFill>
            </p:grpSpPr>
            <p:sp>
              <p:nvSpPr>
                <p:cNvPr id="50" name="Oval 6"/>
                <p:cNvSpPr>
                  <a:spLocks noChangeArrowheads="1"/>
                </p:cNvSpPr>
                <p:nvPr/>
              </p:nvSpPr>
              <p:spPr>
                <a:xfrm>
                  <a:off x="2090738" y="4146550"/>
                  <a:ext cx="319088" cy="317500"/>
                </a:xfrm>
                <a:prstGeom prst="ellipse">
                  <a:avLst/>
                </a:prstGeom>
                <a:grpFill/>
                <a:ln>
                  <a:noFill/>
                </a:ln>
              </p:spPr>
              <p:txBody>
                <a:bodyPr vert="horz" wrap="square" lIns="91440" tIns="45720" rIns="91440" bIns="45720" anchor="t" anchorCtr="0"/>
                <a:lstStyle/>
                <a:p>
                  <a:pPr lvl="0"/>
                  <a:endParaRPr lang="ja-JP" altLang="en-US"/>
                </a:p>
              </p:txBody>
            </p:sp>
            <p:sp>
              <p:nvSpPr>
                <p:cNvPr id="51" name="Freeform 7"/>
                <p:cNvSpPr/>
                <p:nvPr/>
              </p:nvSpPr>
              <p:spPr>
                <a:xfrm>
                  <a:off x="1812925" y="4513263"/>
                  <a:ext cx="877888" cy="1552575"/>
                </a:xfrm>
                <a:custGeom>
                  <a:avLst/>
                  <a:gdLst>
                    <a:gd name="T0" fmla="*/ 231 w 234"/>
                    <a:gd name="T1" fmla="*/ 160 h 414"/>
                    <a:gd name="T2" fmla="*/ 200 w 234"/>
                    <a:gd name="T3" fmla="*/ 48 h 414"/>
                    <a:gd name="T4" fmla="*/ 150 w 234"/>
                    <a:gd name="T5" fmla="*/ 0 h 414"/>
                    <a:gd name="T6" fmla="*/ 117 w 234"/>
                    <a:gd name="T7" fmla="*/ 0 h 414"/>
                    <a:gd name="T8" fmla="*/ 83 w 234"/>
                    <a:gd name="T9" fmla="*/ 0 h 414"/>
                    <a:gd name="T10" fmla="*/ 33 w 234"/>
                    <a:gd name="T11" fmla="*/ 48 h 414"/>
                    <a:gd name="T12" fmla="*/ 2 w 234"/>
                    <a:gd name="T13" fmla="*/ 160 h 414"/>
                    <a:gd name="T14" fmla="*/ 15 w 234"/>
                    <a:gd name="T15" fmla="*/ 181 h 414"/>
                    <a:gd name="T16" fmla="*/ 36 w 234"/>
                    <a:gd name="T17" fmla="*/ 168 h 414"/>
                    <a:gd name="T18" fmla="*/ 67 w 234"/>
                    <a:gd name="T19" fmla="*/ 57 h 414"/>
                    <a:gd name="T20" fmla="*/ 76 w 234"/>
                    <a:gd name="T21" fmla="*/ 57 h 414"/>
                    <a:gd name="T22" fmla="*/ 22 w 234"/>
                    <a:gd name="T23" fmla="*/ 251 h 414"/>
                    <a:gd name="T24" fmla="*/ 73 w 234"/>
                    <a:gd name="T25" fmla="*/ 251 h 414"/>
                    <a:gd name="T26" fmla="*/ 73 w 234"/>
                    <a:gd name="T27" fmla="*/ 394 h 414"/>
                    <a:gd name="T28" fmla="*/ 93 w 234"/>
                    <a:gd name="T29" fmla="*/ 414 h 414"/>
                    <a:gd name="T30" fmla="*/ 113 w 234"/>
                    <a:gd name="T31" fmla="*/ 394 h 414"/>
                    <a:gd name="T32" fmla="*/ 113 w 234"/>
                    <a:gd name="T33" fmla="*/ 251 h 414"/>
                    <a:gd name="T34" fmla="*/ 124 w 234"/>
                    <a:gd name="T35" fmla="*/ 251 h 414"/>
                    <a:gd name="T36" fmla="*/ 124 w 234"/>
                    <a:gd name="T37" fmla="*/ 394 h 414"/>
                    <a:gd name="T38" fmla="*/ 144 w 234"/>
                    <a:gd name="T39" fmla="*/ 414 h 414"/>
                    <a:gd name="T40" fmla="*/ 164 w 234"/>
                    <a:gd name="T41" fmla="*/ 394 h 414"/>
                    <a:gd name="T42" fmla="*/ 164 w 234"/>
                    <a:gd name="T43" fmla="*/ 251 h 414"/>
                    <a:gd name="T44" fmla="*/ 211 w 234"/>
                    <a:gd name="T45" fmla="*/ 251 h 414"/>
                    <a:gd name="T46" fmla="*/ 157 w 234"/>
                    <a:gd name="T47" fmla="*/ 57 h 414"/>
                    <a:gd name="T48" fmla="*/ 166 w 234"/>
                    <a:gd name="T49" fmla="*/ 57 h 414"/>
                    <a:gd name="T50" fmla="*/ 197 w 234"/>
                    <a:gd name="T51" fmla="*/ 168 h 414"/>
                    <a:gd name="T52" fmla="*/ 218 w 234"/>
                    <a:gd name="T53" fmla="*/ 181 h 414"/>
                    <a:gd name="T54" fmla="*/ 231 w 234"/>
                    <a:gd name="T55" fmla="*/ 160 h 4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4" h="414">
                      <a:moveTo>
                        <a:pt x="231" y="160"/>
                      </a:moveTo>
                      <a:quadBezTo>
                        <a:pt x="200" y="48"/>
                        <a:pt x="200" y="48"/>
                      </a:quadBezTo>
                      <a:cubicBezTo>
                        <a:pt x="191" y="19"/>
                        <a:pt x="172" y="0"/>
                        <a:pt x="150" y="0"/>
                      </a:cubicBezTo>
                      <a:cubicBezTo>
                        <a:pt x="134" y="0"/>
                        <a:pt x="117" y="0"/>
                        <a:pt x="117" y="0"/>
                      </a:cubicBezTo>
                      <a:cubicBezTo>
                        <a:pt x="117" y="0"/>
                        <a:pt x="99" y="0"/>
                        <a:pt x="83" y="0"/>
                      </a:cubicBezTo>
                      <a:cubicBezTo>
                        <a:pt x="61" y="0"/>
                        <a:pt x="42" y="19"/>
                        <a:pt x="33" y="48"/>
                      </a:cubicBezTo>
                      <a:quadBezTo>
                        <a:pt x="2" y="160"/>
                        <a:pt x="2" y="160"/>
                      </a:quadBezTo>
                      <a:cubicBezTo>
                        <a:pt x="0" y="169"/>
                        <a:pt x="5" y="179"/>
                        <a:pt x="15" y="181"/>
                      </a:cubicBezTo>
                      <a:cubicBezTo>
                        <a:pt x="24" y="183"/>
                        <a:pt x="34" y="178"/>
                        <a:pt x="36" y="168"/>
                      </a:cubicBezTo>
                      <a:quadBezTo>
                        <a:pt x="67" y="57"/>
                        <a:pt x="67" y="57"/>
                      </a:quadBezTo>
                      <a:quadBezTo>
                        <a:pt x="76" y="57"/>
                        <a:pt x="76" y="57"/>
                      </a:quadBezTo>
                      <a:quadBezTo>
                        <a:pt x="22" y="251"/>
                        <a:pt x="22" y="251"/>
                      </a:quadBezTo>
                      <a:quadBezTo>
                        <a:pt x="73" y="251"/>
                        <a:pt x="73" y="251"/>
                      </a:quadBezTo>
                      <a:quadBezTo>
                        <a:pt x="73" y="394"/>
                        <a:pt x="73" y="394"/>
                      </a:quadBezTo>
                      <a:cubicBezTo>
                        <a:pt x="73" y="405"/>
                        <a:pt x="82" y="414"/>
                        <a:pt x="93" y="414"/>
                      </a:cubicBezTo>
                      <a:cubicBezTo>
                        <a:pt x="104" y="414"/>
                        <a:pt x="113" y="405"/>
                        <a:pt x="113" y="394"/>
                      </a:cubicBezTo>
                      <a:quadBezTo>
                        <a:pt x="113" y="251"/>
                        <a:pt x="113" y="251"/>
                      </a:quadBezTo>
                      <a:quadBezTo>
                        <a:pt x="124" y="251"/>
                        <a:pt x="124" y="251"/>
                      </a:quadBezTo>
                      <a:quadBezTo>
                        <a:pt x="124" y="394"/>
                        <a:pt x="124" y="394"/>
                      </a:quadBezTo>
                      <a:cubicBezTo>
                        <a:pt x="124" y="405"/>
                        <a:pt x="133" y="414"/>
                        <a:pt x="144" y="414"/>
                      </a:cubicBezTo>
                      <a:cubicBezTo>
                        <a:pt x="155" y="414"/>
                        <a:pt x="164" y="405"/>
                        <a:pt x="164" y="394"/>
                      </a:cubicBezTo>
                      <a:quadBezTo>
                        <a:pt x="164" y="251"/>
                        <a:pt x="164" y="251"/>
                      </a:quadBezTo>
                      <a:quadBezTo>
                        <a:pt x="211" y="251"/>
                        <a:pt x="211" y="251"/>
                      </a:quadBezTo>
                      <a:quadBezTo>
                        <a:pt x="157" y="57"/>
                        <a:pt x="157" y="57"/>
                      </a:quadBezTo>
                      <a:quadBezTo>
                        <a:pt x="166" y="57"/>
                        <a:pt x="166" y="57"/>
                      </a:quadBezTo>
                      <a:quadBezTo>
                        <a:pt x="197" y="168"/>
                        <a:pt x="197" y="168"/>
                      </a:quadBezTo>
                      <a:cubicBezTo>
                        <a:pt x="200" y="178"/>
                        <a:pt x="209" y="183"/>
                        <a:pt x="218" y="181"/>
                      </a:cubicBezTo>
                      <a:cubicBezTo>
                        <a:pt x="228" y="179"/>
                        <a:pt x="234" y="169"/>
                        <a:pt x="231" y="160"/>
                      </a:cubicBezTo>
                      <a:close/>
                    </a:path>
                  </a:pathLst>
                </a:custGeom>
                <a:grpFill/>
                <a:ln>
                  <a:noFill/>
                </a:ln>
              </p:spPr>
              <p:txBody>
                <a:bodyPr vert="horz" wrap="square" lIns="91440" tIns="45720" rIns="91440" bIns="45720" anchor="t" anchorCtr="0"/>
                <a:lstStyle/>
                <a:p>
                  <a:pPr lvl="0"/>
                  <a:endParaRPr lang="ja-JP" altLang="en-US"/>
                </a:p>
              </p:txBody>
            </p:sp>
          </p:grpSp>
          <p:grpSp>
            <p:nvGrpSpPr>
              <p:cNvPr id="52" name="グループ化 51"/>
              <p:cNvGrpSpPr>
                <a:grpSpLocks noChangeAspect="1"/>
              </p:cNvGrpSpPr>
              <p:nvPr/>
            </p:nvGrpSpPr>
            <p:grpSpPr>
              <a:xfrm rot="0">
                <a:off x="6528713" y="4842308"/>
                <a:ext cx="197598" cy="432000"/>
                <a:chOff x="1812925" y="4146550"/>
                <a:chExt cx="877888" cy="1919288"/>
              </a:xfrm>
              <a:solidFill>
                <a:srgbClr val="ff6699"/>
              </a:solidFill>
            </p:grpSpPr>
            <p:sp>
              <p:nvSpPr>
                <p:cNvPr id="53" name="Oval 6"/>
                <p:cNvSpPr>
                  <a:spLocks noChangeArrowheads="1"/>
                </p:cNvSpPr>
                <p:nvPr/>
              </p:nvSpPr>
              <p:spPr>
                <a:xfrm>
                  <a:off x="2090738" y="4146550"/>
                  <a:ext cx="319088" cy="317500"/>
                </a:xfrm>
                <a:prstGeom prst="ellipse">
                  <a:avLst/>
                </a:prstGeom>
                <a:grpFill/>
                <a:ln>
                  <a:noFill/>
                </a:ln>
              </p:spPr>
              <p:txBody>
                <a:bodyPr vert="horz" wrap="square" lIns="91440" tIns="45720" rIns="91440" bIns="45720" anchor="t" anchorCtr="0"/>
                <a:lstStyle/>
                <a:p>
                  <a:pPr lvl="0"/>
                  <a:endParaRPr lang="ja-JP" altLang="en-US"/>
                </a:p>
              </p:txBody>
            </p:sp>
            <p:sp>
              <p:nvSpPr>
                <p:cNvPr id="54" name="Freeform 7"/>
                <p:cNvSpPr/>
                <p:nvPr/>
              </p:nvSpPr>
              <p:spPr>
                <a:xfrm>
                  <a:off x="1812925" y="4513263"/>
                  <a:ext cx="877888" cy="1552575"/>
                </a:xfrm>
                <a:custGeom>
                  <a:avLst/>
                  <a:gdLst>
                    <a:gd name="T0" fmla="*/ 231 w 234"/>
                    <a:gd name="T1" fmla="*/ 160 h 414"/>
                    <a:gd name="T2" fmla="*/ 200 w 234"/>
                    <a:gd name="T3" fmla="*/ 48 h 414"/>
                    <a:gd name="T4" fmla="*/ 150 w 234"/>
                    <a:gd name="T5" fmla="*/ 0 h 414"/>
                    <a:gd name="T6" fmla="*/ 117 w 234"/>
                    <a:gd name="T7" fmla="*/ 0 h 414"/>
                    <a:gd name="T8" fmla="*/ 83 w 234"/>
                    <a:gd name="T9" fmla="*/ 0 h 414"/>
                    <a:gd name="T10" fmla="*/ 33 w 234"/>
                    <a:gd name="T11" fmla="*/ 48 h 414"/>
                    <a:gd name="T12" fmla="*/ 2 w 234"/>
                    <a:gd name="T13" fmla="*/ 160 h 414"/>
                    <a:gd name="T14" fmla="*/ 15 w 234"/>
                    <a:gd name="T15" fmla="*/ 181 h 414"/>
                    <a:gd name="T16" fmla="*/ 36 w 234"/>
                    <a:gd name="T17" fmla="*/ 168 h 414"/>
                    <a:gd name="T18" fmla="*/ 67 w 234"/>
                    <a:gd name="T19" fmla="*/ 57 h 414"/>
                    <a:gd name="T20" fmla="*/ 76 w 234"/>
                    <a:gd name="T21" fmla="*/ 57 h 414"/>
                    <a:gd name="T22" fmla="*/ 22 w 234"/>
                    <a:gd name="T23" fmla="*/ 251 h 414"/>
                    <a:gd name="T24" fmla="*/ 73 w 234"/>
                    <a:gd name="T25" fmla="*/ 251 h 414"/>
                    <a:gd name="T26" fmla="*/ 73 w 234"/>
                    <a:gd name="T27" fmla="*/ 394 h 414"/>
                    <a:gd name="T28" fmla="*/ 93 w 234"/>
                    <a:gd name="T29" fmla="*/ 414 h 414"/>
                    <a:gd name="T30" fmla="*/ 113 w 234"/>
                    <a:gd name="T31" fmla="*/ 394 h 414"/>
                    <a:gd name="T32" fmla="*/ 113 w 234"/>
                    <a:gd name="T33" fmla="*/ 251 h 414"/>
                    <a:gd name="T34" fmla="*/ 124 w 234"/>
                    <a:gd name="T35" fmla="*/ 251 h 414"/>
                    <a:gd name="T36" fmla="*/ 124 w 234"/>
                    <a:gd name="T37" fmla="*/ 394 h 414"/>
                    <a:gd name="T38" fmla="*/ 144 w 234"/>
                    <a:gd name="T39" fmla="*/ 414 h 414"/>
                    <a:gd name="T40" fmla="*/ 164 w 234"/>
                    <a:gd name="T41" fmla="*/ 394 h 414"/>
                    <a:gd name="T42" fmla="*/ 164 w 234"/>
                    <a:gd name="T43" fmla="*/ 251 h 414"/>
                    <a:gd name="T44" fmla="*/ 211 w 234"/>
                    <a:gd name="T45" fmla="*/ 251 h 414"/>
                    <a:gd name="T46" fmla="*/ 157 w 234"/>
                    <a:gd name="T47" fmla="*/ 57 h 414"/>
                    <a:gd name="T48" fmla="*/ 166 w 234"/>
                    <a:gd name="T49" fmla="*/ 57 h 414"/>
                    <a:gd name="T50" fmla="*/ 197 w 234"/>
                    <a:gd name="T51" fmla="*/ 168 h 414"/>
                    <a:gd name="T52" fmla="*/ 218 w 234"/>
                    <a:gd name="T53" fmla="*/ 181 h 414"/>
                    <a:gd name="T54" fmla="*/ 231 w 234"/>
                    <a:gd name="T55" fmla="*/ 160 h 4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4" h="414">
                      <a:moveTo>
                        <a:pt x="231" y="160"/>
                      </a:moveTo>
                      <a:quadBezTo>
                        <a:pt x="200" y="48"/>
                        <a:pt x="200" y="48"/>
                      </a:quadBezTo>
                      <a:cubicBezTo>
                        <a:pt x="191" y="19"/>
                        <a:pt x="172" y="0"/>
                        <a:pt x="150" y="0"/>
                      </a:cubicBezTo>
                      <a:cubicBezTo>
                        <a:pt x="134" y="0"/>
                        <a:pt x="117" y="0"/>
                        <a:pt x="117" y="0"/>
                      </a:cubicBezTo>
                      <a:cubicBezTo>
                        <a:pt x="117" y="0"/>
                        <a:pt x="99" y="0"/>
                        <a:pt x="83" y="0"/>
                      </a:cubicBezTo>
                      <a:cubicBezTo>
                        <a:pt x="61" y="0"/>
                        <a:pt x="42" y="19"/>
                        <a:pt x="33" y="48"/>
                      </a:cubicBezTo>
                      <a:quadBezTo>
                        <a:pt x="2" y="160"/>
                        <a:pt x="2" y="160"/>
                      </a:quadBezTo>
                      <a:cubicBezTo>
                        <a:pt x="0" y="169"/>
                        <a:pt x="5" y="179"/>
                        <a:pt x="15" y="181"/>
                      </a:cubicBezTo>
                      <a:cubicBezTo>
                        <a:pt x="24" y="183"/>
                        <a:pt x="34" y="178"/>
                        <a:pt x="36" y="168"/>
                      </a:cubicBezTo>
                      <a:quadBezTo>
                        <a:pt x="67" y="57"/>
                        <a:pt x="67" y="57"/>
                      </a:quadBezTo>
                      <a:quadBezTo>
                        <a:pt x="76" y="57"/>
                        <a:pt x="76" y="57"/>
                      </a:quadBezTo>
                      <a:quadBezTo>
                        <a:pt x="22" y="251"/>
                        <a:pt x="22" y="251"/>
                      </a:quadBezTo>
                      <a:quadBezTo>
                        <a:pt x="73" y="251"/>
                        <a:pt x="73" y="251"/>
                      </a:quadBezTo>
                      <a:quadBezTo>
                        <a:pt x="73" y="394"/>
                        <a:pt x="73" y="394"/>
                      </a:quadBezTo>
                      <a:cubicBezTo>
                        <a:pt x="73" y="405"/>
                        <a:pt x="82" y="414"/>
                        <a:pt x="93" y="414"/>
                      </a:cubicBezTo>
                      <a:cubicBezTo>
                        <a:pt x="104" y="414"/>
                        <a:pt x="113" y="405"/>
                        <a:pt x="113" y="394"/>
                      </a:cubicBezTo>
                      <a:quadBezTo>
                        <a:pt x="113" y="251"/>
                        <a:pt x="113" y="251"/>
                      </a:quadBezTo>
                      <a:quadBezTo>
                        <a:pt x="124" y="251"/>
                        <a:pt x="124" y="251"/>
                      </a:quadBezTo>
                      <a:quadBezTo>
                        <a:pt x="124" y="394"/>
                        <a:pt x="124" y="394"/>
                      </a:quadBezTo>
                      <a:cubicBezTo>
                        <a:pt x="124" y="405"/>
                        <a:pt x="133" y="414"/>
                        <a:pt x="144" y="414"/>
                      </a:cubicBezTo>
                      <a:cubicBezTo>
                        <a:pt x="155" y="414"/>
                        <a:pt x="164" y="405"/>
                        <a:pt x="164" y="394"/>
                      </a:cubicBezTo>
                      <a:quadBezTo>
                        <a:pt x="164" y="251"/>
                        <a:pt x="164" y="251"/>
                      </a:quadBezTo>
                      <a:quadBezTo>
                        <a:pt x="211" y="251"/>
                        <a:pt x="211" y="251"/>
                      </a:quadBezTo>
                      <a:quadBezTo>
                        <a:pt x="157" y="57"/>
                        <a:pt x="157" y="57"/>
                      </a:quadBezTo>
                      <a:quadBezTo>
                        <a:pt x="166" y="57"/>
                        <a:pt x="166" y="57"/>
                      </a:quadBezTo>
                      <a:quadBezTo>
                        <a:pt x="197" y="168"/>
                        <a:pt x="197" y="168"/>
                      </a:quadBezTo>
                      <a:cubicBezTo>
                        <a:pt x="200" y="178"/>
                        <a:pt x="209" y="183"/>
                        <a:pt x="218" y="181"/>
                      </a:cubicBezTo>
                      <a:cubicBezTo>
                        <a:pt x="228" y="179"/>
                        <a:pt x="234" y="169"/>
                        <a:pt x="231" y="160"/>
                      </a:cubicBezTo>
                      <a:close/>
                    </a:path>
                  </a:pathLst>
                </a:custGeom>
                <a:grpFill/>
                <a:ln>
                  <a:noFill/>
                </a:ln>
              </p:spPr>
              <p:txBody>
                <a:bodyPr vert="horz" wrap="square" lIns="91440" tIns="45720" rIns="91440" bIns="45720" anchor="t" anchorCtr="0"/>
                <a:lstStyle/>
                <a:p>
                  <a:pPr lvl="0"/>
                  <a:endParaRPr lang="ja-JP" altLang="en-US"/>
                </a:p>
              </p:txBody>
            </p:sp>
          </p:grpSp>
          <p:grpSp>
            <p:nvGrpSpPr>
              <p:cNvPr id="55" name="グループ化 54"/>
              <p:cNvGrpSpPr>
                <a:grpSpLocks noChangeAspect="1"/>
              </p:cNvGrpSpPr>
              <p:nvPr/>
            </p:nvGrpSpPr>
            <p:grpSpPr>
              <a:xfrm rot="0">
                <a:off x="6747536" y="4842308"/>
                <a:ext cx="197598" cy="432000"/>
                <a:chOff x="1812925" y="4146550"/>
                <a:chExt cx="877888" cy="1919288"/>
              </a:xfrm>
              <a:solidFill>
                <a:srgbClr val="ff6699"/>
              </a:solidFill>
            </p:grpSpPr>
            <p:sp>
              <p:nvSpPr>
                <p:cNvPr id="56" name="Oval 6"/>
                <p:cNvSpPr>
                  <a:spLocks noChangeArrowheads="1"/>
                </p:cNvSpPr>
                <p:nvPr/>
              </p:nvSpPr>
              <p:spPr>
                <a:xfrm>
                  <a:off x="2090738" y="4146550"/>
                  <a:ext cx="319088" cy="317500"/>
                </a:xfrm>
                <a:prstGeom prst="ellipse">
                  <a:avLst/>
                </a:prstGeom>
                <a:grpFill/>
                <a:ln>
                  <a:noFill/>
                </a:ln>
              </p:spPr>
              <p:txBody>
                <a:bodyPr vert="horz" wrap="square" lIns="91440" tIns="45720" rIns="91440" bIns="45720" anchor="t" anchorCtr="0"/>
                <a:lstStyle/>
                <a:p>
                  <a:pPr lvl="0"/>
                  <a:endParaRPr lang="ja-JP" altLang="en-US"/>
                </a:p>
              </p:txBody>
            </p:sp>
            <p:sp>
              <p:nvSpPr>
                <p:cNvPr id="57" name="Freeform 7"/>
                <p:cNvSpPr/>
                <p:nvPr/>
              </p:nvSpPr>
              <p:spPr>
                <a:xfrm>
                  <a:off x="1812925" y="4513263"/>
                  <a:ext cx="877888" cy="1552575"/>
                </a:xfrm>
                <a:custGeom>
                  <a:avLst/>
                  <a:gdLst>
                    <a:gd name="T0" fmla="*/ 231 w 234"/>
                    <a:gd name="T1" fmla="*/ 160 h 414"/>
                    <a:gd name="T2" fmla="*/ 200 w 234"/>
                    <a:gd name="T3" fmla="*/ 48 h 414"/>
                    <a:gd name="T4" fmla="*/ 150 w 234"/>
                    <a:gd name="T5" fmla="*/ 0 h 414"/>
                    <a:gd name="T6" fmla="*/ 117 w 234"/>
                    <a:gd name="T7" fmla="*/ 0 h 414"/>
                    <a:gd name="T8" fmla="*/ 83 w 234"/>
                    <a:gd name="T9" fmla="*/ 0 h 414"/>
                    <a:gd name="T10" fmla="*/ 33 w 234"/>
                    <a:gd name="T11" fmla="*/ 48 h 414"/>
                    <a:gd name="T12" fmla="*/ 2 w 234"/>
                    <a:gd name="T13" fmla="*/ 160 h 414"/>
                    <a:gd name="T14" fmla="*/ 15 w 234"/>
                    <a:gd name="T15" fmla="*/ 181 h 414"/>
                    <a:gd name="T16" fmla="*/ 36 w 234"/>
                    <a:gd name="T17" fmla="*/ 168 h 414"/>
                    <a:gd name="T18" fmla="*/ 67 w 234"/>
                    <a:gd name="T19" fmla="*/ 57 h 414"/>
                    <a:gd name="T20" fmla="*/ 76 w 234"/>
                    <a:gd name="T21" fmla="*/ 57 h 414"/>
                    <a:gd name="T22" fmla="*/ 22 w 234"/>
                    <a:gd name="T23" fmla="*/ 251 h 414"/>
                    <a:gd name="T24" fmla="*/ 73 w 234"/>
                    <a:gd name="T25" fmla="*/ 251 h 414"/>
                    <a:gd name="T26" fmla="*/ 73 w 234"/>
                    <a:gd name="T27" fmla="*/ 394 h 414"/>
                    <a:gd name="T28" fmla="*/ 93 w 234"/>
                    <a:gd name="T29" fmla="*/ 414 h 414"/>
                    <a:gd name="T30" fmla="*/ 113 w 234"/>
                    <a:gd name="T31" fmla="*/ 394 h 414"/>
                    <a:gd name="T32" fmla="*/ 113 w 234"/>
                    <a:gd name="T33" fmla="*/ 251 h 414"/>
                    <a:gd name="T34" fmla="*/ 124 w 234"/>
                    <a:gd name="T35" fmla="*/ 251 h 414"/>
                    <a:gd name="T36" fmla="*/ 124 w 234"/>
                    <a:gd name="T37" fmla="*/ 394 h 414"/>
                    <a:gd name="T38" fmla="*/ 144 w 234"/>
                    <a:gd name="T39" fmla="*/ 414 h 414"/>
                    <a:gd name="T40" fmla="*/ 164 w 234"/>
                    <a:gd name="T41" fmla="*/ 394 h 414"/>
                    <a:gd name="T42" fmla="*/ 164 w 234"/>
                    <a:gd name="T43" fmla="*/ 251 h 414"/>
                    <a:gd name="T44" fmla="*/ 211 w 234"/>
                    <a:gd name="T45" fmla="*/ 251 h 414"/>
                    <a:gd name="T46" fmla="*/ 157 w 234"/>
                    <a:gd name="T47" fmla="*/ 57 h 414"/>
                    <a:gd name="T48" fmla="*/ 166 w 234"/>
                    <a:gd name="T49" fmla="*/ 57 h 414"/>
                    <a:gd name="T50" fmla="*/ 197 w 234"/>
                    <a:gd name="T51" fmla="*/ 168 h 414"/>
                    <a:gd name="T52" fmla="*/ 218 w 234"/>
                    <a:gd name="T53" fmla="*/ 181 h 414"/>
                    <a:gd name="T54" fmla="*/ 231 w 234"/>
                    <a:gd name="T55" fmla="*/ 160 h 4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4" h="414">
                      <a:moveTo>
                        <a:pt x="231" y="160"/>
                      </a:moveTo>
                      <a:quadBezTo>
                        <a:pt x="200" y="48"/>
                        <a:pt x="200" y="48"/>
                      </a:quadBezTo>
                      <a:cubicBezTo>
                        <a:pt x="191" y="19"/>
                        <a:pt x="172" y="0"/>
                        <a:pt x="150" y="0"/>
                      </a:cubicBezTo>
                      <a:cubicBezTo>
                        <a:pt x="134" y="0"/>
                        <a:pt x="117" y="0"/>
                        <a:pt x="117" y="0"/>
                      </a:cubicBezTo>
                      <a:cubicBezTo>
                        <a:pt x="117" y="0"/>
                        <a:pt x="99" y="0"/>
                        <a:pt x="83" y="0"/>
                      </a:cubicBezTo>
                      <a:cubicBezTo>
                        <a:pt x="61" y="0"/>
                        <a:pt x="42" y="19"/>
                        <a:pt x="33" y="48"/>
                      </a:cubicBezTo>
                      <a:quadBezTo>
                        <a:pt x="2" y="160"/>
                        <a:pt x="2" y="160"/>
                      </a:quadBezTo>
                      <a:cubicBezTo>
                        <a:pt x="0" y="169"/>
                        <a:pt x="5" y="179"/>
                        <a:pt x="15" y="181"/>
                      </a:cubicBezTo>
                      <a:cubicBezTo>
                        <a:pt x="24" y="183"/>
                        <a:pt x="34" y="178"/>
                        <a:pt x="36" y="168"/>
                      </a:cubicBezTo>
                      <a:quadBezTo>
                        <a:pt x="67" y="57"/>
                        <a:pt x="67" y="57"/>
                      </a:quadBezTo>
                      <a:quadBezTo>
                        <a:pt x="76" y="57"/>
                        <a:pt x="76" y="57"/>
                      </a:quadBezTo>
                      <a:quadBezTo>
                        <a:pt x="22" y="251"/>
                        <a:pt x="22" y="251"/>
                      </a:quadBezTo>
                      <a:quadBezTo>
                        <a:pt x="73" y="251"/>
                        <a:pt x="73" y="251"/>
                      </a:quadBezTo>
                      <a:quadBezTo>
                        <a:pt x="73" y="394"/>
                        <a:pt x="73" y="394"/>
                      </a:quadBezTo>
                      <a:cubicBezTo>
                        <a:pt x="73" y="405"/>
                        <a:pt x="82" y="414"/>
                        <a:pt x="93" y="414"/>
                      </a:cubicBezTo>
                      <a:cubicBezTo>
                        <a:pt x="104" y="414"/>
                        <a:pt x="113" y="405"/>
                        <a:pt x="113" y="394"/>
                      </a:cubicBezTo>
                      <a:quadBezTo>
                        <a:pt x="113" y="251"/>
                        <a:pt x="113" y="251"/>
                      </a:quadBezTo>
                      <a:quadBezTo>
                        <a:pt x="124" y="251"/>
                        <a:pt x="124" y="251"/>
                      </a:quadBezTo>
                      <a:quadBezTo>
                        <a:pt x="124" y="394"/>
                        <a:pt x="124" y="394"/>
                      </a:quadBezTo>
                      <a:cubicBezTo>
                        <a:pt x="124" y="405"/>
                        <a:pt x="133" y="414"/>
                        <a:pt x="144" y="414"/>
                      </a:cubicBezTo>
                      <a:cubicBezTo>
                        <a:pt x="155" y="414"/>
                        <a:pt x="164" y="405"/>
                        <a:pt x="164" y="394"/>
                      </a:cubicBezTo>
                      <a:quadBezTo>
                        <a:pt x="164" y="251"/>
                        <a:pt x="164" y="251"/>
                      </a:quadBezTo>
                      <a:quadBezTo>
                        <a:pt x="211" y="251"/>
                        <a:pt x="211" y="251"/>
                      </a:quadBezTo>
                      <a:quadBezTo>
                        <a:pt x="157" y="57"/>
                        <a:pt x="157" y="57"/>
                      </a:quadBezTo>
                      <a:quadBezTo>
                        <a:pt x="166" y="57"/>
                        <a:pt x="166" y="57"/>
                      </a:quadBezTo>
                      <a:quadBezTo>
                        <a:pt x="197" y="168"/>
                        <a:pt x="197" y="168"/>
                      </a:quadBezTo>
                      <a:cubicBezTo>
                        <a:pt x="200" y="178"/>
                        <a:pt x="209" y="183"/>
                        <a:pt x="218" y="181"/>
                      </a:cubicBezTo>
                      <a:cubicBezTo>
                        <a:pt x="228" y="179"/>
                        <a:pt x="234" y="169"/>
                        <a:pt x="231" y="160"/>
                      </a:cubicBezTo>
                      <a:close/>
                    </a:path>
                  </a:pathLst>
                </a:custGeom>
                <a:grpFill/>
                <a:ln>
                  <a:noFill/>
                </a:ln>
              </p:spPr>
              <p:txBody>
                <a:bodyPr vert="horz" wrap="square" lIns="91440" tIns="45720" rIns="91440" bIns="45720" anchor="t" anchorCtr="0"/>
                <a:lstStyle/>
                <a:p>
                  <a:pPr lvl="0"/>
                  <a:endParaRPr lang="ja-JP" altLang="en-US"/>
                </a:p>
              </p:txBody>
            </p:sp>
          </p:grpSp>
          <p:grpSp>
            <p:nvGrpSpPr>
              <p:cNvPr id="238" name="グループ化 237"/>
              <p:cNvGrpSpPr>
                <a:grpSpLocks noChangeAspect="1"/>
              </p:cNvGrpSpPr>
              <p:nvPr/>
            </p:nvGrpSpPr>
            <p:grpSpPr>
              <a:xfrm rot="0">
                <a:off x="6966359" y="4842308"/>
                <a:ext cx="197598" cy="432000"/>
                <a:chOff x="1812925" y="4146550"/>
                <a:chExt cx="877888" cy="1919288"/>
              </a:xfrm>
              <a:solidFill>
                <a:srgbClr val="ff6699"/>
              </a:solidFill>
            </p:grpSpPr>
            <p:sp>
              <p:nvSpPr>
                <p:cNvPr id="239" name="Oval 6"/>
                <p:cNvSpPr>
                  <a:spLocks noChangeArrowheads="1"/>
                </p:cNvSpPr>
                <p:nvPr/>
              </p:nvSpPr>
              <p:spPr>
                <a:xfrm>
                  <a:off x="2090738" y="4146550"/>
                  <a:ext cx="319088" cy="317500"/>
                </a:xfrm>
                <a:prstGeom prst="ellipse">
                  <a:avLst/>
                </a:prstGeom>
                <a:grpFill/>
                <a:ln>
                  <a:noFill/>
                </a:ln>
              </p:spPr>
              <p:txBody>
                <a:bodyPr vert="horz" wrap="square" lIns="91440" tIns="45720" rIns="91440" bIns="45720" anchor="t" anchorCtr="0"/>
                <a:lstStyle/>
                <a:p>
                  <a:pPr lvl="0"/>
                  <a:endParaRPr lang="ja-JP" altLang="en-US"/>
                </a:p>
              </p:txBody>
            </p:sp>
            <p:sp>
              <p:nvSpPr>
                <p:cNvPr id="240" name="Freeform 7"/>
                <p:cNvSpPr/>
                <p:nvPr/>
              </p:nvSpPr>
              <p:spPr>
                <a:xfrm>
                  <a:off x="1812925" y="4513263"/>
                  <a:ext cx="877888" cy="1552575"/>
                </a:xfrm>
                <a:custGeom>
                  <a:avLst/>
                  <a:gdLst>
                    <a:gd name="T0" fmla="*/ 231 w 234"/>
                    <a:gd name="T1" fmla="*/ 160 h 414"/>
                    <a:gd name="T2" fmla="*/ 200 w 234"/>
                    <a:gd name="T3" fmla="*/ 48 h 414"/>
                    <a:gd name="T4" fmla="*/ 150 w 234"/>
                    <a:gd name="T5" fmla="*/ 0 h 414"/>
                    <a:gd name="T6" fmla="*/ 117 w 234"/>
                    <a:gd name="T7" fmla="*/ 0 h 414"/>
                    <a:gd name="T8" fmla="*/ 83 w 234"/>
                    <a:gd name="T9" fmla="*/ 0 h 414"/>
                    <a:gd name="T10" fmla="*/ 33 w 234"/>
                    <a:gd name="T11" fmla="*/ 48 h 414"/>
                    <a:gd name="T12" fmla="*/ 2 w 234"/>
                    <a:gd name="T13" fmla="*/ 160 h 414"/>
                    <a:gd name="T14" fmla="*/ 15 w 234"/>
                    <a:gd name="T15" fmla="*/ 181 h 414"/>
                    <a:gd name="T16" fmla="*/ 36 w 234"/>
                    <a:gd name="T17" fmla="*/ 168 h 414"/>
                    <a:gd name="T18" fmla="*/ 67 w 234"/>
                    <a:gd name="T19" fmla="*/ 57 h 414"/>
                    <a:gd name="T20" fmla="*/ 76 w 234"/>
                    <a:gd name="T21" fmla="*/ 57 h 414"/>
                    <a:gd name="T22" fmla="*/ 22 w 234"/>
                    <a:gd name="T23" fmla="*/ 251 h 414"/>
                    <a:gd name="T24" fmla="*/ 73 w 234"/>
                    <a:gd name="T25" fmla="*/ 251 h 414"/>
                    <a:gd name="T26" fmla="*/ 73 w 234"/>
                    <a:gd name="T27" fmla="*/ 394 h 414"/>
                    <a:gd name="T28" fmla="*/ 93 w 234"/>
                    <a:gd name="T29" fmla="*/ 414 h 414"/>
                    <a:gd name="T30" fmla="*/ 113 w 234"/>
                    <a:gd name="T31" fmla="*/ 394 h 414"/>
                    <a:gd name="T32" fmla="*/ 113 w 234"/>
                    <a:gd name="T33" fmla="*/ 251 h 414"/>
                    <a:gd name="T34" fmla="*/ 124 w 234"/>
                    <a:gd name="T35" fmla="*/ 251 h 414"/>
                    <a:gd name="T36" fmla="*/ 124 w 234"/>
                    <a:gd name="T37" fmla="*/ 394 h 414"/>
                    <a:gd name="T38" fmla="*/ 144 w 234"/>
                    <a:gd name="T39" fmla="*/ 414 h 414"/>
                    <a:gd name="T40" fmla="*/ 164 w 234"/>
                    <a:gd name="T41" fmla="*/ 394 h 414"/>
                    <a:gd name="T42" fmla="*/ 164 w 234"/>
                    <a:gd name="T43" fmla="*/ 251 h 414"/>
                    <a:gd name="T44" fmla="*/ 211 w 234"/>
                    <a:gd name="T45" fmla="*/ 251 h 414"/>
                    <a:gd name="T46" fmla="*/ 157 w 234"/>
                    <a:gd name="T47" fmla="*/ 57 h 414"/>
                    <a:gd name="T48" fmla="*/ 166 w 234"/>
                    <a:gd name="T49" fmla="*/ 57 h 414"/>
                    <a:gd name="T50" fmla="*/ 197 w 234"/>
                    <a:gd name="T51" fmla="*/ 168 h 414"/>
                    <a:gd name="T52" fmla="*/ 218 w 234"/>
                    <a:gd name="T53" fmla="*/ 181 h 414"/>
                    <a:gd name="T54" fmla="*/ 231 w 234"/>
                    <a:gd name="T55" fmla="*/ 160 h 4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4" h="414">
                      <a:moveTo>
                        <a:pt x="231" y="160"/>
                      </a:moveTo>
                      <a:quadBezTo>
                        <a:pt x="200" y="48"/>
                        <a:pt x="200" y="48"/>
                      </a:quadBezTo>
                      <a:cubicBezTo>
                        <a:pt x="191" y="19"/>
                        <a:pt x="172" y="0"/>
                        <a:pt x="150" y="0"/>
                      </a:cubicBezTo>
                      <a:cubicBezTo>
                        <a:pt x="134" y="0"/>
                        <a:pt x="117" y="0"/>
                        <a:pt x="117" y="0"/>
                      </a:cubicBezTo>
                      <a:cubicBezTo>
                        <a:pt x="117" y="0"/>
                        <a:pt x="99" y="0"/>
                        <a:pt x="83" y="0"/>
                      </a:cubicBezTo>
                      <a:cubicBezTo>
                        <a:pt x="61" y="0"/>
                        <a:pt x="42" y="19"/>
                        <a:pt x="33" y="48"/>
                      </a:cubicBezTo>
                      <a:quadBezTo>
                        <a:pt x="2" y="160"/>
                        <a:pt x="2" y="160"/>
                      </a:quadBezTo>
                      <a:cubicBezTo>
                        <a:pt x="0" y="169"/>
                        <a:pt x="5" y="179"/>
                        <a:pt x="15" y="181"/>
                      </a:cubicBezTo>
                      <a:cubicBezTo>
                        <a:pt x="24" y="183"/>
                        <a:pt x="34" y="178"/>
                        <a:pt x="36" y="168"/>
                      </a:cubicBezTo>
                      <a:quadBezTo>
                        <a:pt x="67" y="57"/>
                        <a:pt x="67" y="57"/>
                      </a:quadBezTo>
                      <a:quadBezTo>
                        <a:pt x="76" y="57"/>
                        <a:pt x="76" y="57"/>
                      </a:quadBezTo>
                      <a:quadBezTo>
                        <a:pt x="22" y="251"/>
                        <a:pt x="22" y="251"/>
                      </a:quadBezTo>
                      <a:quadBezTo>
                        <a:pt x="73" y="251"/>
                        <a:pt x="73" y="251"/>
                      </a:quadBezTo>
                      <a:quadBezTo>
                        <a:pt x="73" y="394"/>
                        <a:pt x="73" y="394"/>
                      </a:quadBezTo>
                      <a:cubicBezTo>
                        <a:pt x="73" y="405"/>
                        <a:pt x="82" y="414"/>
                        <a:pt x="93" y="414"/>
                      </a:cubicBezTo>
                      <a:cubicBezTo>
                        <a:pt x="104" y="414"/>
                        <a:pt x="113" y="405"/>
                        <a:pt x="113" y="394"/>
                      </a:cubicBezTo>
                      <a:quadBezTo>
                        <a:pt x="113" y="251"/>
                        <a:pt x="113" y="251"/>
                      </a:quadBezTo>
                      <a:quadBezTo>
                        <a:pt x="124" y="251"/>
                        <a:pt x="124" y="251"/>
                      </a:quadBezTo>
                      <a:quadBezTo>
                        <a:pt x="124" y="394"/>
                        <a:pt x="124" y="394"/>
                      </a:quadBezTo>
                      <a:cubicBezTo>
                        <a:pt x="124" y="405"/>
                        <a:pt x="133" y="414"/>
                        <a:pt x="144" y="414"/>
                      </a:cubicBezTo>
                      <a:cubicBezTo>
                        <a:pt x="155" y="414"/>
                        <a:pt x="164" y="405"/>
                        <a:pt x="164" y="394"/>
                      </a:cubicBezTo>
                      <a:quadBezTo>
                        <a:pt x="164" y="251"/>
                        <a:pt x="164" y="251"/>
                      </a:quadBezTo>
                      <a:quadBezTo>
                        <a:pt x="211" y="251"/>
                        <a:pt x="211" y="251"/>
                      </a:quadBezTo>
                      <a:quadBezTo>
                        <a:pt x="157" y="57"/>
                        <a:pt x="157" y="57"/>
                      </a:quadBezTo>
                      <a:quadBezTo>
                        <a:pt x="166" y="57"/>
                        <a:pt x="166" y="57"/>
                      </a:quadBezTo>
                      <a:quadBezTo>
                        <a:pt x="197" y="168"/>
                        <a:pt x="197" y="168"/>
                      </a:quadBezTo>
                      <a:cubicBezTo>
                        <a:pt x="200" y="178"/>
                        <a:pt x="209" y="183"/>
                        <a:pt x="218" y="181"/>
                      </a:cubicBezTo>
                      <a:cubicBezTo>
                        <a:pt x="228" y="179"/>
                        <a:pt x="234" y="169"/>
                        <a:pt x="231" y="160"/>
                      </a:cubicBezTo>
                      <a:close/>
                    </a:path>
                  </a:pathLst>
                </a:custGeom>
                <a:grpFill/>
                <a:ln>
                  <a:noFill/>
                </a:ln>
              </p:spPr>
              <p:txBody>
                <a:bodyPr vert="horz" wrap="square" lIns="91440" tIns="45720" rIns="91440" bIns="45720" anchor="t" anchorCtr="0"/>
                <a:lstStyle/>
                <a:p>
                  <a:pPr lvl="0"/>
                  <a:endParaRPr lang="ja-JP" altLang="en-US"/>
                </a:p>
              </p:txBody>
            </p:sp>
          </p:grpSp>
          <p:grpSp>
            <p:nvGrpSpPr>
              <p:cNvPr id="241" name="グループ化 240"/>
              <p:cNvGrpSpPr>
                <a:grpSpLocks noChangeAspect="1"/>
              </p:cNvGrpSpPr>
              <p:nvPr/>
            </p:nvGrpSpPr>
            <p:grpSpPr>
              <a:xfrm rot="0">
                <a:off x="7185182" y="4842308"/>
                <a:ext cx="197598" cy="432000"/>
                <a:chOff x="1812925" y="4146550"/>
                <a:chExt cx="877888" cy="1919288"/>
              </a:xfrm>
              <a:solidFill>
                <a:srgbClr val="ff6699"/>
              </a:solidFill>
            </p:grpSpPr>
            <p:sp>
              <p:nvSpPr>
                <p:cNvPr id="242" name="Oval 6"/>
                <p:cNvSpPr>
                  <a:spLocks noChangeArrowheads="1"/>
                </p:cNvSpPr>
                <p:nvPr/>
              </p:nvSpPr>
              <p:spPr>
                <a:xfrm>
                  <a:off x="2090738" y="4146550"/>
                  <a:ext cx="319088" cy="317500"/>
                </a:xfrm>
                <a:prstGeom prst="ellipse">
                  <a:avLst/>
                </a:prstGeom>
                <a:grpFill/>
                <a:ln>
                  <a:noFill/>
                </a:ln>
              </p:spPr>
              <p:txBody>
                <a:bodyPr vert="horz" wrap="square" lIns="91440" tIns="45720" rIns="91440" bIns="45720" anchor="t" anchorCtr="0"/>
                <a:lstStyle/>
                <a:p>
                  <a:pPr lvl="0"/>
                  <a:endParaRPr lang="ja-JP" altLang="en-US"/>
                </a:p>
              </p:txBody>
            </p:sp>
            <p:sp>
              <p:nvSpPr>
                <p:cNvPr id="243" name="Freeform 7"/>
                <p:cNvSpPr/>
                <p:nvPr/>
              </p:nvSpPr>
              <p:spPr>
                <a:xfrm>
                  <a:off x="1812925" y="4513263"/>
                  <a:ext cx="877888" cy="1552575"/>
                </a:xfrm>
                <a:custGeom>
                  <a:avLst/>
                  <a:gdLst>
                    <a:gd name="T0" fmla="*/ 231 w 234"/>
                    <a:gd name="T1" fmla="*/ 160 h 414"/>
                    <a:gd name="T2" fmla="*/ 200 w 234"/>
                    <a:gd name="T3" fmla="*/ 48 h 414"/>
                    <a:gd name="T4" fmla="*/ 150 w 234"/>
                    <a:gd name="T5" fmla="*/ 0 h 414"/>
                    <a:gd name="T6" fmla="*/ 117 w 234"/>
                    <a:gd name="T7" fmla="*/ 0 h 414"/>
                    <a:gd name="T8" fmla="*/ 83 w 234"/>
                    <a:gd name="T9" fmla="*/ 0 h 414"/>
                    <a:gd name="T10" fmla="*/ 33 w 234"/>
                    <a:gd name="T11" fmla="*/ 48 h 414"/>
                    <a:gd name="T12" fmla="*/ 2 w 234"/>
                    <a:gd name="T13" fmla="*/ 160 h 414"/>
                    <a:gd name="T14" fmla="*/ 15 w 234"/>
                    <a:gd name="T15" fmla="*/ 181 h 414"/>
                    <a:gd name="T16" fmla="*/ 36 w 234"/>
                    <a:gd name="T17" fmla="*/ 168 h 414"/>
                    <a:gd name="T18" fmla="*/ 67 w 234"/>
                    <a:gd name="T19" fmla="*/ 57 h 414"/>
                    <a:gd name="T20" fmla="*/ 76 w 234"/>
                    <a:gd name="T21" fmla="*/ 57 h 414"/>
                    <a:gd name="T22" fmla="*/ 22 w 234"/>
                    <a:gd name="T23" fmla="*/ 251 h 414"/>
                    <a:gd name="T24" fmla="*/ 73 w 234"/>
                    <a:gd name="T25" fmla="*/ 251 h 414"/>
                    <a:gd name="T26" fmla="*/ 73 w 234"/>
                    <a:gd name="T27" fmla="*/ 394 h 414"/>
                    <a:gd name="T28" fmla="*/ 93 w 234"/>
                    <a:gd name="T29" fmla="*/ 414 h 414"/>
                    <a:gd name="T30" fmla="*/ 113 w 234"/>
                    <a:gd name="T31" fmla="*/ 394 h 414"/>
                    <a:gd name="T32" fmla="*/ 113 w 234"/>
                    <a:gd name="T33" fmla="*/ 251 h 414"/>
                    <a:gd name="T34" fmla="*/ 124 w 234"/>
                    <a:gd name="T35" fmla="*/ 251 h 414"/>
                    <a:gd name="T36" fmla="*/ 124 w 234"/>
                    <a:gd name="T37" fmla="*/ 394 h 414"/>
                    <a:gd name="T38" fmla="*/ 144 w 234"/>
                    <a:gd name="T39" fmla="*/ 414 h 414"/>
                    <a:gd name="T40" fmla="*/ 164 w 234"/>
                    <a:gd name="T41" fmla="*/ 394 h 414"/>
                    <a:gd name="T42" fmla="*/ 164 w 234"/>
                    <a:gd name="T43" fmla="*/ 251 h 414"/>
                    <a:gd name="T44" fmla="*/ 211 w 234"/>
                    <a:gd name="T45" fmla="*/ 251 h 414"/>
                    <a:gd name="T46" fmla="*/ 157 w 234"/>
                    <a:gd name="T47" fmla="*/ 57 h 414"/>
                    <a:gd name="T48" fmla="*/ 166 w 234"/>
                    <a:gd name="T49" fmla="*/ 57 h 414"/>
                    <a:gd name="T50" fmla="*/ 197 w 234"/>
                    <a:gd name="T51" fmla="*/ 168 h 414"/>
                    <a:gd name="T52" fmla="*/ 218 w 234"/>
                    <a:gd name="T53" fmla="*/ 181 h 414"/>
                    <a:gd name="T54" fmla="*/ 231 w 234"/>
                    <a:gd name="T55" fmla="*/ 160 h 4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4" h="414">
                      <a:moveTo>
                        <a:pt x="231" y="160"/>
                      </a:moveTo>
                      <a:quadBezTo>
                        <a:pt x="200" y="48"/>
                        <a:pt x="200" y="48"/>
                      </a:quadBezTo>
                      <a:cubicBezTo>
                        <a:pt x="191" y="19"/>
                        <a:pt x="172" y="0"/>
                        <a:pt x="150" y="0"/>
                      </a:cubicBezTo>
                      <a:cubicBezTo>
                        <a:pt x="134" y="0"/>
                        <a:pt x="117" y="0"/>
                        <a:pt x="117" y="0"/>
                      </a:cubicBezTo>
                      <a:cubicBezTo>
                        <a:pt x="117" y="0"/>
                        <a:pt x="99" y="0"/>
                        <a:pt x="83" y="0"/>
                      </a:cubicBezTo>
                      <a:cubicBezTo>
                        <a:pt x="61" y="0"/>
                        <a:pt x="42" y="19"/>
                        <a:pt x="33" y="48"/>
                      </a:cubicBezTo>
                      <a:quadBezTo>
                        <a:pt x="2" y="160"/>
                        <a:pt x="2" y="160"/>
                      </a:quadBezTo>
                      <a:cubicBezTo>
                        <a:pt x="0" y="169"/>
                        <a:pt x="5" y="179"/>
                        <a:pt x="15" y="181"/>
                      </a:cubicBezTo>
                      <a:cubicBezTo>
                        <a:pt x="24" y="183"/>
                        <a:pt x="34" y="178"/>
                        <a:pt x="36" y="168"/>
                      </a:cubicBezTo>
                      <a:quadBezTo>
                        <a:pt x="67" y="57"/>
                        <a:pt x="67" y="57"/>
                      </a:quadBezTo>
                      <a:quadBezTo>
                        <a:pt x="76" y="57"/>
                        <a:pt x="76" y="57"/>
                      </a:quadBezTo>
                      <a:quadBezTo>
                        <a:pt x="22" y="251"/>
                        <a:pt x="22" y="251"/>
                      </a:quadBezTo>
                      <a:quadBezTo>
                        <a:pt x="73" y="251"/>
                        <a:pt x="73" y="251"/>
                      </a:quadBezTo>
                      <a:quadBezTo>
                        <a:pt x="73" y="394"/>
                        <a:pt x="73" y="394"/>
                      </a:quadBezTo>
                      <a:cubicBezTo>
                        <a:pt x="73" y="405"/>
                        <a:pt x="82" y="414"/>
                        <a:pt x="93" y="414"/>
                      </a:cubicBezTo>
                      <a:cubicBezTo>
                        <a:pt x="104" y="414"/>
                        <a:pt x="113" y="405"/>
                        <a:pt x="113" y="394"/>
                      </a:cubicBezTo>
                      <a:quadBezTo>
                        <a:pt x="113" y="251"/>
                        <a:pt x="113" y="251"/>
                      </a:quadBezTo>
                      <a:quadBezTo>
                        <a:pt x="124" y="251"/>
                        <a:pt x="124" y="251"/>
                      </a:quadBezTo>
                      <a:quadBezTo>
                        <a:pt x="124" y="394"/>
                        <a:pt x="124" y="394"/>
                      </a:quadBezTo>
                      <a:cubicBezTo>
                        <a:pt x="124" y="405"/>
                        <a:pt x="133" y="414"/>
                        <a:pt x="144" y="414"/>
                      </a:cubicBezTo>
                      <a:cubicBezTo>
                        <a:pt x="155" y="414"/>
                        <a:pt x="164" y="405"/>
                        <a:pt x="164" y="394"/>
                      </a:cubicBezTo>
                      <a:quadBezTo>
                        <a:pt x="164" y="251"/>
                        <a:pt x="164" y="251"/>
                      </a:quadBezTo>
                      <a:quadBezTo>
                        <a:pt x="211" y="251"/>
                        <a:pt x="211" y="251"/>
                      </a:quadBezTo>
                      <a:quadBezTo>
                        <a:pt x="157" y="57"/>
                        <a:pt x="157" y="57"/>
                      </a:quadBezTo>
                      <a:quadBezTo>
                        <a:pt x="166" y="57"/>
                        <a:pt x="166" y="57"/>
                      </a:quadBezTo>
                      <a:quadBezTo>
                        <a:pt x="197" y="168"/>
                        <a:pt x="197" y="168"/>
                      </a:quadBezTo>
                      <a:cubicBezTo>
                        <a:pt x="200" y="178"/>
                        <a:pt x="209" y="183"/>
                        <a:pt x="218" y="181"/>
                      </a:cubicBezTo>
                      <a:cubicBezTo>
                        <a:pt x="228" y="179"/>
                        <a:pt x="234" y="169"/>
                        <a:pt x="231" y="160"/>
                      </a:cubicBezTo>
                      <a:close/>
                    </a:path>
                  </a:pathLst>
                </a:custGeom>
                <a:grpFill/>
                <a:ln>
                  <a:noFill/>
                </a:ln>
              </p:spPr>
              <p:txBody>
                <a:bodyPr vert="horz" wrap="square" lIns="91440" tIns="45720" rIns="91440" bIns="45720" anchor="t" anchorCtr="0"/>
                <a:lstStyle/>
                <a:p>
                  <a:pPr lvl="0"/>
                  <a:endParaRPr lang="ja-JP" altLang="en-US"/>
                </a:p>
              </p:txBody>
            </p:sp>
          </p:grpSp>
          <p:grpSp>
            <p:nvGrpSpPr>
              <p:cNvPr id="244" name="グループ化 243"/>
              <p:cNvGrpSpPr>
                <a:grpSpLocks noChangeAspect="1"/>
              </p:cNvGrpSpPr>
              <p:nvPr/>
            </p:nvGrpSpPr>
            <p:grpSpPr>
              <a:xfrm rot="0">
                <a:off x="7404005" y="4842308"/>
                <a:ext cx="197598" cy="432000"/>
                <a:chOff x="1812925" y="4146550"/>
                <a:chExt cx="877888" cy="1919288"/>
              </a:xfrm>
              <a:solidFill>
                <a:srgbClr val="ff6699"/>
              </a:solidFill>
            </p:grpSpPr>
            <p:sp>
              <p:nvSpPr>
                <p:cNvPr id="245" name="Oval 6"/>
                <p:cNvSpPr>
                  <a:spLocks noChangeArrowheads="1"/>
                </p:cNvSpPr>
                <p:nvPr/>
              </p:nvSpPr>
              <p:spPr>
                <a:xfrm>
                  <a:off x="2090738" y="4146550"/>
                  <a:ext cx="319088" cy="317500"/>
                </a:xfrm>
                <a:prstGeom prst="ellipse">
                  <a:avLst/>
                </a:prstGeom>
                <a:grpFill/>
                <a:ln>
                  <a:noFill/>
                </a:ln>
              </p:spPr>
              <p:txBody>
                <a:bodyPr vert="horz" wrap="square" lIns="91440" tIns="45720" rIns="91440" bIns="45720" anchor="t" anchorCtr="0"/>
                <a:lstStyle/>
                <a:p>
                  <a:pPr lvl="0"/>
                  <a:endParaRPr lang="ja-JP" altLang="en-US"/>
                </a:p>
              </p:txBody>
            </p:sp>
            <p:sp>
              <p:nvSpPr>
                <p:cNvPr id="246" name="Freeform 7"/>
                <p:cNvSpPr/>
                <p:nvPr/>
              </p:nvSpPr>
              <p:spPr>
                <a:xfrm>
                  <a:off x="1812925" y="4513263"/>
                  <a:ext cx="877888" cy="1552575"/>
                </a:xfrm>
                <a:custGeom>
                  <a:avLst/>
                  <a:gdLst>
                    <a:gd name="T0" fmla="*/ 231 w 234"/>
                    <a:gd name="T1" fmla="*/ 160 h 414"/>
                    <a:gd name="T2" fmla="*/ 200 w 234"/>
                    <a:gd name="T3" fmla="*/ 48 h 414"/>
                    <a:gd name="T4" fmla="*/ 150 w 234"/>
                    <a:gd name="T5" fmla="*/ 0 h 414"/>
                    <a:gd name="T6" fmla="*/ 117 w 234"/>
                    <a:gd name="T7" fmla="*/ 0 h 414"/>
                    <a:gd name="T8" fmla="*/ 83 w 234"/>
                    <a:gd name="T9" fmla="*/ 0 h 414"/>
                    <a:gd name="T10" fmla="*/ 33 w 234"/>
                    <a:gd name="T11" fmla="*/ 48 h 414"/>
                    <a:gd name="T12" fmla="*/ 2 w 234"/>
                    <a:gd name="T13" fmla="*/ 160 h 414"/>
                    <a:gd name="T14" fmla="*/ 15 w 234"/>
                    <a:gd name="T15" fmla="*/ 181 h 414"/>
                    <a:gd name="T16" fmla="*/ 36 w 234"/>
                    <a:gd name="T17" fmla="*/ 168 h 414"/>
                    <a:gd name="T18" fmla="*/ 67 w 234"/>
                    <a:gd name="T19" fmla="*/ 57 h 414"/>
                    <a:gd name="T20" fmla="*/ 76 w 234"/>
                    <a:gd name="T21" fmla="*/ 57 h 414"/>
                    <a:gd name="T22" fmla="*/ 22 w 234"/>
                    <a:gd name="T23" fmla="*/ 251 h 414"/>
                    <a:gd name="T24" fmla="*/ 73 w 234"/>
                    <a:gd name="T25" fmla="*/ 251 h 414"/>
                    <a:gd name="T26" fmla="*/ 73 w 234"/>
                    <a:gd name="T27" fmla="*/ 394 h 414"/>
                    <a:gd name="T28" fmla="*/ 93 w 234"/>
                    <a:gd name="T29" fmla="*/ 414 h 414"/>
                    <a:gd name="T30" fmla="*/ 113 w 234"/>
                    <a:gd name="T31" fmla="*/ 394 h 414"/>
                    <a:gd name="T32" fmla="*/ 113 w 234"/>
                    <a:gd name="T33" fmla="*/ 251 h 414"/>
                    <a:gd name="T34" fmla="*/ 124 w 234"/>
                    <a:gd name="T35" fmla="*/ 251 h 414"/>
                    <a:gd name="T36" fmla="*/ 124 w 234"/>
                    <a:gd name="T37" fmla="*/ 394 h 414"/>
                    <a:gd name="T38" fmla="*/ 144 w 234"/>
                    <a:gd name="T39" fmla="*/ 414 h 414"/>
                    <a:gd name="T40" fmla="*/ 164 w 234"/>
                    <a:gd name="T41" fmla="*/ 394 h 414"/>
                    <a:gd name="T42" fmla="*/ 164 w 234"/>
                    <a:gd name="T43" fmla="*/ 251 h 414"/>
                    <a:gd name="T44" fmla="*/ 211 w 234"/>
                    <a:gd name="T45" fmla="*/ 251 h 414"/>
                    <a:gd name="T46" fmla="*/ 157 w 234"/>
                    <a:gd name="T47" fmla="*/ 57 h 414"/>
                    <a:gd name="T48" fmla="*/ 166 w 234"/>
                    <a:gd name="T49" fmla="*/ 57 h 414"/>
                    <a:gd name="T50" fmla="*/ 197 w 234"/>
                    <a:gd name="T51" fmla="*/ 168 h 414"/>
                    <a:gd name="T52" fmla="*/ 218 w 234"/>
                    <a:gd name="T53" fmla="*/ 181 h 414"/>
                    <a:gd name="T54" fmla="*/ 231 w 234"/>
                    <a:gd name="T55" fmla="*/ 160 h 4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4" h="414">
                      <a:moveTo>
                        <a:pt x="231" y="160"/>
                      </a:moveTo>
                      <a:quadBezTo>
                        <a:pt x="200" y="48"/>
                        <a:pt x="200" y="48"/>
                      </a:quadBezTo>
                      <a:cubicBezTo>
                        <a:pt x="191" y="19"/>
                        <a:pt x="172" y="0"/>
                        <a:pt x="150" y="0"/>
                      </a:cubicBezTo>
                      <a:cubicBezTo>
                        <a:pt x="134" y="0"/>
                        <a:pt x="117" y="0"/>
                        <a:pt x="117" y="0"/>
                      </a:cubicBezTo>
                      <a:cubicBezTo>
                        <a:pt x="117" y="0"/>
                        <a:pt x="99" y="0"/>
                        <a:pt x="83" y="0"/>
                      </a:cubicBezTo>
                      <a:cubicBezTo>
                        <a:pt x="61" y="0"/>
                        <a:pt x="42" y="19"/>
                        <a:pt x="33" y="48"/>
                      </a:cubicBezTo>
                      <a:quadBezTo>
                        <a:pt x="2" y="160"/>
                        <a:pt x="2" y="160"/>
                      </a:quadBezTo>
                      <a:cubicBezTo>
                        <a:pt x="0" y="169"/>
                        <a:pt x="5" y="179"/>
                        <a:pt x="15" y="181"/>
                      </a:cubicBezTo>
                      <a:cubicBezTo>
                        <a:pt x="24" y="183"/>
                        <a:pt x="34" y="178"/>
                        <a:pt x="36" y="168"/>
                      </a:cubicBezTo>
                      <a:quadBezTo>
                        <a:pt x="67" y="57"/>
                        <a:pt x="67" y="57"/>
                      </a:quadBezTo>
                      <a:quadBezTo>
                        <a:pt x="76" y="57"/>
                        <a:pt x="76" y="57"/>
                      </a:quadBezTo>
                      <a:quadBezTo>
                        <a:pt x="22" y="251"/>
                        <a:pt x="22" y="251"/>
                      </a:quadBezTo>
                      <a:quadBezTo>
                        <a:pt x="73" y="251"/>
                        <a:pt x="73" y="251"/>
                      </a:quadBezTo>
                      <a:quadBezTo>
                        <a:pt x="73" y="394"/>
                        <a:pt x="73" y="394"/>
                      </a:quadBezTo>
                      <a:cubicBezTo>
                        <a:pt x="73" y="405"/>
                        <a:pt x="82" y="414"/>
                        <a:pt x="93" y="414"/>
                      </a:cubicBezTo>
                      <a:cubicBezTo>
                        <a:pt x="104" y="414"/>
                        <a:pt x="113" y="405"/>
                        <a:pt x="113" y="394"/>
                      </a:cubicBezTo>
                      <a:quadBezTo>
                        <a:pt x="113" y="251"/>
                        <a:pt x="113" y="251"/>
                      </a:quadBezTo>
                      <a:quadBezTo>
                        <a:pt x="124" y="251"/>
                        <a:pt x="124" y="251"/>
                      </a:quadBezTo>
                      <a:quadBezTo>
                        <a:pt x="124" y="394"/>
                        <a:pt x="124" y="394"/>
                      </a:quadBezTo>
                      <a:cubicBezTo>
                        <a:pt x="124" y="405"/>
                        <a:pt x="133" y="414"/>
                        <a:pt x="144" y="414"/>
                      </a:cubicBezTo>
                      <a:cubicBezTo>
                        <a:pt x="155" y="414"/>
                        <a:pt x="164" y="405"/>
                        <a:pt x="164" y="394"/>
                      </a:cubicBezTo>
                      <a:quadBezTo>
                        <a:pt x="164" y="251"/>
                        <a:pt x="164" y="251"/>
                      </a:quadBezTo>
                      <a:quadBezTo>
                        <a:pt x="211" y="251"/>
                        <a:pt x="211" y="251"/>
                      </a:quadBezTo>
                      <a:quadBezTo>
                        <a:pt x="157" y="57"/>
                        <a:pt x="157" y="57"/>
                      </a:quadBezTo>
                      <a:quadBezTo>
                        <a:pt x="166" y="57"/>
                        <a:pt x="166" y="57"/>
                      </a:quadBezTo>
                      <a:quadBezTo>
                        <a:pt x="197" y="168"/>
                        <a:pt x="197" y="168"/>
                      </a:quadBezTo>
                      <a:cubicBezTo>
                        <a:pt x="200" y="178"/>
                        <a:pt x="209" y="183"/>
                        <a:pt x="218" y="181"/>
                      </a:cubicBezTo>
                      <a:cubicBezTo>
                        <a:pt x="228" y="179"/>
                        <a:pt x="234" y="169"/>
                        <a:pt x="231" y="160"/>
                      </a:cubicBezTo>
                      <a:close/>
                    </a:path>
                  </a:pathLst>
                </a:custGeom>
                <a:grpFill/>
                <a:ln>
                  <a:noFill/>
                </a:ln>
              </p:spPr>
              <p:txBody>
                <a:bodyPr vert="horz" wrap="square" lIns="91440" tIns="45720" rIns="91440" bIns="45720" anchor="t" anchorCtr="0"/>
                <a:lstStyle/>
                <a:p>
                  <a:pPr lvl="0"/>
                  <a:endParaRPr lang="ja-JP" altLang="en-US"/>
                </a:p>
              </p:txBody>
            </p:sp>
          </p:grpSp>
          <p:grpSp>
            <p:nvGrpSpPr>
              <p:cNvPr id="247" name="グループ化 246"/>
              <p:cNvGrpSpPr>
                <a:grpSpLocks noChangeAspect="1"/>
              </p:cNvGrpSpPr>
              <p:nvPr/>
            </p:nvGrpSpPr>
            <p:grpSpPr>
              <a:xfrm rot="0">
                <a:off x="7622828" y="4842308"/>
                <a:ext cx="197598" cy="432000"/>
                <a:chOff x="1812925" y="4146550"/>
                <a:chExt cx="877888" cy="1919288"/>
              </a:xfrm>
              <a:solidFill>
                <a:srgbClr val="ff6699"/>
              </a:solidFill>
            </p:grpSpPr>
            <p:sp>
              <p:nvSpPr>
                <p:cNvPr id="248" name="Oval 6"/>
                <p:cNvSpPr>
                  <a:spLocks noChangeArrowheads="1"/>
                </p:cNvSpPr>
                <p:nvPr/>
              </p:nvSpPr>
              <p:spPr>
                <a:xfrm>
                  <a:off x="2090738" y="4146550"/>
                  <a:ext cx="319088" cy="317500"/>
                </a:xfrm>
                <a:prstGeom prst="ellipse">
                  <a:avLst/>
                </a:prstGeom>
                <a:grpFill/>
                <a:ln>
                  <a:noFill/>
                </a:ln>
              </p:spPr>
              <p:txBody>
                <a:bodyPr vert="horz" wrap="square" lIns="91440" tIns="45720" rIns="91440" bIns="45720" anchor="t" anchorCtr="0"/>
                <a:lstStyle/>
                <a:p>
                  <a:pPr lvl="0"/>
                  <a:endParaRPr lang="ja-JP" altLang="en-US"/>
                </a:p>
              </p:txBody>
            </p:sp>
            <p:sp>
              <p:nvSpPr>
                <p:cNvPr id="249" name="Freeform 7"/>
                <p:cNvSpPr/>
                <p:nvPr/>
              </p:nvSpPr>
              <p:spPr>
                <a:xfrm>
                  <a:off x="1812925" y="4513263"/>
                  <a:ext cx="877888" cy="1552575"/>
                </a:xfrm>
                <a:custGeom>
                  <a:avLst/>
                  <a:gdLst>
                    <a:gd name="T0" fmla="*/ 231 w 234"/>
                    <a:gd name="T1" fmla="*/ 160 h 414"/>
                    <a:gd name="T2" fmla="*/ 200 w 234"/>
                    <a:gd name="T3" fmla="*/ 48 h 414"/>
                    <a:gd name="T4" fmla="*/ 150 w 234"/>
                    <a:gd name="T5" fmla="*/ 0 h 414"/>
                    <a:gd name="T6" fmla="*/ 117 w 234"/>
                    <a:gd name="T7" fmla="*/ 0 h 414"/>
                    <a:gd name="T8" fmla="*/ 83 w 234"/>
                    <a:gd name="T9" fmla="*/ 0 h 414"/>
                    <a:gd name="T10" fmla="*/ 33 w 234"/>
                    <a:gd name="T11" fmla="*/ 48 h 414"/>
                    <a:gd name="T12" fmla="*/ 2 w 234"/>
                    <a:gd name="T13" fmla="*/ 160 h 414"/>
                    <a:gd name="T14" fmla="*/ 15 w 234"/>
                    <a:gd name="T15" fmla="*/ 181 h 414"/>
                    <a:gd name="T16" fmla="*/ 36 w 234"/>
                    <a:gd name="T17" fmla="*/ 168 h 414"/>
                    <a:gd name="T18" fmla="*/ 67 w 234"/>
                    <a:gd name="T19" fmla="*/ 57 h 414"/>
                    <a:gd name="T20" fmla="*/ 76 w 234"/>
                    <a:gd name="T21" fmla="*/ 57 h 414"/>
                    <a:gd name="T22" fmla="*/ 22 w 234"/>
                    <a:gd name="T23" fmla="*/ 251 h 414"/>
                    <a:gd name="T24" fmla="*/ 73 w 234"/>
                    <a:gd name="T25" fmla="*/ 251 h 414"/>
                    <a:gd name="T26" fmla="*/ 73 w 234"/>
                    <a:gd name="T27" fmla="*/ 394 h 414"/>
                    <a:gd name="T28" fmla="*/ 93 w 234"/>
                    <a:gd name="T29" fmla="*/ 414 h 414"/>
                    <a:gd name="T30" fmla="*/ 113 w 234"/>
                    <a:gd name="T31" fmla="*/ 394 h 414"/>
                    <a:gd name="T32" fmla="*/ 113 w 234"/>
                    <a:gd name="T33" fmla="*/ 251 h 414"/>
                    <a:gd name="T34" fmla="*/ 124 w 234"/>
                    <a:gd name="T35" fmla="*/ 251 h 414"/>
                    <a:gd name="T36" fmla="*/ 124 w 234"/>
                    <a:gd name="T37" fmla="*/ 394 h 414"/>
                    <a:gd name="T38" fmla="*/ 144 w 234"/>
                    <a:gd name="T39" fmla="*/ 414 h 414"/>
                    <a:gd name="T40" fmla="*/ 164 w 234"/>
                    <a:gd name="T41" fmla="*/ 394 h 414"/>
                    <a:gd name="T42" fmla="*/ 164 w 234"/>
                    <a:gd name="T43" fmla="*/ 251 h 414"/>
                    <a:gd name="T44" fmla="*/ 211 w 234"/>
                    <a:gd name="T45" fmla="*/ 251 h 414"/>
                    <a:gd name="T46" fmla="*/ 157 w 234"/>
                    <a:gd name="T47" fmla="*/ 57 h 414"/>
                    <a:gd name="T48" fmla="*/ 166 w 234"/>
                    <a:gd name="T49" fmla="*/ 57 h 414"/>
                    <a:gd name="T50" fmla="*/ 197 w 234"/>
                    <a:gd name="T51" fmla="*/ 168 h 414"/>
                    <a:gd name="T52" fmla="*/ 218 w 234"/>
                    <a:gd name="T53" fmla="*/ 181 h 414"/>
                    <a:gd name="T54" fmla="*/ 231 w 234"/>
                    <a:gd name="T55" fmla="*/ 160 h 4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4" h="414">
                      <a:moveTo>
                        <a:pt x="231" y="160"/>
                      </a:moveTo>
                      <a:quadBezTo>
                        <a:pt x="200" y="48"/>
                        <a:pt x="200" y="48"/>
                      </a:quadBezTo>
                      <a:cubicBezTo>
                        <a:pt x="191" y="19"/>
                        <a:pt x="172" y="0"/>
                        <a:pt x="150" y="0"/>
                      </a:cubicBezTo>
                      <a:cubicBezTo>
                        <a:pt x="134" y="0"/>
                        <a:pt x="117" y="0"/>
                        <a:pt x="117" y="0"/>
                      </a:cubicBezTo>
                      <a:cubicBezTo>
                        <a:pt x="117" y="0"/>
                        <a:pt x="99" y="0"/>
                        <a:pt x="83" y="0"/>
                      </a:cubicBezTo>
                      <a:cubicBezTo>
                        <a:pt x="61" y="0"/>
                        <a:pt x="42" y="19"/>
                        <a:pt x="33" y="48"/>
                      </a:cubicBezTo>
                      <a:quadBezTo>
                        <a:pt x="2" y="160"/>
                        <a:pt x="2" y="160"/>
                      </a:quadBezTo>
                      <a:cubicBezTo>
                        <a:pt x="0" y="169"/>
                        <a:pt x="5" y="179"/>
                        <a:pt x="15" y="181"/>
                      </a:cubicBezTo>
                      <a:cubicBezTo>
                        <a:pt x="24" y="183"/>
                        <a:pt x="34" y="178"/>
                        <a:pt x="36" y="168"/>
                      </a:cubicBezTo>
                      <a:quadBezTo>
                        <a:pt x="67" y="57"/>
                        <a:pt x="67" y="57"/>
                      </a:quadBezTo>
                      <a:quadBezTo>
                        <a:pt x="76" y="57"/>
                        <a:pt x="76" y="57"/>
                      </a:quadBezTo>
                      <a:quadBezTo>
                        <a:pt x="22" y="251"/>
                        <a:pt x="22" y="251"/>
                      </a:quadBezTo>
                      <a:quadBezTo>
                        <a:pt x="73" y="251"/>
                        <a:pt x="73" y="251"/>
                      </a:quadBezTo>
                      <a:quadBezTo>
                        <a:pt x="73" y="394"/>
                        <a:pt x="73" y="394"/>
                      </a:quadBezTo>
                      <a:cubicBezTo>
                        <a:pt x="73" y="405"/>
                        <a:pt x="82" y="414"/>
                        <a:pt x="93" y="414"/>
                      </a:cubicBezTo>
                      <a:cubicBezTo>
                        <a:pt x="104" y="414"/>
                        <a:pt x="113" y="405"/>
                        <a:pt x="113" y="394"/>
                      </a:cubicBezTo>
                      <a:quadBezTo>
                        <a:pt x="113" y="251"/>
                        <a:pt x="113" y="251"/>
                      </a:quadBezTo>
                      <a:quadBezTo>
                        <a:pt x="124" y="251"/>
                        <a:pt x="124" y="251"/>
                      </a:quadBezTo>
                      <a:quadBezTo>
                        <a:pt x="124" y="394"/>
                        <a:pt x="124" y="394"/>
                      </a:quadBezTo>
                      <a:cubicBezTo>
                        <a:pt x="124" y="405"/>
                        <a:pt x="133" y="414"/>
                        <a:pt x="144" y="414"/>
                      </a:cubicBezTo>
                      <a:cubicBezTo>
                        <a:pt x="155" y="414"/>
                        <a:pt x="164" y="405"/>
                        <a:pt x="164" y="394"/>
                      </a:cubicBezTo>
                      <a:quadBezTo>
                        <a:pt x="164" y="251"/>
                        <a:pt x="164" y="251"/>
                      </a:quadBezTo>
                      <a:quadBezTo>
                        <a:pt x="211" y="251"/>
                        <a:pt x="211" y="251"/>
                      </a:quadBezTo>
                      <a:quadBezTo>
                        <a:pt x="157" y="57"/>
                        <a:pt x="157" y="57"/>
                      </a:quadBezTo>
                      <a:quadBezTo>
                        <a:pt x="166" y="57"/>
                        <a:pt x="166" y="57"/>
                      </a:quadBezTo>
                      <a:quadBezTo>
                        <a:pt x="197" y="168"/>
                        <a:pt x="197" y="168"/>
                      </a:quadBezTo>
                      <a:cubicBezTo>
                        <a:pt x="200" y="178"/>
                        <a:pt x="209" y="183"/>
                        <a:pt x="218" y="181"/>
                      </a:cubicBezTo>
                      <a:cubicBezTo>
                        <a:pt x="228" y="179"/>
                        <a:pt x="234" y="169"/>
                        <a:pt x="231" y="160"/>
                      </a:cubicBezTo>
                      <a:close/>
                    </a:path>
                  </a:pathLst>
                </a:custGeom>
                <a:grpFill/>
                <a:ln>
                  <a:noFill/>
                </a:ln>
              </p:spPr>
              <p:txBody>
                <a:bodyPr vert="horz" wrap="square" lIns="91440" tIns="45720" rIns="91440" bIns="45720" anchor="t" anchorCtr="0"/>
                <a:lstStyle/>
                <a:p>
                  <a:pPr lvl="0"/>
                  <a:endParaRPr lang="ja-JP" altLang="en-US"/>
                </a:p>
              </p:txBody>
            </p:sp>
          </p:grpSp>
          <p:grpSp>
            <p:nvGrpSpPr>
              <p:cNvPr id="250" name="グループ化 249"/>
              <p:cNvGrpSpPr>
                <a:grpSpLocks noChangeAspect="1"/>
              </p:cNvGrpSpPr>
              <p:nvPr/>
            </p:nvGrpSpPr>
            <p:grpSpPr>
              <a:xfrm rot="0">
                <a:off x="7841651" y="4842308"/>
                <a:ext cx="197598" cy="432000"/>
                <a:chOff x="1812925" y="4146550"/>
                <a:chExt cx="877888" cy="1919288"/>
              </a:xfrm>
              <a:solidFill>
                <a:srgbClr val="ff6699"/>
              </a:solidFill>
            </p:grpSpPr>
            <p:sp>
              <p:nvSpPr>
                <p:cNvPr id="251" name="Oval 6"/>
                <p:cNvSpPr>
                  <a:spLocks noChangeArrowheads="1"/>
                </p:cNvSpPr>
                <p:nvPr/>
              </p:nvSpPr>
              <p:spPr>
                <a:xfrm>
                  <a:off x="2090738" y="4146550"/>
                  <a:ext cx="319088" cy="317500"/>
                </a:xfrm>
                <a:prstGeom prst="ellipse">
                  <a:avLst/>
                </a:prstGeom>
                <a:grpFill/>
                <a:ln>
                  <a:noFill/>
                </a:ln>
              </p:spPr>
              <p:txBody>
                <a:bodyPr vert="horz" wrap="square" lIns="91440" tIns="45720" rIns="91440" bIns="45720" anchor="t" anchorCtr="0"/>
                <a:lstStyle/>
                <a:p>
                  <a:pPr lvl="0"/>
                  <a:endParaRPr lang="ja-JP" altLang="en-US"/>
                </a:p>
              </p:txBody>
            </p:sp>
            <p:sp>
              <p:nvSpPr>
                <p:cNvPr id="252" name="Freeform 7"/>
                <p:cNvSpPr/>
                <p:nvPr/>
              </p:nvSpPr>
              <p:spPr>
                <a:xfrm>
                  <a:off x="1812925" y="4513263"/>
                  <a:ext cx="877888" cy="1552575"/>
                </a:xfrm>
                <a:custGeom>
                  <a:avLst/>
                  <a:gdLst>
                    <a:gd name="T0" fmla="*/ 231 w 234"/>
                    <a:gd name="T1" fmla="*/ 160 h 414"/>
                    <a:gd name="T2" fmla="*/ 200 w 234"/>
                    <a:gd name="T3" fmla="*/ 48 h 414"/>
                    <a:gd name="T4" fmla="*/ 150 w 234"/>
                    <a:gd name="T5" fmla="*/ 0 h 414"/>
                    <a:gd name="T6" fmla="*/ 117 w 234"/>
                    <a:gd name="T7" fmla="*/ 0 h 414"/>
                    <a:gd name="T8" fmla="*/ 83 w 234"/>
                    <a:gd name="T9" fmla="*/ 0 h 414"/>
                    <a:gd name="T10" fmla="*/ 33 w 234"/>
                    <a:gd name="T11" fmla="*/ 48 h 414"/>
                    <a:gd name="T12" fmla="*/ 2 w 234"/>
                    <a:gd name="T13" fmla="*/ 160 h 414"/>
                    <a:gd name="T14" fmla="*/ 15 w 234"/>
                    <a:gd name="T15" fmla="*/ 181 h 414"/>
                    <a:gd name="T16" fmla="*/ 36 w 234"/>
                    <a:gd name="T17" fmla="*/ 168 h 414"/>
                    <a:gd name="T18" fmla="*/ 67 w 234"/>
                    <a:gd name="T19" fmla="*/ 57 h 414"/>
                    <a:gd name="T20" fmla="*/ 76 w 234"/>
                    <a:gd name="T21" fmla="*/ 57 h 414"/>
                    <a:gd name="T22" fmla="*/ 22 w 234"/>
                    <a:gd name="T23" fmla="*/ 251 h 414"/>
                    <a:gd name="T24" fmla="*/ 73 w 234"/>
                    <a:gd name="T25" fmla="*/ 251 h 414"/>
                    <a:gd name="T26" fmla="*/ 73 w 234"/>
                    <a:gd name="T27" fmla="*/ 394 h 414"/>
                    <a:gd name="T28" fmla="*/ 93 w 234"/>
                    <a:gd name="T29" fmla="*/ 414 h 414"/>
                    <a:gd name="T30" fmla="*/ 113 w 234"/>
                    <a:gd name="T31" fmla="*/ 394 h 414"/>
                    <a:gd name="T32" fmla="*/ 113 w 234"/>
                    <a:gd name="T33" fmla="*/ 251 h 414"/>
                    <a:gd name="T34" fmla="*/ 124 w 234"/>
                    <a:gd name="T35" fmla="*/ 251 h 414"/>
                    <a:gd name="T36" fmla="*/ 124 w 234"/>
                    <a:gd name="T37" fmla="*/ 394 h 414"/>
                    <a:gd name="T38" fmla="*/ 144 w 234"/>
                    <a:gd name="T39" fmla="*/ 414 h 414"/>
                    <a:gd name="T40" fmla="*/ 164 w 234"/>
                    <a:gd name="T41" fmla="*/ 394 h 414"/>
                    <a:gd name="T42" fmla="*/ 164 w 234"/>
                    <a:gd name="T43" fmla="*/ 251 h 414"/>
                    <a:gd name="T44" fmla="*/ 211 w 234"/>
                    <a:gd name="T45" fmla="*/ 251 h 414"/>
                    <a:gd name="T46" fmla="*/ 157 w 234"/>
                    <a:gd name="T47" fmla="*/ 57 h 414"/>
                    <a:gd name="T48" fmla="*/ 166 w 234"/>
                    <a:gd name="T49" fmla="*/ 57 h 414"/>
                    <a:gd name="T50" fmla="*/ 197 w 234"/>
                    <a:gd name="T51" fmla="*/ 168 h 414"/>
                    <a:gd name="T52" fmla="*/ 218 w 234"/>
                    <a:gd name="T53" fmla="*/ 181 h 414"/>
                    <a:gd name="T54" fmla="*/ 231 w 234"/>
                    <a:gd name="T55" fmla="*/ 160 h 4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4" h="414">
                      <a:moveTo>
                        <a:pt x="231" y="160"/>
                      </a:moveTo>
                      <a:quadBezTo>
                        <a:pt x="200" y="48"/>
                        <a:pt x="200" y="48"/>
                      </a:quadBezTo>
                      <a:cubicBezTo>
                        <a:pt x="191" y="19"/>
                        <a:pt x="172" y="0"/>
                        <a:pt x="150" y="0"/>
                      </a:cubicBezTo>
                      <a:cubicBezTo>
                        <a:pt x="134" y="0"/>
                        <a:pt x="117" y="0"/>
                        <a:pt x="117" y="0"/>
                      </a:cubicBezTo>
                      <a:cubicBezTo>
                        <a:pt x="117" y="0"/>
                        <a:pt x="99" y="0"/>
                        <a:pt x="83" y="0"/>
                      </a:cubicBezTo>
                      <a:cubicBezTo>
                        <a:pt x="61" y="0"/>
                        <a:pt x="42" y="19"/>
                        <a:pt x="33" y="48"/>
                      </a:cubicBezTo>
                      <a:quadBezTo>
                        <a:pt x="2" y="160"/>
                        <a:pt x="2" y="160"/>
                      </a:quadBezTo>
                      <a:cubicBezTo>
                        <a:pt x="0" y="169"/>
                        <a:pt x="5" y="179"/>
                        <a:pt x="15" y="181"/>
                      </a:cubicBezTo>
                      <a:cubicBezTo>
                        <a:pt x="24" y="183"/>
                        <a:pt x="34" y="178"/>
                        <a:pt x="36" y="168"/>
                      </a:cubicBezTo>
                      <a:quadBezTo>
                        <a:pt x="67" y="57"/>
                        <a:pt x="67" y="57"/>
                      </a:quadBezTo>
                      <a:quadBezTo>
                        <a:pt x="76" y="57"/>
                        <a:pt x="76" y="57"/>
                      </a:quadBezTo>
                      <a:quadBezTo>
                        <a:pt x="22" y="251"/>
                        <a:pt x="22" y="251"/>
                      </a:quadBezTo>
                      <a:quadBezTo>
                        <a:pt x="73" y="251"/>
                        <a:pt x="73" y="251"/>
                      </a:quadBezTo>
                      <a:quadBezTo>
                        <a:pt x="73" y="394"/>
                        <a:pt x="73" y="394"/>
                      </a:quadBezTo>
                      <a:cubicBezTo>
                        <a:pt x="73" y="405"/>
                        <a:pt x="82" y="414"/>
                        <a:pt x="93" y="414"/>
                      </a:cubicBezTo>
                      <a:cubicBezTo>
                        <a:pt x="104" y="414"/>
                        <a:pt x="113" y="405"/>
                        <a:pt x="113" y="394"/>
                      </a:cubicBezTo>
                      <a:quadBezTo>
                        <a:pt x="113" y="251"/>
                        <a:pt x="113" y="251"/>
                      </a:quadBezTo>
                      <a:quadBezTo>
                        <a:pt x="124" y="251"/>
                        <a:pt x="124" y="251"/>
                      </a:quadBezTo>
                      <a:quadBezTo>
                        <a:pt x="124" y="394"/>
                        <a:pt x="124" y="394"/>
                      </a:quadBezTo>
                      <a:cubicBezTo>
                        <a:pt x="124" y="405"/>
                        <a:pt x="133" y="414"/>
                        <a:pt x="144" y="414"/>
                      </a:cubicBezTo>
                      <a:cubicBezTo>
                        <a:pt x="155" y="414"/>
                        <a:pt x="164" y="405"/>
                        <a:pt x="164" y="394"/>
                      </a:cubicBezTo>
                      <a:quadBezTo>
                        <a:pt x="164" y="251"/>
                        <a:pt x="164" y="251"/>
                      </a:quadBezTo>
                      <a:quadBezTo>
                        <a:pt x="211" y="251"/>
                        <a:pt x="211" y="251"/>
                      </a:quadBezTo>
                      <a:quadBezTo>
                        <a:pt x="157" y="57"/>
                        <a:pt x="157" y="57"/>
                      </a:quadBezTo>
                      <a:quadBezTo>
                        <a:pt x="166" y="57"/>
                        <a:pt x="166" y="57"/>
                      </a:quadBezTo>
                      <a:quadBezTo>
                        <a:pt x="197" y="168"/>
                        <a:pt x="197" y="168"/>
                      </a:quadBezTo>
                      <a:cubicBezTo>
                        <a:pt x="200" y="178"/>
                        <a:pt x="209" y="183"/>
                        <a:pt x="218" y="181"/>
                      </a:cubicBezTo>
                      <a:cubicBezTo>
                        <a:pt x="228" y="179"/>
                        <a:pt x="234" y="169"/>
                        <a:pt x="231" y="160"/>
                      </a:cubicBezTo>
                      <a:close/>
                    </a:path>
                  </a:pathLst>
                </a:custGeom>
                <a:grpFill/>
                <a:ln>
                  <a:noFill/>
                </a:ln>
              </p:spPr>
              <p:txBody>
                <a:bodyPr vert="horz" wrap="square" lIns="91440" tIns="45720" rIns="91440" bIns="45720" anchor="t" anchorCtr="0"/>
                <a:lstStyle/>
                <a:p>
                  <a:pPr lvl="0"/>
                  <a:endParaRPr lang="ja-JP" altLang="en-US"/>
                </a:p>
              </p:txBody>
            </p:sp>
          </p:grpSp>
          <p:grpSp>
            <p:nvGrpSpPr>
              <p:cNvPr id="253" name="グループ化 252"/>
              <p:cNvGrpSpPr>
                <a:grpSpLocks noChangeAspect="1"/>
              </p:cNvGrpSpPr>
              <p:nvPr/>
            </p:nvGrpSpPr>
            <p:grpSpPr>
              <a:xfrm rot="0">
                <a:off x="8060474" y="4842308"/>
                <a:ext cx="197598" cy="432000"/>
                <a:chOff x="1812925" y="4146550"/>
                <a:chExt cx="877888" cy="1919288"/>
              </a:xfrm>
              <a:solidFill>
                <a:srgbClr val="ff6699"/>
              </a:solidFill>
            </p:grpSpPr>
            <p:sp>
              <p:nvSpPr>
                <p:cNvPr id="254" name="Oval 6"/>
                <p:cNvSpPr>
                  <a:spLocks noChangeArrowheads="1"/>
                </p:cNvSpPr>
                <p:nvPr/>
              </p:nvSpPr>
              <p:spPr>
                <a:xfrm>
                  <a:off x="2090738" y="4146550"/>
                  <a:ext cx="319088" cy="317500"/>
                </a:xfrm>
                <a:prstGeom prst="ellipse">
                  <a:avLst/>
                </a:prstGeom>
                <a:grpFill/>
                <a:ln>
                  <a:noFill/>
                </a:ln>
              </p:spPr>
              <p:txBody>
                <a:bodyPr vert="horz" wrap="square" lIns="91440" tIns="45720" rIns="91440" bIns="45720" anchor="t" anchorCtr="0"/>
                <a:lstStyle/>
                <a:p>
                  <a:pPr lvl="0"/>
                  <a:endParaRPr lang="ja-JP" altLang="en-US"/>
                </a:p>
              </p:txBody>
            </p:sp>
            <p:sp>
              <p:nvSpPr>
                <p:cNvPr id="255" name="Freeform 7"/>
                <p:cNvSpPr/>
                <p:nvPr/>
              </p:nvSpPr>
              <p:spPr>
                <a:xfrm>
                  <a:off x="1812925" y="4513263"/>
                  <a:ext cx="877888" cy="1552575"/>
                </a:xfrm>
                <a:custGeom>
                  <a:avLst/>
                  <a:gdLst>
                    <a:gd name="T0" fmla="*/ 231 w 234"/>
                    <a:gd name="T1" fmla="*/ 160 h 414"/>
                    <a:gd name="T2" fmla="*/ 200 w 234"/>
                    <a:gd name="T3" fmla="*/ 48 h 414"/>
                    <a:gd name="T4" fmla="*/ 150 w 234"/>
                    <a:gd name="T5" fmla="*/ 0 h 414"/>
                    <a:gd name="T6" fmla="*/ 117 w 234"/>
                    <a:gd name="T7" fmla="*/ 0 h 414"/>
                    <a:gd name="T8" fmla="*/ 83 w 234"/>
                    <a:gd name="T9" fmla="*/ 0 h 414"/>
                    <a:gd name="T10" fmla="*/ 33 w 234"/>
                    <a:gd name="T11" fmla="*/ 48 h 414"/>
                    <a:gd name="T12" fmla="*/ 2 w 234"/>
                    <a:gd name="T13" fmla="*/ 160 h 414"/>
                    <a:gd name="T14" fmla="*/ 15 w 234"/>
                    <a:gd name="T15" fmla="*/ 181 h 414"/>
                    <a:gd name="T16" fmla="*/ 36 w 234"/>
                    <a:gd name="T17" fmla="*/ 168 h 414"/>
                    <a:gd name="T18" fmla="*/ 67 w 234"/>
                    <a:gd name="T19" fmla="*/ 57 h 414"/>
                    <a:gd name="T20" fmla="*/ 76 w 234"/>
                    <a:gd name="T21" fmla="*/ 57 h 414"/>
                    <a:gd name="T22" fmla="*/ 22 w 234"/>
                    <a:gd name="T23" fmla="*/ 251 h 414"/>
                    <a:gd name="T24" fmla="*/ 73 w 234"/>
                    <a:gd name="T25" fmla="*/ 251 h 414"/>
                    <a:gd name="T26" fmla="*/ 73 w 234"/>
                    <a:gd name="T27" fmla="*/ 394 h 414"/>
                    <a:gd name="T28" fmla="*/ 93 w 234"/>
                    <a:gd name="T29" fmla="*/ 414 h 414"/>
                    <a:gd name="T30" fmla="*/ 113 w 234"/>
                    <a:gd name="T31" fmla="*/ 394 h 414"/>
                    <a:gd name="T32" fmla="*/ 113 w 234"/>
                    <a:gd name="T33" fmla="*/ 251 h 414"/>
                    <a:gd name="T34" fmla="*/ 124 w 234"/>
                    <a:gd name="T35" fmla="*/ 251 h 414"/>
                    <a:gd name="T36" fmla="*/ 124 w 234"/>
                    <a:gd name="T37" fmla="*/ 394 h 414"/>
                    <a:gd name="T38" fmla="*/ 144 w 234"/>
                    <a:gd name="T39" fmla="*/ 414 h 414"/>
                    <a:gd name="T40" fmla="*/ 164 w 234"/>
                    <a:gd name="T41" fmla="*/ 394 h 414"/>
                    <a:gd name="T42" fmla="*/ 164 w 234"/>
                    <a:gd name="T43" fmla="*/ 251 h 414"/>
                    <a:gd name="T44" fmla="*/ 211 w 234"/>
                    <a:gd name="T45" fmla="*/ 251 h 414"/>
                    <a:gd name="T46" fmla="*/ 157 w 234"/>
                    <a:gd name="T47" fmla="*/ 57 h 414"/>
                    <a:gd name="T48" fmla="*/ 166 w 234"/>
                    <a:gd name="T49" fmla="*/ 57 h 414"/>
                    <a:gd name="T50" fmla="*/ 197 w 234"/>
                    <a:gd name="T51" fmla="*/ 168 h 414"/>
                    <a:gd name="T52" fmla="*/ 218 w 234"/>
                    <a:gd name="T53" fmla="*/ 181 h 414"/>
                    <a:gd name="T54" fmla="*/ 231 w 234"/>
                    <a:gd name="T55" fmla="*/ 160 h 4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4" h="414">
                      <a:moveTo>
                        <a:pt x="231" y="160"/>
                      </a:moveTo>
                      <a:quadBezTo>
                        <a:pt x="200" y="48"/>
                        <a:pt x="200" y="48"/>
                      </a:quadBezTo>
                      <a:cubicBezTo>
                        <a:pt x="191" y="19"/>
                        <a:pt x="172" y="0"/>
                        <a:pt x="150" y="0"/>
                      </a:cubicBezTo>
                      <a:cubicBezTo>
                        <a:pt x="134" y="0"/>
                        <a:pt x="117" y="0"/>
                        <a:pt x="117" y="0"/>
                      </a:cubicBezTo>
                      <a:cubicBezTo>
                        <a:pt x="117" y="0"/>
                        <a:pt x="99" y="0"/>
                        <a:pt x="83" y="0"/>
                      </a:cubicBezTo>
                      <a:cubicBezTo>
                        <a:pt x="61" y="0"/>
                        <a:pt x="42" y="19"/>
                        <a:pt x="33" y="48"/>
                      </a:cubicBezTo>
                      <a:quadBezTo>
                        <a:pt x="2" y="160"/>
                        <a:pt x="2" y="160"/>
                      </a:quadBezTo>
                      <a:cubicBezTo>
                        <a:pt x="0" y="169"/>
                        <a:pt x="5" y="179"/>
                        <a:pt x="15" y="181"/>
                      </a:cubicBezTo>
                      <a:cubicBezTo>
                        <a:pt x="24" y="183"/>
                        <a:pt x="34" y="178"/>
                        <a:pt x="36" y="168"/>
                      </a:cubicBezTo>
                      <a:quadBezTo>
                        <a:pt x="67" y="57"/>
                        <a:pt x="67" y="57"/>
                      </a:quadBezTo>
                      <a:quadBezTo>
                        <a:pt x="76" y="57"/>
                        <a:pt x="76" y="57"/>
                      </a:quadBezTo>
                      <a:quadBezTo>
                        <a:pt x="22" y="251"/>
                        <a:pt x="22" y="251"/>
                      </a:quadBezTo>
                      <a:quadBezTo>
                        <a:pt x="73" y="251"/>
                        <a:pt x="73" y="251"/>
                      </a:quadBezTo>
                      <a:quadBezTo>
                        <a:pt x="73" y="394"/>
                        <a:pt x="73" y="394"/>
                      </a:quadBezTo>
                      <a:cubicBezTo>
                        <a:pt x="73" y="405"/>
                        <a:pt x="82" y="414"/>
                        <a:pt x="93" y="414"/>
                      </a:cubicBezTo>
                      <a:cubicBezTo>
                        <a:pt x="104" y="414"/>
                        <a:pt x="113" y="405"/>
                        <a:pt x="113" y="394"/>
                      </a:cubicBezTo>
                      <a:quadBezTo>
                        <a:pt x="113" y="251"/>
                        <a:pt x="113" y="251"/>
                      </a:quadBezTo>
                      <a:quadBezTo>
                        <a:pt x="124" y="251"/>
                        <a:pt x="124" y="251"/>
                      </a:quadBezTo>
                      <a:quadBezTo>
                        <a:pt x="124" y="394"/>
                        <a:pt x="124" y="394"/>
                      </a:quadBezTo>
                      <a:cubicBezTo>
                        <a:pt x="124" y="405"/>
                        <a:pt x="133" y="414"/>
                        <a:pt x="144" y="414"/>
                      </a:cubicBezTo>
                      <a:cubicBezTo>
                        <a:pt x="155" y="414"/>
                        <a:pt x="164" y="405"/>
                        <a:pt x="164" y="394"/>
                      </a:cubicBezTo>
                      <a:quadBezTo>
                        <a:pt x="164" y="251"/>
                        <a:pt x="164" y="251"/>
                      </a:quadBezTo>
                      <a:quadBezTo>
                        <a:pt x="211" y="251"/>
                        <a:pt x="211" y="251"/>
                      </a:quadBezTo>
                      <a:quadBezTo>
                        <a:pt x="157" y="57"/>
                        <a:pt x="157" y="57"/>
                      </a:quadBezTo>
                      <a:quadBezTo>
                        <a:pt x="166" y="57"/>
                        <a:pt x="166" y="57"/>
                      </a:quadBezTo>
                      <a:quadBezTo>
                        <a:pt x="197" y="168"/>
                        <a:pt x="197" y="168"/>
                      </a:quadBezTo>
                      <a:cubicBezTo>
                        <a:pt x="200" y="178"/>
                        <a:pt x="209" y="183"/>
                        <a:pt x="218" y="181"/>
                      </a:cubicBezTo>
                      <a:cubicBezTo>
                        <a:pt x="228" y="179"/>
                        <a:pt x="234" y="169"/>
                        <a:pt x="231" y="160"/>
                      </a:cubicBezTo>
                      <a:close/>
                    </a:path>
                  </a:pathLst>
                </a:custGeom>
                <a:grpFill/>
                <a:ln>
                  <a:noFill/>
                </a:ln>
              </p:spPr>
              <p:txBody>
                <a:bodyPr vert="horz" wrap="square" lIns="91440" tIns="45720" rIns="91440" bIns="45720" anchor="t" anchorCtr="0"/>
                <a:lstStyle/>
                <a:p>
                  <a:pPr lvl="0"/>
                  <a:endParaRPr lang="ja-JP" altLang="en-US"/>
                </a:p>
              </p:txBody>
            </p:sp>
          </p:grpSp>
        </p:grpSp>
        <p:grpSp>
          <p:nvGrpSpPr>
            <p:cNvPr id="644" name="グループ化 643"/>
            <p:cNvGrpSpPr/>
            <p:nvPr/>
          </p:nvGrpSpPr>
          <p:grpSpPr>
            <a:xfrm rot="0">
              <a:off x="8084591" y="5253158"/>
              <a:ext cx="267403" cy="475390"/>
              <a:chOff x="9165531" y="3747356"/>
              <a:chExt cx="267403" cy="475390"/>
            </a:xfrm>
          </p:grpSpPr>
          <p:sp>
            <p:nvSpPr>
              <p:cNvPr id="645" name="Oval 6"/>
              <p:cNvSpPr>
                <a:spLocks noChangeArrowheads="1"/>
              </p:cNvSpPr>
              <p:nvPr/>
            </p:nvSpPr>
            <p:spPr>
              <a:xfrm>
                <a:off x="9249727" y="3747356"/>
                <a:ext cx="98793" cy="98302"/>
              </a:xfrm>
              <a:prstGeom prst="ellipse">
                <a:avLst/>
              </a:prstGeom>
              <a:solidFill>
                <a:srgbClr val="ff6699"/>
              </a:solidFill>
              <a:ln>
                <a:noFill/>
              </a:ln>
            </p:spPr>
            <p:txBody>
              <a:bodyPr vert="horz" wrap="square" lIns="91440" tIns="45720" rIns="91440" bIns="45720" anchor="t" anchorCtr="0"/>
              <a:lstStyle/>
              <a:p>
                <a:pPr lvl="0"/>
                <a:endParaRPr lang="ja-JP" altLang="en-US"/>
              </a:p>
            </p:txBody>
          </p:sp>
          <p:sp>
            <p:nvSpPr>
              <p:cNvPr id="646" name="正方形/長方形 1496"/>
              <p:cNvSpPr/>
              <p:nvPr/>
            </p:nvSpPr>
            <p:spPr>
              <a:xfrm>
                <a:off x="9165531" y="3860896"/>
                <a:ext cx="267403" cy="361850"/>
              </a:xfrm>
              <a:custGeom>
                <a:avLst/>
                <a:gdLst/>
                <a:rect l="l" t="t" r="r" b="b"/>
                <a:pathLst>
                  <a:path w="485995" h="657647">
                    <a:moveTo>
                      <a:pt x="171917" y="0"/>
                    </a:moveTo>
                    <a:cubicBezTo>
                      <a:pt x="205677" y="0"/>
                      <a:pt x="243655" y="0"/>
                      <a:pt x="243695" y="0"/>
                    </a:cubicBezTo>
                    <a:cubicBezTo>
                      <a:pt x="243695" y="0"/>
                      <a:pt x="279583" y="0"/>
                      <a:pt x="313361" y="0"/>
                    </a:cubicBezTo>
                    <a:cubicBezTo>
                      <a:pt x="359805" y="0"/>
                      <a:pt x="399916" y="40095"/>
                      <a:pt x="418916" y="101293"/>
                    </a:cubicBezTo>
                    <a:quadBezTo>
                      <a:pt x="418916" y="101293"/>
                      <a:pt x="484360" y="337642"/>
                    </a:quadBezTo>
                    <a:cubicBezTo>
                      <a:pt x="490693" y="356634"/>
                      <a:pt x="478027" y="377737"/>
                      <a:pt x="456916" y="381957"/>
                    </a:cubicBezTo>
                    <a:cubicBezTo>
                      <a:pt x="437916" y="386178"/>
                      <a:pt x="418916" y="375627"/>
                      <a:pt x="412583" y="354524"/>
                    </a:cubicBezTo>
                    <a:quadBezTo>
                      <a:pt x="412583" y="354524"/>
                      <a:pt x="347139" y="120285"/>
                    </a:quadBezTo>
                    <a:quadBezTo>
                      <a:pt x="347139" y="120285"/>
                      <a:pt x="344764" y="120285"/>
                    </a:quadBezTo>
                    <a:lnTo>
                      <a:pt x="328139" y="120285"/>
                    </a:lnTo>
                    <a:quadBezTo>
                      <a:pt x="328139" y="120285"/>
                      <a:pt x="442138" y="529676"/>
                    </a:quadBezTo>
                    <a:quadBezTo>
                      <a:pt x="442138" y="529676"/>
                      <a:pt x="342916" y="529676"/>
                    </a:quadBezTo>
                    <a:quadBezTo>
                      <a:pt x="342916" y="529676"/>
                      <a:pt x="342916" y="657647"/>
                    </a:quadBezTo>
                    <a:lnTo>
                      <a:pt x="258472" y="657647"/>
                    </a:lnTo>
                    <a:cubicBezTo>
                      <a:pt x="258472" y="622553"/>
                      <a:pt x="258472" y="580373"/>
                      <a:pt x="258472" y="529676"/>
                    </a:cubicBezTo>
                    <a:quadBezTo>
                      <a:pt x="258472" y="529676"/>
                      <a:pt x="235250" y="529676"/>
                    </a:quadBezTo>
                    <a:quadBezTo>
                      <a:pt x="235250" y="529676"/>
                      <a:pt x="235250" y="657647"/>
                    </a:quadBezTo>
                    <a:lnTo>
                      <a:pt x="150806" y="657647"/>
                    </a:lnTo>
                    <a:cubicBezTo>
                      <a:pt x="150806" y="622553"/>
                      <a:pt x="150806" y="580373"/>
                      <a:pt x="150806" y="529676"/>
                    </a:cubicBezTo>
                    <a:quadBezTo>
                      <a:pt x="150806" y="529676"/>
                      <a:pt x="43140" y="529676"/>
                    </a:quadBezTo>
                    <a:quadBezTo>
                      <a:pt x="43140" y="529676"/>
                      <a:pt x="157140" y="120285"/>
                    </a:quadBezTo>
                    <a:quadBezTo>
                      <a:pt x="157140" y="120285"/>
                      <a:pt x="154765" y="120285"/>
                    </a:quadBezTo>
                    <a:lnTo>
                      <a:pt x="138140" y="120285"/>
                    </a:lnTo>
                    <a:quadBezTo>
                      <a:pt x="138140" y="120285"/>
                      <a:pt x="72696" y="354524"/>
                    </a:quadBezTo>
                    <a:cubicBezTo>
                      <a:pt x="68474" y="375627"/>
                      <a:pt x="47363" y="386178"/>
                      <a:pt x="28363" y="381957"/>
                    </a:cubicBezTo>
                    <a:cubicBezTo>
                      <a:pt x="7252" y="377737"/>
                      <a:pt x="-3304" y="356634"/>
                      <a:pt x="918" y="337642"/>
                    </a:cubicBezTo>
                    <a:quadBezTo>
                      <a:pt x="918" y="337642"/>
                      <a:pt x="66362" y="101293"/>
                    </a:quadBezTo>
                    <a:cubicBezTo>
                      <a:pt x="85362" y="40095"/>
                      <a:pt x="125473" y="0"/>
                      <a:pt x="171917" y="0"/>
                    </a:cubicBezTo>
                    <a:close/>
                  </a:path>
                </a:pathLst>
              </a:cu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grpSp>
      </p:grpSp>
    </p:spTree>
  </p:cSld>
  <p:clrMapOvr>
    <a:masterClrMapping/>
  </p:clrMapOvr>
  <p:transition xmlns:mc="http://schemas.openxmlformats.org/markup-compatibility/2006" xmlns:hp="http://schemas.haansoft.com/office/presentation/8.0" mc:Ignorable="hp" hp:hslDur="500">
    <p:fade/>
  </p:transition>
</p:sld>
</file>

<file path=ppt/slides/slide9.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1012440" y="1584014"/>
            <a:ext cx="7108574" cy="461956"/>
          </a:xfrm>
          <a:prstGeom prst="rect">
            <a:avLst/>
          </a:prstGeom>
          <a:noFill/>
          <a:ln>
            <a:noFill/>
          </a:ln>
          <a:effectLst/>
        </p:spPr>
        <p:txBody>
          <a:bodyPr wrap="none">
            <a:spAutoFit/>
          </a:bodyPr>
          <a:lstStyle>
            <a:defPPr>
              <a:defRPr lang="ja-JP"/>
            </a:defPPr>
            <a:lvl1pPr marL="288000" indent="-288000" eaLnBrk="0" fontAlgn="base" hangingPunct="0">
              <a:lnSpc>
                <a:spcPct val="110000"/>
              </a:lnSpc>
              <a:spcBef>
                <a:spcPts val="1200"/>
              </a:spcBef>
              <a:buClr>
                <a:srgbClr val="00b0f0"/>
              </a:buClr>
              <a:buFont typeface="Wingdings"/>
              <a:buChar char="l"/>
              <a:defRPr sz="2200">
                <a:solidFill>
                  <a:srgbClr val="000000">
                    <a:lumMod val="95000"/>
                    <a:lumOff val="5000"/>
                  </a:srgbClr>
                </a:solidFill>
                <a:latin typeface="+mn-ea"/>
                <a:cs typeface="Meiryo UI"/>
              </a:defRPr>
            </a:lvl1pPr>
          </a:lstStyle>
          <a:p>
            <a:pPr>
              <a:buClrTx/>
            </a:pPr>
            <a:r>
              <a:rPr lang="ja-JP" altLang="en-US"/>
              <a:t>子宮頸がんの発症と出産年齢のピークが重なってきています。</a:t>
            </a:r>
            <a:endParaRPr lang="ja-JP" altLang="en-US"/>
          </a:p>
        </p:txBody>
      </p:sp>
      <p:sp>
        <p:nvSpPr>
          <p:cNvPr id="13" name="テキスト ボックス 12"/>
          <p:cNvSpPr txBox="1"/>
          <p:nvPr/>
        </p:nvSpPr>
        <p:spPr>
          <a:xfrm>
            <a:off x="6756256" y="6143625"/>
            <a:ext cx="5109795" cy="525391"/>
          </a:xfrm>
          <a:prstGeom prst="rect">
            <a:avLst/>
          </a:prstGeom>
          <a:noFill/>
          <a:ln>
            <a:noFill/>
          </a:ln>
        </p:spPr>
        <p:txBody>
          <a:bodyPr wrap="none" lIns="0" tIns="0" rIns="36000" bIns="36000" anchor="b">
            <a:spAutoFit/>
          </a:bodyPr>
          <a:lstStyle>
            <a:defPPr>
              <a:defRPr lang="ja-JP"/>
            </a:defPPr>
            <a:lvl1pPr algn="r">
              <a:defRPr sz="900">
                <a:latin typeface="+mn-ea"/>
                <a:cs typeface="Meiryo UI"/>
              </a:defRPr>
            </a:lvl1pPr>
          </a:lstStyle>
          <a:p>
            <a:pPr algn="l"/>
            <a:r>
              <a:rPr lang="ja-JP" altLang="en-US" sz="800"/>
              <a:t>厚生労働省　平成</a:t>
            </a:r>
            <a:r>
              <a:rPr lang="en-US" altLang="ja-JP" sz="800"/>
              <a:t>26</a:t>
            </a:r>
            <a:r>
              <a:rPr lang="ja-JP" altLang="en-US" sz="800"/>
              <a:t>年人口動態統計月報年数</a:t>
            </a:r>
            <a:r>
              <a:rPr lang="en-US" altLang="ja-JP" sz="800"/>
              <a:t>(</a:t>
            </a:r>
            <a:r>
              <a:rPr lang="ja-JP" altLang="en-US" sz="800"/>
              <a:t>概数</a:t>
            </a:r>
            <a:r>
              <a:rPr lang="en-US" altLang="ja-JP" sz="800"/>
              <a:t>)</a:t>
            </a:r>
            <a:r>
              <a:rPr lang="ja-JP" altLang="en-US" sz="800"/>
              <a:t>母の年齢別 出生数の年次推移 より作図</a:t>
            </a:r>
            <a:endParaRPr lang="ja-JP" altLang="en-US" sz="800"/>
          </a:p>
          <a:p>
            <a:pPr algn="l"/>
            <a:r>
              <a:rPr lang="en-US" altLang="ja-JP" sz="800"/>
              <a:t>https://www.whlw.go.jp/toukei/saikin/hw/jinkou/geppo/nengail4/dl/h3-4.pdf (Accessed Dec.3. 2019)</a:t>
            </a:r>
            <a:endParaRPr lang="en-US" altLang="ja-JP" sz="800"/>
          </a:p>
          <a:p>
            <a:pPr algn="l"/>
            <a:r>
              <a:rPr lang="ja-JP" altLang="en-US" sz="800"/>
              <a:t>国立がん研究センターがん対策情報センター　地域がん登録全国推計によるがん罹患データ</a:t>
            </a:r>
            <a:r>
              <a:rPr lang="en-US" altLang="ja-JP" sz="800"/>
              <a:t>(1975</a:t>
            </a:r>
            <a:r>
              <a:rPr lang="ja-JP" altLang="en-US" sz="800"/>
              <a:t>年～</a:t>
            </a:r>
            <a:r>
              <a:rPr lang="en-US" altLang="ja-JP" sz="800"/>
              <a:t>2014</a:t>
            </a:r>
            <a:r>
              <a:rPr lang="ja-JP" altLang="en-US" sz="800"/>
              <a:t>年</a:t>
            </a:r>
            <a:r>
              <a:rPr lang="en-US" altLang="ja-JP" sz="800"/>
              <a:t>)</a:t>
            </a:r>
            <a:r>
              <a:rPr lang="ja-JP" altLang="en-US" sz="800"/>
              <a:t> より作図</a:t>
            </a:r>
            <a:endParaRPr lang="ja-JP" altLang="en-US" sz="800"/>
          </a:p>
          <a:p>
            <a:pPr algn="l"/>
            <a:r>
              <a:rPr lang="en-US" altLang="ja-JP" sz="800"/>
              <a:t>http://ganjoho.jp/reg_stat/statistics/dl/index.html(Accessed Dec.3. 2019)</a:t>
            </a:r>
            <a:endParaRPr lang="en-US" altLang="ja-JP" sz="800"/>
          </a:p>
        </p:txBody>
      </p:sp>
      <p:sp>
        <p:nvSpPr>
          <p:cNvPr id="14" name="テキスト ボックス 13"/>
          <p:cNvSpPr txBox="1"/>
          <p:nvPr/>
        </p:nvSpPr>
        <p:spPr>
          <a:xfrm>
            <a:off x="3661410" y="2251200"/>
            <a:ext cx="4859655" cy="369332"/>
          </a:xfrm>
          <a:prstGeom prst="rect">
            <a:avLst/>
          </a:prstGeom>
          <a:noFill/>
        </p:spPr>
        <p:txBody>
          <a:bodyPr wrap="none">
            <a:spAutoFit/>
          </a:bodyPr>
          <a:lstStyle>
            <a:defPPr>
              <a:defRPr lang="ja-JP"/>
            </a:defPPr>
            <a:lvl1pPr algn="ctr">
              <a:defRPr sz="2400" b="1">
                <a:latin typeface="+mn-ea"/>
              </a:defRPr>
            </a:lvl1pPr>
          </a:lstStyle>
          <a:p>
            <a:pPr lvl="0"/>
            <a:r>
              <a:rPr lang="ja-JP" altLang="en-US" sz="1800"/>
              <a:t>＜女性の出産年齢と年齢別子宮頸がん発症率＞</a:t>
            </a:r>
            <a:endParaRPr lang="ja-JP" altLang="en-US" sz="1800"/>
          </a:p>
        </p:txBody>
      </p:sp>
      <p:sp>
        <p:nvSpPr>
          <p:cNvPr id="56" name="テキスト ボックス 55"/>
          <p:cNvSpPr txBox="1"/>
          <p:nvPr/>
        </p:nvSpPr>
        <p:spPr>
          <a:xfrm>
            <a:off x="1899285" y="5491213"/>
            <a:ext cx="2047532" cy="276999"/>
          </a:xfrm>
          <a:prstGeom prst="rect">
            <a:avLst/>
          </a:prstGeom>
          <a:noFill/>
        </p:spPr>
        <p:txBody>
          <a:bodyPr wrap="none">
            <a:spAutoFit/>
          </a:bodyPr>
          <a:lstStyle/>
          <a:p>
            <a:pPr algn="r"/>
            <a:r>
              <a:rPr lang="ja-JP" altLang="en-US" sz="1200">
                <a:latin typeface="+mn-ea"/>
                <a:ea typeface="+mn-ea"/>
                <a:cs typeface="+mn-cs"/>
              </a:rPr>
              <a:t>母の年齢別出生数</a:t>
            </a:r>
            <a:r>
              <a:rPr lang="en-US" altLang="ja-JP" sz="1200">
                <a:latin typeface="+mn-ea"/>
                <a:ea typeface="+mn-ea"/>
                <a:cs typeface="+mn-cs"/>
              </a:rPr>
              <a:t>(2014</a:t>
            </a:r>
            <a:r>
              <a:rPr lang="ja-JP" altLang="en-US" sz="1200">
                <a:latin typeface="+mn-ea"/>
                <a:ea typeface="+mn-ea"/>
                <a:cs typeface="+mn-cs"/>
              </a:rPr>
              <a:t>年</a:t>
            </a:r>
            <a:r>
              <a:rPr lang="en-US" altLang="ja-JP" sz="1200">
                <a:latin typeface="+mn-ea"/>
                <a:ea typeface="+mn-ea"/>
                <a:cs typeface="+mn-cs"/>
              </a:rPr>
              <a:t>)</a:t>
            </a:r>
            <a:endParaRPr lang="ja-JP" altLang="en-US" sz="1200">
              <a:latin typeface="+mn-ea"/>
              <a:ea typeface="+mn-ea"/>
              <a:cs typeface="+mn-cs"/>
            </a:endParaRPr>
          </a:p>
        </p:txBody>
      </p:sp>
      <p:sp>
        <p:nvSpPr>
          <p:cNvPr id="57" name="テキスト ボックス 56"/>
          <p:cNvSpPr txBox="1"/>
          <p:nvPr/>
        </p:nvSpPr>
        <p:spPr>
          <a:xfrm>
            <a:off x="6511242" y="5491213"/>
            <a:ext cx="3305223" cy="469359"/>
          </a:xfrm>
          <a:prstGeom prst="rect">
            <a:avLst/>
          </a:prstGeom>
          <a:noFill/>
        </p:spPr>
        <p:txBody>
          <a:bodyPr wrap="none">
            <a:spAutoFit/>
          </a:bodyPr>
          <a:lstStyle/>
          <a:p>
            <a:pPr>
              <a:spcBef>
                <a:spcPct val="3000"/>
              </a:spcBef>
            </a:pPr>
            <a:r>
              <a:rPr lang="ja-JP" altLang="en-US" sz="1200">
                <a:latin typeface="+mn-ea"/>
                <a:ea typeface="+mn-ea"/>
                <a:cs typeface="+mn-cs"/>
              </a:rPr>
              <a:t>子宮頸がん発症率</a:t>
            </a:r>
            <a:r>
              <a:rPr lang="en-US" altLang="ja-JP" sz="1200">
                <a:latin typeface="+mn-ea"/>
                <a:ea typeface="+mn-ea"/>
                <a:cs typeface="+mn-cs"/>
              </a:rPr>
              <a:t>(</a:t>
            </a:r>
            <a:r>
              <a:rPr lang="ja-JP" altLang="en-US" sz="1200">
                <a:latin typeface="+mn-ea"/>
                <a:ea typeface="+mn-ea"/>
                <a:cs typeface="+mn-cs"/>
              </a:rPr>
              <a:t>女性</a:t>
            </a:r>
            <a:r>
              <a:rPr lang="en-US" altLang="ja-JP" sz="1200">
                <a:latin typeface="+mn-ea"/>
                <a:ea typeface="+mn-ea"/>
                <a:cs typeface="+mn-cs"/>
              </a:rPr>
              <a:t>10</a:t>
            </a:r>
            <a:r>
              <a:rPr lang="ja-JP" altLang="en-US" sz="1200">
                <a:latin typeface="+mn-ea"/>
                <a:ea typeface="+mn-ea"/>
                <a:cs typeface="+mn-cs"/>
              </a:rPr>
              <a:t>万人あたり／</a:t>
            </a:r>
            <a:r>
              <a:rPr lang="en-US" altLang="ja-JP" sz="1200">
                <a:latin typeface="+mn-ea"/>
                <a:ea typeface="+mn-ea"/>
                <a:cs typeface="+mn-cs"/>
              </a:rPr>
              <a:t>2014</a:t>
            </a:r>
            <a:r>
              <a:rPr lang="ja-JP" altLang="en-US" sz="1200">
                <a:latin typeface="+mn-ea"/>
                <a:ea typeface="+mn-ea"/>
                <a:cs typeface="+mn-cs"/>
              </a:rPr>
              <a:t>年</a:t>
            </a:r>
            <a:r>
              <a:rPr lang="en-US" altLang="ja-JP" sz="1200">
                <a:latin typeface="+mn-ea"/>
                <a:ea typeface="+mn-ea"/>
                <a:cs typeface="+mn-cs"/>
              </a:rPr>
              <a:t>)</a:t>
            </a:r>
            <a:endParaRPr lang="en-US" altLang="ja-JP" sz="1200">
              <a:latin typeface="+mn-ea"/>
              <a:ea typeface="+mn-ea"/>
              <a:cs typeface="+mn-cs"/>
            </a:endParaRPr>
          </a:p>
          <a:p>
            <a:pPr>
              <a:spcBef>
                <a:spcPct val="25000"/>
              </a:spcBef>
            </a:pPr>
            <a:r>
              <a:rPr lang="en-US" altLang="ja-JP" sz="1000">
                <a:latin typeface="+mn-ea"/>
                <a:ea typeface="+mn-ea"/>
                <a:cs typeface="+mn-cs"/>
              </a:rPr>
              <a:t>※</a:t>
            </a:r>
            <a:r>
              <a:rPr lang="ja-JP" altLang="en-US" sz="1000">
                <a:latin typeface="+mn-ea"/>
                <a:ea typeface="+mn-ea"/>
                <a:cs typeface="+mn-cs"/>
              </a:rPr>
              <a:t>データには上皮内がんも含みます。</a:t>
            </a:r>
            <a:endParaRPr lang="ja-JP" altLang="en-US" sz="1000">
              <a:latin typeface="+mn-ea"/>
              <a:ea typeface="+mn-ea"/>
              <a:cs typeface="+mn-cs"/>
            </a:endParaRPr>
          </a:p>
        </p:txBody>
      </p:sp>
      <p:grpSp>
        <p:nvGrpSpPr>
          <p:cNvPr id="187" name="グループ化 186"/>
          <p:cNvGrpSpPr/>
          <p:nvPr/>
        </p:nvGrpSpPr>
        <p:grpSpPr>
          <a:xfrm rot="0">
            <a:off x="4301191" y="4780324"/>
            <a:ext cx="144000" cy="360000"/>
            <a:chOff x="3266950" y="4977120"/>
            <a:chExt cx="144156" cy="360000"/>
          </a:xfrm>
          <a:solidFill>
            <a:srgbClr val="ff6699"/>
          </a:solidFill>
        </p:grpSpPr>
        <p:sp>
          <p:nvSpPr>
            <p:cNvPr id="176" name="Freeform 22"/>
            <p:cNvSpPr/>
            <p:nvPr/>
          </p:nvSpPr>
          <p:spPr>
            <a:xfrm>
              <a:off x="3308213" y="5093770"/>
              <a:ext cx="71681" cy="84908"/>
            </a:xfrm>
            <a:custGeom>
              <a:avLst/>
              <a:gdLst>
                <a:gd name="T0" fmla="*/ 268 w 299"/>
                <a:gd name="T1" fmla="*/ 48 h 354"/>
                <a:gd name="T2" fmla="*/ 213 w 299"/>
                <a:gd name="T3" fmla="*/ 0 h 354"/>
                <a:gd name="T4" fmla="*/ 206 w 299"/>
                <a:gd name="T5" fmla="*/ 1 h 354"/>
                <a:gd name="T6" fmla="*/ 170 w 299"/>
                <a:gd name="T7" fmla="*/ 22 h 354"/>
                <a:gd name="T8" fmla="*/ 159 w 299"/>
                <a:gd name="T9" fmla="*/ 62 h 354"/>
                <a:gd name="T10" fmla="*/ 179 w 299"/>
                <a:gd name="T11" fmla="*/ 215 h 354"/>
                <a:gd name="T12" fmla="*/ 167 w 299"/>
                <a:gd name="T13" fmla="*/ 231 h 354"/>
                <a:gd name="T14" fmla="*/ 49 w 299"/>
                <a:gd name="T15" fmla="*/ 245 h 354"/>
                <a:gd name="T16" fmla="*/ 13 w 299"/>
                <a:gd name="T17" fmla="*/ 266 h 354"/>
                <a:gd name="T18" fmla="*/ 2 w 299"/>
                <a:gd name="T19" fmla="*/ 307 h 354"/>
                <a:gd name="T20" fmla="*/ 56 w 299"/>
                <a:gd name="T21" fmla="*/ 354 h 354"/>
                <a:gd name="T22" fmla="*/ 63 w 299"/>
                <a:gd name="T23" fmla="*/ 354 h 354"/>
                <a:gd name="T24" fmla="*/ 248 w 299"/>
                <a:gd name="T25" fmla="*/ 331 h 354"/>
                <a:gd name="T26" fmla="*/ 248 w 299"/>
                <a:gd name="T27" fmla="*/ 330 h 354"/>
                <a:gd name="T28" fmla="*/ 249 w 299"/>
                <a:gd name="T29" fmla="*/ 330 h 354"/>
                <a:gd name="T30" fmla="*/ 296 w 299"/>
                <a:gd name="T31" fmla="*/ 269 h 354"/>
                <a:gd name="T32" fmla="*/ 268 w 299"/>
                <a:gd name="T33" fmla="*/ 48 h 3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 h="354">
                  <a:moveTo>
                    <a:pt x="268" y="48"/>
                  </a:moveTo>
                  <a:cubicBezTo>
                    <a:pt x="264" y="21"/>
                    <a:pt x="241" y="0"/>
                    <a:pt x="213" y="0"/>
                  </a:cubicBezTo>
                  <a:cubicBezTo>
                    <a:pt x="211" y="0"/>
                    <a:pt x="209" y="1"/>
                    <a:pt x="206" y="1"/>
                  </a:cubicBezTo>
                  <a:cubicBezTo>
                    <a:pt x="192" y="3"/>
                    <a:pt x="179" y="10"/>
                    <a:pt x="170" y="22"/>
                  </a:cubicBezTo>
                  <a:cubicBezTo>
                    <a:pt x="161" y="33"/>
                    <a:pt x="158" y="47"/>
                    <a:pt x="159" y="62"/>
                  </a:cubicBezTo>
                  <a:quadBezTo>
                    <a:pt x="179" y="215"/>
                    <a:pt x="179" y="215"/>
                  </a:quadBezTo>
                  <a:cubicBezTo>
                    <a:pt x="180" y="223"/>
                    <a:pt x="174" y="230"/>
                    <a:pt x="167" y="231"/>
                  </a:cubicBezTo>
                  <a:quadBezTo>
                    <a:pt x="49" y="245"/>
                    <a:pt x="49" y="245"/>
                  </a:quadBezTo>
                  <a:cubicBezTo>
                    <a:pt x="35" y="247"/>
                    <a:pt x="22" y="255"/>
                    <a:pt x="13" y="266"/>
                  </a:cubicBezTo>
                  <a:cubicBezTo>
                    <a:pt x="4" y="278"/>
                    <a:pt x="0" y="292"/>
                    <a:pt x="2" y="307"/>
                  </a:cubicBezTo>
                  <a:cubicBezTo>
                    <a:pt x="5" y="334"/>
                    <a:pt x="29" y="354"/>
                    <a:pt x="56" y="354"/>
                  </a:cubicBezTo>
                  <a:cubicBezTo>
                    <a:pt x="58" y="354"/>
                    <a:pt x="61" y="354"/>
                    <a:pt x="63" y="354"/>
                  </a:cubicBezTo>
                  <a:quadBezTo>
                    <a:pt x="248" y="331"/>
                    <a:pt x="248" y="331"/>
                  </a:quadBezTo>
                  <a:quadBezTo>
                    <a:pt x="248" y="330"/>
                    <a:pt x="248" y="330"/>
                  </a:quadBezTo>
                  <a:cubicBezTo>
                    <a:pt x="248" y="330"/>
                    <a:pt x="249" y="330"/>
                    <a:pt x="249" y="330"/>
                  </a:cubicBezTo>
                  <a:cubicBezTo>
                    <a:pt x="278" y="327"/>
                    <a:pt x="299" y="299"/>
                    <a:pt x="296" y="269"/>
                  </a:cubicBezTo>
                  <a:lnTo>
                    <a:pt x="268" y="48"/>
                  </a:lnTo>
                  <a:close/>
                </a:path>
              </a:pathLst>
            </a:custGeom>
            <a:grpFill/>
            <a:ln>
              <a:noFill/>
            </a:ln>
          </p:spPr>
          <p:txBody>
            <a:bodyPr vert="horz" wrap="square" lIns="91440" tIns="45720" rIns="91440" bIns="45720" anchor="t" anchorCtr="0"/>
            <a:lstStyle/>
            <a:p>
              <a:pPr lvl="0"/>
              <a:endParaRPr lang="ja-JP" altLang="en-US"/>
            </a:p>
          </p:txBody>
        </p:sp>
        <p:sp>
          <p:nvSpPr>
            <p:cNvPr id="177" name="Freeform 23"/>
            <p:cNvSpPr>
              <a:spLocks noEditPoints="1"/>
            </p:cNvSpPr>
            <p:nvPr/>
          </p:nvSpPr>
          <p:spPr>
            <a:xfrm>
              <a:off x="3266950" y="5072344"/>
              <a:ext cx="135163" cy="264776"/>
            </a:xfrm>
            <a:custGeom>
              <a:avLst/>
              <a:gdLst>
                <a:gd name="T0" fmla="*/ 539 w 565"/>
                <a:gd name="T1" fmla="*/ 164 h 1106"/>
                <a:gd name="T2" fmla="*/ 412 w 565"/>
                <a:gd name="T3" fmla="*/ 1 h 1106"/>
                <a:gd name="T4" fmla="*/ 391 w 565"/>
                <a:gd name="T5" fmla="*/ 0 h 1106"/>
                <a:gd name="T6" fmla="*/ 239 w 565"/>
                <a:gd name="T7" fmla="*/ 115 h 1106"/>
                <a:gd name="T8" fmla="*/ 232 w 565"/>
                <a:gd name="T9" fmla="*/ 132 h 1106"/>
                <a:gd name="T10" fmla="*/ 12 w 565"/>
                <a:gd name="T11" fmla="*/ 344 h 1106"/>
                <a:gd name="T12" fmla="*/ 70 w 565"/>
                <a:gd name="T13" fmla="*/ 551 h 1106"/>
                <a:gd name="T14" fmla="*/ 38 w 565"/>
                <a:gd name="T15" fmla="*/ 632 h 1106"/>
                <a:gd name="T16" fmla="*/ 39 w 565"/>
                <a:gd name="T17" fmla="*/ 643 h 1106"/>
                <a:gd name="T18" fmla="*/ 49 w 565"/>
                <a:gd name="T19" fmla="*/ 650 h 1106"/>
                <a:gd name="T20" fmla="*/ 264 w 565"/>
                <a:gd name="T21" fmla="*/ 685 h 1106"/>
                <a:gd name="T22" fmla="*/ 264 w 565"/>
                <a:gd name="T23" fmla="*/ 1013 h 1106"/>
                <a:gd name="T24" fmla="*/ 357 w 565"/>
                <a:gd name="T25" fmla="*/ 1106 h 1106"/>
                <a:gd name="T26" fmla="*/ 450 w 565"/>
                <a:gd name="T27" fmla="*/ 1013 h 1106"/>
                <a:gd name="T28" fmla="*/ 450 w 565"/>
                <a:gd name="T29" fmla="*/ 716 h 1106"/>
                <a:gd name="T30" fmla="*/ 549 w 565"/>
                <a:gd name="T31" fmla="*/ 732 h 1106"/>
                <a:gd name="T32" fmla="*/ 551 w 565"/>
                <a:gd name="T33" fmla="*/ 732 h 1106"/>
                <a:gd name="T34" fmla="*/ 560 w 565"/>
                <a:gd name="T35" fmla="*/ 729 h 1106"/>
                <a:gd name="T36" fmla="*/ 564 w 565"/>
                <a:gd name="T37" fmla="*/ 718 h 1106"/>
                <a:gd name="T38" fmla="*/ 539 w 565"/>
                <a:gd name="T39" fmla="*/ 164 h 1106"/>
                <a:gd name="T40" fmla="*/ 425 w 565"/>
                <a:gd name="T41" fmla="*/ 447 h 1106"/>
                <a:gd name="T42" fmla="*/ 425 w 565"/>
                <a:gd name="T43" fmla="*/ 447 h 1106"/>
                <a:gd name="T44" fmla="*/ 425 w 565"/>
                <a:gd name="T45" fmla="*/ 447 h 1106"/>
                <a:gd name="T46" fmla="*/ 239 w 565"/>
                <a:gd name="T47" fmla="*/ 471 h 1106"/>
                <a:gd name="T48" fmla="*/ 229 w 565"/>
                <a:gd name="T49" fmla="*/ 471 h 1106"/>
                <a:gd name="T50" fmla="*/ 148 w 565"/>
                <a:gd name="T51" fmla="*/ 400 h 1106"/>
                <a:gd name="T52" fmla="*/ 164 w 565"/>
                <a:gd name="T53" fmla="*/ 340 h 1106"/>
                <a:gd name="T54" fmla="*/ 219 w 565"/>
                <a:gd name="T55" fmla="*/ 308 h 1106"/>
                <a:gd name="T56" fmla="*/ 323 w 565"/>
                <a:gd name="T57" fmla="*/ 295 h 1106"/>
                <a:gd name="T58" fmla="*/ 305 w 565"/>
                <a:gd name="T59" fmla="*/ 155 h 1106"/>
                <a:gd name="T60" fmla="*/ 322 w 565"/>
                <a:gd name="T61" fmla="*/ 95 h 1106"/>
                <a:gd name="T62" fmla="*/ 376 w 565"/>
                <a:gd name="T63" fmla="*/ 64 h 1106"/>
                <a:gd name="T64" fmla="*/ 386 w 565"/>
                <a:gd name="T65" fmla="*/ 63 h 1106"/>
                <a:gd name="T66" fmla="*/ 468 w 565"/>
                <a:gd name="T67" fmla="*/ 135 h 1106"/>
                <a:gd name="T68" fmla="*/ 495 w 565"/>
                <a:gd name="T69" fmla="*/ 356 h 1106"/>
                <a:gd name="T70" fmla="*/ 425 w 565"/>
                <a:gd name="T71" fmla="*/ 447 h 1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1106">
                  <a:moveTo>
                    <a:pt x="539" y="164"/>
                  </a:moveTo>
                  <a:cubicBezTo>
                    <a:pt x="536" y="81"/>
                    <a:pt x="482" y="13"/>
                    <a:pt x="412" y="1"/>
                  </a:cubicBezTo>
                  <a:cubicBezTo>
                    <a:pt x="405" y="0"/>
                    <a:pt x="398" y="0"/>
                    <a:pt x="391" y="0"/>
                  </a:cubicBezTo>
                  <a:cubicBezTo>
                    <a:pt x="326" y="0"/>
                    <a:pt x="265" y="46"/>
                    <a:pt x="239" y="115"/>
                  </a:cubicBezTo>
                  <a:quadBezTo>
                    <a:pt x="232" y="132"/>
                    <a:pt x="232" y="132"/>
                  </a:quadBezTo>
                  <a:cubicBezTo>
                    <a:pt x="120" y="146"/>
                    <a:pt x="31" y="232"/>
                    <a:pt x="12" y="344"/>
                  </a:cubicBezTo>
                  <a:cubicBezTo>
                    <a:pt x="0" y="419"/>
                    <a:pt x="21" y="493"/>
                    <a:pt x="70" y="551"/>
                  </a:cubicBezTo>
                  <a:quadBezTo>
                    <a:pt x="38" y="632"/>
                    <a:pt x="38" y="632"/>
                  </a:quadBezTo>
                  <a:cubicBezTo>
                    <a:pt x="37" y="635"/>
                    <a:pt x="37" y="640"/>
                    <a:pt x="39" y="643"/>
                  </a:cubicBezTo>
                  <a:cubicBezTo>
                    <a:pt x="41" y="647"/>
                    <a:pt x="45" y="649"/>
                    <a:pt x="49" y="650"/>
                  </a:cubicBezTo>
                  <a:quadBezTo>
                    <a:pt x="264" y="685"/>
                    <a:pt x="264" y="685"/>
                  </a:quadBezTo>
                  <a:quadBezTo>
                    <a:pt x="264" y="1013"/>
                    <a:pt x="264" y="1013"/>
                  </a:quadBezTo>
                  <a:cubicBezTo>
                    <a:pt x="264" y="1064"/>
                    <a:pt x="305" y="1106"/>
                    <a:pt x="357" y="1106"/>
                  </a:cubicBezTo>
                  <a:cubicBezTo>
                    <a:pt x="408" y="1106"/>
                    <a:pt x="450" y="1064"/>
                    <a:pt x="450" y="1013"/>
                  </a:cubicBezTo>
                  <a:quadBezTo>
                    <a:pt x="450" y="716"/>
                    <a:pt x="450" y="716"/>
                  </a:quadBezTo>
                  <a:quadBezTo>
                    <a:pt x="549" y="732"/>
                    <a:pt x="549" y="732"/>
                  </a:quadBezTo>
                  <a:cubicBezTo>
                    <a:pt x="549" y="732"/>
                    <a:pt x="550" y="732"/>
                    <a:pt x="551" y="732"/>
                  </a:cubicBezTo>
                  <a:cubicBezTo>
                    <a:pt x="554" y="732"/>
                    <a:pt x="557" y="731"/>
                    <a:pt x="560" y="729"/>
                  </a:cubicBezTo>
                  <a:cubicBezTo>
                    <a:pt x="563" y="726"/>
                    <a:pt x="565" y="722"/>
                    <a:pt x="564" y="718"/>
                  </a:cubicBezTo>
                  <a:lnTo>
                    <a:pt x="539" y="164"/>
                  </a:lnTo>
                  <a:close/>
                  <a:moveTo>
                    <a:pt x="425" y="447"/>
                  </a:moveTo>
                  <a:quadBezTo>
                    <a:pt x="425" y="447"/>
                    <a:pt x="425" y="447"/>
                  </a:quadBezTo>
                  <a:quadBezTo>
                    <a:pt x="425" y="447"/>
                    <a:pt x="425" y="447"/>
                  </a:quadBezTo>
                  <a:quadBezTo>
                    <a:pt x="239" y="471"/>
                    <a:pt x="239" y="471"/>
                  </a:quadBezTo>
                  <a:cubicBezTo>
                    <a:pt x="236" y="471"/>
                    <a:pt x="232" y="471"/>
                    <a:pt x="229" y="471"/>
                  </a:cubicBezTo>
                  <a:cubicBezTo>
                    <a:pt x="188" y="471"/>
                    <a:pt x="153" y="441"/>
                    <a:pt x="148" y="400"/>
                  </a:cubicBezTo>
                  <a:cubicBezTo>
                    <a:pt x="145" y="378"/>
                    <a:pt x="151" y="357"/>
                    <a:pt x="164" y="340"/>
                  </a:cubicBezTo>
                  <a:cubicBezTo>
                    <a:pt x="178" y="322"/>
                    <a:pt x="197" y="311"/>
                    <a:pt x="219" y="308"/>
                  </a:cubicBezTo>
                  <a:quadBezTo>
                    <a:pt x="323" y="295"/>
                    <a:pt x="323" y="295"/>
                  </a:quadBezTo>
                  <a:quadBezTo>
                    <a:pt x="305" y="155"/>
                    <a:pt x="305" y="155"/>
                  </a:quadBezTo>
                  <a:cubicBezTo>
                    <a:pt x="303" y="134"/>
                    <a:pt x="308" y="112"/>
                    <a:pt x="322" y="95"/>
                  </a:cubicBezTo>
                  <a:cubicBezTo>
                    <a:pt x="335" y="78"/>
                    <a:pt x="354" y="67"/>
                    <a:pt x="376" y="64"/>
                  </a:cubicBezTo>
                  <a:cubicBezTo>
                    <a:pt x="379" y="63"/>
                    <a:pt x="383" y="63"/>
                    <a:pt x="386" y="63"/>
                  </a:cubicBezTo>
                  <a:cubicBezTo>
                    <a:pt x="428" y="63"/>
                    <a:pt x="463" y="94"/>
                    <a:pt x="468" y="135"/>
                  </a:cubicBezTo>
                  <a:quadBezTo>
                    <a:pt x="495" y="356"/>
                    <a:pt x="495" y="356"/>
                  </a:quadBezTo>
                  <a:cubicBezTo>
                    <a:pt x="501" y="401"/>
                    <a:pt x="470" y="442"/>
                    <a:pt x="425" y="447"/>
                  </a:cubicBezTo>
                  <a:close/>
                </a:path>
              </a:pathLst>
            </a:custGeom>
            <a:grpFill/>
            <a:ln>
              <a:noFill/>
            </a:ln>
          </p:spPr>
          <p:txBody>
            <a:bodyPr vert="horz" wrap="square" lIns="91440" tIns="45720" rIns="91440" bIns="45720" anchor="t" anchorCtr="0"/>
            <a:lstStyle/>
            <a:p>
              <a:pPr lvl="0"/>
              <a:endParaRPr lang="ja-JP" altLang="en-US"/>
            </a:p>
          </p:txBody>
        </p:sp>
        <p:sp>
          <p:nvSpPr>
            <p:cNvPr id="178" name="Freeform 24"/>
            <p:cNvSpPr>
              <a:spLocks noEditPoints="1"/>
            </p:cNvSpPr>
            <p:nvPr/>
          </p:nvSpPr>
          <p:spPr>
            <a:xfrm>
              <a:off x="3303452" y="4977120"/>
              <a:ext cx="107654" cy="93637"/>
            </a:xfrm>
            <a:custGeom>
              <a:avLst/>
              <a:gdLst>
                <a:gd name="T0" fmla="*/ 448 w 449"/>
                <a:gd name="T1" fmla="*/ 274 h 391"/>
                <a:gd name="T2" fmla="*/ 222 w 449"/>
                <a:gd name="T3" fmla="*/ 2 h 391"/>
                <a:gd name="T4" fmla="*/ 193 w 449"/>
                <a:gd name="T5" fmla="*/ 0 h 391"/>
                <a:gd name="T6" fmla="*/ 103 w 449"/>
                <a:gd name="T7" fmla="*/ 25 h 391"/>
                <a:gd name="T8" fmla="*/ 18 w 449"/>
                <a:gd name="T9" fmla="*/ 72 h 391"/>
                <a:gd name="T10" fmla="*/ 23 w 449"/>
                <a:gd name="T11" fmla="*/ 131 h 391"/>
                <a:gd name="T12" fmla="*/ 10 w 449"/>
                <a:gd name="T13" fmla="*/ 252 h 391"/>
                <a:gd name="T14" fmla="*/ 187 w 449"/>
                <a:gd name="T15" fmla="*/ 391 h 391"/>
                <a:gd name="T16" fmla="*/ 229 w 449"/>
                <a:gd name="T17" fmla="*/ 386 h 391"/>
                <a:gd name="T18" fmla="*/ 304 w 449"/>
                <a:gd name="T19" fmla="*/ 348 h 391"/>
                <a:gd name="T20" fmla="*/ 442 w 449"/>
                <a:gd name="T21" fmla="*/ 288 h 391"/>
                <a:gd name="T22" fmla="*/ 448 w 449"/>
                <a:gd name="T23" fmla="*/ 274 h 391"/>
                <a:gd name="T24" fmla="*/ 223 w 449"/>
                <a:gd name="T25" fmla="*/ 359 h 391"/>
                <a:gd name="T26" fmla="*/ 37 w 449"/>
                <a:gd name="T27" fmla="*/ 245 h 391"/>
                <a:gd name="T28" fmla="*/ 42 w 449"/>
                <a:gd name="T29" fmla="*/ 156 h 391"/>
                <a:gd name="T30" fmla="*/ 139 w 449"/>
                <a:gd name="T31" fmla="*/ 203 h 391"/>
                <a:gd name="T32" fmla="*/ 222 w 449"/>
                <a:gd name="T33" fmla="*/ 246 h 391"/>
                <a:gd name="T34" fmla="*/ 203 w 449"/>
                <a:gd name="T35" fmla="*/ 323 h 391"/>
                <a:gd name="T36" fmla="*/ 203 w 449"/>
                <a:gd name="T37" fmla="*/ 336 h 391"/>
                <a:gd name="T38" fmla="*/ 213 w 449"/>
                <a:gd name="T39" fmla="*/ 344 h 391"/>
                <a:gd name="T40" fmla="*/ 229 w 449"/>
                <a:gd name="T41" fmla="*/ 346 h 391"/>
                <a:gd name="T42" fmla="*/ 252 w 449"/>
                <a:gd name="T43" fmla="*/ 349 h 391"/>
                <a:gd name="T44" fmla="*/ 223 w 449"/>
                <a:gd name="T45" fmla="*/ 359 h 3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391">
                  <a:moveTo>
                    <a:pt x="448" y="274"/>
                  </a:moveTo>
                  <a:cubicBezTo>
                    <a:pt x="445" y="263"/>
                    <a:pt x="384" y="22"/>
                    <a:pt x="222" y="2"/>
                  </a:cubicBezTo>
                  <a:cubicBezTo>
                    <a:pt x="211" y="1"/>
                    <a:pt x="202" y="0"/>
                    <a:pt x="193" y="0"/>
                  </a:cubicBezTo>
                  <a:cubicBezTo>
                    <a:pt x="160" y="0"/>
                    <a:pt x="131" y="8"/>
                    <a:pt x="103" y="25"/>
                  </a:cubicBezTo>
                  <a:cubicBezTo>
                    <a:pt x="89" y="27"/>
                    <a:pt x="36" y="37"/>
                    <a:pt x="18" y="72"/>
                  </a:cubicBezTo>
                  <a:cubicBezTo>
                    <a:pt x="10" y="89"/>
                    <a:pt x="11" y="109"/>
                    <a:pt x="23" y="131"/>
                  </a:cubicBezTo>
                  <a:cubicBezTo>
                    <a:pt x="5" y="168"/>
                    <a:pt x="0" y="211"/>
                    <a:pt x="10" y="252"/>
                  </a:cubicBezTo>
                  <a:cubicBezTo>
                    <a:pt x="30" y="335"/>
                    <a:pt x="105" y="391"/>
                    <a:pt x="187" y="391"/>
                  </a:cubicBezTo>
                  <a:cubicBezTo>
                    <a:pt x="201" y="391"/>
                    <a:pt x="215" y="389"/>
                    <a:pt x="229" y="386"/>
                  </a:cubicBezTo>
                  <a:cubicBezTo>
                    <a:pt x="257" y="379"/>
                    <a:pt x="283" y="366"/>
                    <a:pt x="304" y="348"/>
                  </a:cubicBezTo>
                  <a:cubicBezTo>
                    <a:pt x="344" y="342"/>
                    <a:pt x="388" y="323"/>
                    <a:pt x="442" y="288"/>
                  </a:cubicBezTo>
                  <a:cubicBezTo>
                    <a:pt x="447" y="285"/>
                    <a:pt x="449" y="279"/>
                    <a:pt x="448" y="274"/>
                  </a:cubicBezTo>
                  <a:close/>
                  <a:moveTo>
                    <a:pt x="223" y="359"/>
                  </a:moveTo>
                  <a:cubicBezTo>
                    <a:pt x="140" y="379"/>
                    <a:pt x="56" y="328"/>
                    <a:pt x="37" y="245"/>
                  </a:cubicBezTo>
                  <a:cubicBezTo>
                    <a:pt x="29" y="215"/>
                    <a:pt x="31" y="184"/>
                    <a:pt x="42" y="156"/>
                  </a:cubicBezTo>
                  <a:cubicBezTo>
                    <a:pt x="68" y="183"/>
                    <a:pt x="106" y="194"/>
                    <a:pt x="139" y="203"/>
                  </a:cubicBezTo>
                  <a:cubicBezTo>
                    <a:pt x="173" y="213"/>
                    <a:pt x="205" y="222"/>
                    <a:pt x="222" y="246"/>
                  </a:cubicBezTo>
                  <a:cubicBezTo>
                    <a:pt x="223" y="271"/>
                    <a:pt x="218" y="297"/>
                    <a:pt x="203" y="323"/>
                  </a:cubicBezTo>
                  <a:cubicBezTo>
                    <a:pt x="201" y="327"/>
                    <a:pt x="201" y="332"/>
                    <a:pt x="203" y="336"/>
                  </a:cubicBezTo>
                  <a:cubicBezTo>
                    <a:pt x="205" y="340"/>
                    <a:pt x="209" y="343"/>
                    <a:pt x="213" y="344"/>
                  </a:cubicBezTo>
                  <a:cubicBezTo>
                    <a:pt x="218" y="344"/>
                    <a:pt x="223" y="345"/>
                    <a:pt x="229" y="346"/>
                  </a:cubicBezTo>
                  <a:cubicBezTo>
                    <a:pt x="236" y="347"/>
                    <a:pt x="244" y="348"/>
                    <a:pt x="252" y="349"/>
                  </a:cubicBezTo>
                  <a:cubicBezTo>
                    <a:pt x="243" y="353"/>
                    <a:pt x="233" y="357"/>
                    <a:pt x="223" y="359"/>
                  </a:cubicBezTo>
                  <a:close/>
                </a:path>
              </a:pathLst>
            </a:custGeom>
            <a:grpFill/>
            <a:ln>
              <a:noFill/>
            </a:ln>
          </p:spPr>
          <p:txBody>
            <a:bodyPr vert="horz" wrap="square" lIns="91440" tIns="45720" rIns="91440" bIns="45720" anchor="t" anchorCtr="0"/>
            <a:lstStyle/>
            <a:p>
              <a:pPr lvl="0"/>
              <a:endParaRPr lang="ja-JP" altLang="en-US"/>
            </a:p>
          </p:txBody>
        </p:sp>
        <p:sp>
          <p:nvSpPr>
            <p:cNvPr id="179" name="Line 25"/>
            <p:cNvSpPr>
              <a:spLocks noChangeShapeType="1"/>
            </p:cNvSpPr>
            <p:nvPr/>
          </p:nvSpPr>
          <p:spPr>
            <a:xfrm>
              <a:off x="3369314" y="5054357"/>
              <a:ext cx="0" cy="0"/>
            </a:xfrm>
            <a:prstGeom prst="line">
              <a:avLst/>
            </a:prstGeom>
            <a:grpFill/>
            <a:ln>
              <a:noFill/>
            </a:ln>
          </p:spPr>
          <p:txBody>
            <a:bodyPr vert="horz" wrap="square" lIns="91440" tIns="45720" rIns="91440" bIns="45720" anchor="t" anchorCtr="0"/>
            <a:lstStyle/>
            <a:p>
              <a:pPr lvl="0"/>
              <a:endParaRPr lang="ja-JP" altLang="en-US"/>
            </a:p>
          </p:txBody>
        </p:sp>
      </p:grpSp>
      <p:grpSp>
        <p:nvGrpSpPr>
          <p:cNvPr id="63" name="グループ化 62"/>
          <p:cNvGrpSpPr/>
          <p:nvPr/>
        </p:nvGrpSpPr>
        <p:grpSpPr>
          <a:xfrm rot="0">
            <a:off x="4301191" y="3782405"/>
            <a:ext cx="144000" cy="360000"/>
            <a:chOff x="3421063" y="4006850"/>
            <a:chExt cx="865187" cy="2160587"/>
          </a:xfrm>
          <a:solidFill>
            <a:srgbClr val="ff6699"/>
          </a:solidFill>
        </p:grpSpPr>
        <p:sp>
          <p:nvSpPr>
            <p:cNvPr id="166" name="Freeform 22"/>
            <p:cNvSpPr/>
            <p:nvPr/>
          </p:nvSpPr>
          <p:spPr>
            <a:xfrm>
              <a:off x="3668713" y="4706938"/>
              <a:ext cx="430212" cy="509587"/>
            </a:xfrm>
            <a:custGeom>
              <a:avLst/>
              <a:gdLst>
                <a:gd name="T0" fmla="*/ 268 w 299"/>
                <a:gd name="T1" fmla="*/ 48 h 354"/>
                <a:gd name="T2" fmla="*/ 213 w 299"/>
                <a:gd name="T3" fmla="*/ 0 h 354"/>
                <a:gd name="T4" fmla="*/ 206 w 299"/>
                <a:gd name="T5" fmla="*/ 1 h 354"/>
                <a:gd name="T6" fmla="*/ 170 w 299"/>
                <a:gd name="T7" fmla="*/ 22 h 354"/>
                <a:gd name="T8" fmla="*/ 159 w 299"/>
                <a:gd name="T9" fmla="*/ 62 h 354"/>
                <a:gd name="T10" fmla="*/ 179 w 299"/>
                <a:gd name="T11" fmla="*/ 215 h 354"/>
                <a:gd name="T12" fmla="*/ 167 w 299"/>
                <a:gd name="T13" fmla="*/ 231 h 354"/>
                <a:gd name="T14" fmla="*/ 49 w 299"/>
                <a:gd name="T15" fmla="*/ 245 h 354"/>
                <a:gd name="T16" fmla="*/ 13 w 299"/>
                <a:gd name="T17" fmla="*/ 266 h 354"/>
                <a:gd name="T18" fmla="*/ 2 w 299"/>
                <a:gd name="T19" fmla="*/ 307 h 354"/>
                <a:gd name="T20" fmla="*/ 56 w 299"/>
                <a:gd name="T21" fmla="*/ 354 h 354"/>
                <a:gd name="T22" fmla="*/ 63 w 299"/>
                <a:gd name="T23" fmla="*/ 354 h 354"/>
                <a:gd name="T24" fmla="*/ 248 w 299"/>
                <a:gd name="T25" fmla="*/ 331 h 354"/>
                <a:gd name="T26" fmla="*/ 248 w 299"/>
                <a:gd name="T27" fmla="*/ 330 h 354"/>
                <a:gd name="T28" fmla="*/ 249 w 299"/>
                <a:gd name="T29" fmla="*/ 330 h 354"/>
                <a:gd name="T30" fmla="*/ 296 w 299"/>
                <a:gd name="T31" fmla="*/ 269 h 354"/>
                <a:gd name="T32" fmla="*/ 268 w 299"/>
                <a:gd name="T33" fmla="*/ 48 h 3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 h="354">
                  <a:moveTo>
                    <a:pt x="268" y="48"/>
                  </a:moveTo>
                  <a:cubicBezTo>
                    <a:pt x="264" y="21"/>
                    <a:pt x="241" y="0"/>
                    <a:pt x="213" y="0"/>
                  </a:cubicBezTo>
                  <a:cubicBezTo>
                    <a:pt x="211" y="0"/>
                    <a:pt x="209" y="1"/>
                    <a:pt x="206" y="1"/>
                  </a:cubicBezTo>
                  <a:cubicBezTo>
                    <a:pt x="192" y="3"/>
                    <a:pt x="179" y="10"/>
                    <a:pt x="170" y="22"/>
                  </a:cubicBezTo>
                  <a:cubicBezTo>
                    <a:pt x="161" y="33"/>
                    <a:pt x="158" y="47"/>
                    <a:pt x="159" y="62"/>
                  </a:cubicBezTo>
                  <a:quadBezTo>
                    <a:pt x="179" y="215"/>
                    <a:pt x="179" y="215"/>
                  </a:quadBezTo>
                  <a:cubicBezTo>
                    <a:pt x="180" y="223"/>
                    <a:pt x="174" y="230"/>
                    <a:pt x="167" y="231"/>
                  </a:cubicBezTo>
                  <a:quadBezTo>
                    <a:pt x="49" y="245"/>
                    <a:pt x="49" y="245"/>
                  </a:quadBezTo>
                  <a:cubicBezTo>
                    <a:pt x="35" y="247"/>
                    <a:pt x="22" y="255"/>
                    <a:pt x="13" y="266"/>
                  </a:cubicBezTo>
                  <a:cubicBezTo>
                    <a:pt x="4" y="278"/>
                    <a:pt x="0" y="292"/>
                    <a:pt x="2" y="307"/>
                  </a:cubicBezTo>
                  <a:cubicBezTo>
                    <a:pt x="5" y="334"/>
                    <a:pt x="29" y="354"/>
                    <a:pt x="56" y="354"/>
                  </a:cubicBezTo>
                  <a:cubicBezTo>
                    <a:pt x="58" y="354"/>
                    <a:pt x="61" y="354"/>
                    <a:pt x="63" y="354"/>
                  </a:cubicBezTo>
                  <a:quadBezTo>
                    <a:pt x="248" y="331"/>
                    <a:pt x="248" y="331"/>
                  </a:quadBezTo>
                  <a:quadBezTo>
                    <a:pt x="248" y="330"/>
                    <a:pt x="248" y="330"/>
                  </a:quadBezTo>
                  <a:cubicBezTo>
                    <a:pt x="248" y="330"/>
                    <a:pt x="249" y="330"/>
                    <a:pt x="249" y="330"/>
                  </a:cubicBezTo>
                  <a:cubicBezTo>
                    <a:pt x="278" y="327"/>
                    <a:pt x="299" y="299"/>
                    <a:pt x="296" y="269"/>
                  </a:cubicBezTo>
                  <a:lnTo>
                    <a:pt x="268" y="48"/>
                  </a:lnTo>
                  <a:close/>
                </a:path>
              </a:pathLst>
            </a:custGeom>
            <a:grpFill/>
            <a:ln>
              <a:noFill/>
            </a:ln>
          </p:spPr>
          <p:txBody>
            <a:bodyPr vert="horz" wrap="square" lIns="91440" tIns="45720" rIns="91440" bIns="45720" anchor="t" anchorCtr="0"/>
            <a:lstStyle/>
            <a:p>
              <a:pPr lvl="0"/>
              <a:endParaRPr lang="ja-JP" altLang="en-US"/>
            </a:p>
          </p:txBody>
        </p:sp>
        <p:sp>
          <p:nvSpPr>
            <p:cNvPr id="167" name="Freeform 23"/>
            <p:cNvSpPr>
              <a:spLocks noEditPoints="1"/>
            </p:cNvSpPr>
            <p:nvPr/>
          </p:nvSpPr>
          <p:spPr>
            <a:xfrm>
              <a:off x="3421063" y="4578350"/>
              <a:ext cx="811212" cy="1589087"/>
            </a:xfrm>
            <a:custGeom>
              <a:avLst/>
              <a:gdLst>
                <a:gd name="T0" fmla="*/ 539 w 565"/>
                <a:gd name="T1" fmla="*/ 164 h 1106"/>
                <a:gd name="T2" fmla="*/ 412 w 565"/>
                <a:gd name="T3" fmla="*/ 1 h 1106"/>
                <a:gd name="T4" fmla="*/ 391 w 565"/>
                <a:gd name="T5" fmla="*/ 0 h 1106"/>
                <a:gd name="T6" fmla="*/ 239 w 565"/>
                <a:gd name="T7" fmla="*/ 115 h 1106"/>
                <a:gd name="T8" fmla="*/ 232 w 565"/>
                <a:gd name="T9" fmla="*/ 132 h 1106"/>
                <a:gd name="T10" fmla="*/ 12 w 565"/>
                <a:gd name="T11" fmla="*/ 344 h 1106"/>
                <a:gd name="T12" fmla="*/ 70 w 565"/>
                <a:gd name="T13" fmla="*/ 551 h 1106"/>
                <a:gd name="T14" fmla="*/ 38 w 565"/>
                <a:gd name="T15" fmla="*/ 632 h 1106"/>
                <a:gd name="T16" fmla="*/ 39 w 565"/>
                <a:gd name="T17" fmla="*/ 643 h 1106"/>
                <a:gd name="T18" fmla="*/ 49 w 565"/>
                <a:gd name="T19" fmla="*/ 650 h 1106"/>
                <a:gd name="T20" fmla="*/ 264 w 565"/>
                <a:gd name="T21" fmla="*/ 685 h 1106"/>
                <a:gd name="T22" fmla="*/ 264 w 565"/>
                <a:gd name="T23" fmla="*/ 1013 h 1106"/>
                <a:gd name="T24" fmla="*/ 357 w 565"/>
                <a:gd name="T25" fmla="*/ 1106 h 1106"/>
                <a:gd name="T26" fmla="*/ 450 w 565"/>
                <a:gd name="T27" fmla="*/ 1013 h 1106"/>
                <a:gd name="T28" fmla="*/ 450 w 565"/>
                <a:gd name="T29" fmla="*/ 716 h 1106"/>
                <a:gd name="T30" fmla="*/ 549 w 565"/>
                <a:gd name="T31" fmla="*/ 732 h 1106"/>
                <a:gd name="T32" fmla="*/ 551 w 565"/>
                <a:gd name="T33" fmla="*/ 732 h 1106"/>
                <a:gd name="T34" fmla="*/ 560 w 565"/>
                <a:gd name="T35" fmla="*/ 729 h 1106"/>
                <a:gd name="T36" fmla="*/ 564 w 565"/>
                <a:gd name="T37" fmla="*/ 718 h 1106"/>
                <a:gd name="T38" fmla="*/ 539 w 565"/>
                <a:gd name="T39" fmla="*/ 164 h 1106"/>
                <a:gd name="T40" fmla="*/ 425 w 565"/>
                <a:gd name="T41" fmla="*/ 447 h 1106"/>
                <a:gd name="T42" fmla="*/ 425 w 565"/>
                <a:gd name="T43" fmla="*/ 447 h 1106"/>
                <a:gd name="T44" fmla="*/ 425 w 565"/>
                <a:gd name="T45" fmla="*/ 447 h 1106"/>
                <a:gd name="T46" fmla="*/ 239 w 565"/>
                <a:gd name="T47" fmla="*/ 471 h 1106"/>
                <a:gd name="T48" fmla="*/ 229 w 565"/>
                <a:gd name="T49" fmla="*/ 471 h 1106"/>
                <a:gd name="T50" fmla="*/ 148 w 565"/>
                <a:gd name="T51" fmla="*/ 400 h 1106"/>
                <a:gd name="T52" fmla="*/ 164 w 565"/>
                <a:gd name="T53" fmla="*/ 340 h 1106"/>
                <a:gd name="T54" fmla="*/ 219 w 565"/>
                <a:gd name="T55" fmla="*/ 308 h 1106"/>
                <a:gd name="T56" fmla="*/ 323 w 565"/>
                <a:gd name="T57" fmla="*/ 295 h 1106"/>
                <a:gd name="T58" fmla="*/ 305 w 565"/>
                <a:gd name="T59" fmla="*/ 155 h 1106"/>
                <a:gd name="T60" fmla="*/ 322 w 565"/>
                <a:gd name="T61" fmla="*/ 95 h 1106"/>
                <a:gd name="T62" fmla="*/ 376 w 565"/>
                <a:gd name="T63" fmla="*/ 64 h 1106"/>
                <a:gd name="T64" fmla="*/ 386 w 565"/>
                <a:gd name="T65" fmla="*/ 63 h 1106"/>
                <a:gd name="T66" fmla="*/ 468 w 565"/>
                <a:gd name="T67" fmla="*/ 135 h 1106"/>
                <a:gd name="T68" fmla="*/ 495 w 565"/>
                <a:gd name="T69" fmla="*/ 356 h 1106"/>
                <a:gd name="T70" fmla="*/ 425 w 565"/>
                <a:gd name="T71" fmla="*/ 447 h 1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1106">
                  <a:moveTo>
                    <a:pt x="539" y="164"/>
                  </a:moveTo>
                  <a:cubicBezTo>
                    <a:pt x="536" y="81"/>
                    <a:pt x="482" y="13"/>
                    <a:pt x="412" y="1"/>
                  </a:cubicBezTo>
                  <a:cubicBezTo>
                    <a:pt x="405" y="0"/>
                    <a:pt x="398" y="0"/>
                    <a:pt x="391" y="0"/>
                  </a:cubicBezTo>
                  <a:cubicBezTo>
                    <a:pt x="326" y="0"/>
                    <a:pt x="265" y="46"/>
                    <a:pt x="239" y="115"/>
                  </a:cubicBezTo>
                  <a:quadBezTo>
                    <a:pt x="232" y="132"/>
                    <a:pt x="232" y="132"/>
                  </a:quadBezTo>
                  <a:cubicBezTo>
                    <a:pt x="120" y="146"/>
                    <a:pt x="31" y="232"/>
                    <a:pt x="12" y="344"/>
                  </a:cubicBezTo>
                  <a:cubicBezTo>
                    <a:pt x="0" y="419"/>
                    <a:pt x="21" y="493"/>
                    <a:pt x="70" y="551"/>
                  </a:cubicBezTo>
                  <a:quadBezTo>
                    <a:pt x="38" y="632"/>
                    <a:pt x="38" y="632"/>
                  </a:quadBezTo>
                  <a:cubicBezTo>
                    <a:pt x="37" y="635"/>
                    <a:pt x="37" y="640"/>
                    <a:pt x="39" y="643"/>
                  </a:cubicBezTo>
                  <a:cubicBezTo>
                    <a:pt x="41" y="647"/>
                    <a:pt x="45" y="649"/>
                    <a:pt x="49" y="650"/>
                  </a:cubicBezTo>
                  <a:quadBezTo>
                    <a:pt x="264" y="685"/>
                    <a:pt x="264" y="685"/>
                  </a:quadBezTo>
                  <a:quadBezTo>
                    <a:pt x="264" y="1013"/>
                    <a:pt x="264" y="1013"/>
                  </a:quadBezTo>
                  <a:cubicBezTo>
                    <a:pt x="264" y="1064"/>
                    <a:pt x="305" y="1106"/>
                    <a:pt x="357" y="1106"/>
                  </a:cubicBezTo>
                  <a:cubicBezTo>
                    <a:pt x="408" y="1106"/>
                    <a:pt x="450" y="1064"/>
                    <a:pt x="450" y="1013"/>
                  </a:cubicBezTo>
                  <a:quadBezTo>
                    <a:pt x="450" y="716"/>
                    <a:pt x="450" y="716"/>
                  </a:quadBezTo>
                  <a:quadBezTo>
                    <a:pt x="549" y="732"/>
                    <a:pt x="549" y="732"/>
                  </a:quadBezTo>
                  <a:cubicBezTo>
                    <a:pt x="549" y="732"/>
                    <a:pt x="550" y="732"/>
                    <a:pt x="551" y="732"/>
                  </a:cubicBezTo>
                  <a:cubicBezTo>
                    <a:pt x="554" y="732"/>
                    <a:pt x="557" y="731"/>
                    <a:pt x="560" y="729"/>
                  </a:cubicBezTo>
                  <a:cubicBezTo>
                    <a:pt x="563" y="726"/>
                    <a:pt x="565" y="722"/>
                    <a:pt x="564" y="718"/>
                  </a:cubicBezTo>
                  <a:lnTo>
                    <a:pt x="539" y="164"/>
                  </a:lnTo>
                  <a:close/>
                  <a:moveTo>
                    <a:pt x="425" y="447"/>
                  </a:moveTo>
                  <a:quadBezTo>
                    <a:pt x="425" y="447"/>
                    <a:pt x="425" y="447"/>
                  </a:quadBezTo>
                  <a:quadBezTo>
                    <a:pt x="425" y="447"/>
                    <a:pt x="425" y="447"/>
                  </a:quadBezTo>
                  <a:quadBezTo>
                    <a:pt x="239" y="471"/>
                    <a:pt x="239" y="471"/>
                  </a:quadBezTo>
                  <a:cubicBezTo>
                    <a:pt x="236" y="471"/>
                    <a:pt x="232" y="471"/>
                    <a:pt x="229" y="471"/>
                  </a:cubicBezTo>
                  <a:cubicBezTo>
                    <a:pt x="188" y="471"/>
                    <a:pt x="153" y="441"/>
                    <a:pt x="148" y="400"/>
                  </a:cubicBezTo>
                  <a:cubicBezTo>
                    <a:pt x="145" y="378"/>
                    <a:pt x="151" y="357"/>
                    <a:pt x="164" y="340"/>
                  </a:cubicBezTo>
                  <a:cubicBezTo>
                    <a:pt x="178" y="322"/>
                    <a:pt x="197" y="311"/>
                    <a:pt x="219" y="308"/>
                  </a:cubicBezTo>
                  <a:quadBezTo>
                    <a:pt x="323" y="295"/>
                    <a:pt x="323" y="295"/>
                  </a:quadBezTo>
                  <a:quadBezTo>
                    <a:pt x="305" y="155"/>
                    <a:pt x="305" y="155"/>
                  </a:quadBezTo>
                  <a:cubicBezTo>
                    <a:pt x="303" y="134"/>
                    <a:pt x="308" y="112"/>
                    <a:pt x="322" y="95"/>
                  </a:cubicBezTo>
                  <a:cubicBezTo>
                    <a:pt x="335" y="78"/>
                    <a:pt x="354" y="67"/>
                    <a:pt x="376" y="64"/>
                  </a:cubicBezTo>
                  <a:cubicBezTo>
                    <a:pt x="379" y="63"/>
                    <a:pt x="383" y="63"/>
                    <a:pt x="386" y="63"/>
                  </a:cubicBezTo>
                  <a:cubicBezTo>
                    <a:pt x="428" y="63"/>
                    <a:pt x="463" y="94"/>
                    <a:pt x="468" y="135"/>
                  </a:cubicBezTo>
                  <a:quadBezTo>
                    <a:pt x="495" y="356"/>
                    <a:pt x="495" y="356"/>
                  </a:quadBezTo>
                  <a:cubicBezTo>
                    <a:pt x="501" y="401"/>
                    <a:pt x="470" y="442"/>
                    <a:pt x="425" y="447"/>
                  </a:cubicBezTo>
                  <a:close/>
                </a:path>
              </a:pathLst>
            </a:custGeom>
            <a:grpFill/>
            <a:ln>
              <a:noFill/>
            </a:ln>
          </p:spPr>
          <p:txBody>
            <a:bodyPr vert="horz" wrap="square" lIns="91440" tIns="45720" rIns="91440" bIns="45720" anchor="t" anchorCtr="0"/>
            <a:lstStyle/>
            <a:p>
              <a:pPr lvl="0"/>
              <a:endParaRPr lang="ja-JP" altLang="en-US"/>
            </a:p>
          </p:txBody>
        </p:sp>
        <p:sp>
          <p:nvSpPr>
            <p:cNvPr id="168" name="Freeform 24"/>
            <p:cNvSpPr>
              <a:spLocks noEditPoints="1"/>
            </p:cNvSpPr>
            <p:nvPr/>
          </p:nvSpPr>
          <p:spPr>
            <a:xfrm>
              <a:off x="3640138" y="4006850"/>
              <a:ext cx="646112" cy="561975"/>
            </a:xfrm>
            <a:custGeom>
              <a:avLst/>
              <a:gdLst>
                <a:gd name="T0" fmla="*/ 448 w 449"/>
                <a:gd name="T1" fmla="*/ 274 h 391"/>
                <a:gd name="T2" fmla="*/ 222 w 449"/>
                <a:gd name="T3" fmla="*/ 2 h 391"/>
                <a:gd name="T4" fmla="*/ 193 w 449"/>
                <a:gd name="T5" fmla="*/ 0 h 391"/>
                <a:gd name="T6" fmla="*/ 103 w 449"/>
                <a:gd name="T7" fmla="*/ 25 h 391"/>
                <a:gd name="T8" fmla="*/ 18 w 449"/>
                <a:gd name="T9" fmla="*/ 72 h 391"/>
                <a:gd name="T10" fmla="*/ 23 w 449"/>
                <a:gd name="T11" fmla="*/ 131 h 391"/>
                <a:gd name="T12" fmla="*/ 10 w 449"/>
                <a:gd name="T13" fmla="*/ 252 h 391"/>
                <a:gd name="T14" fmla="*/ 187 w 449"/>
                <a:gd name="T15" fmla="*/ 391 h 391"/>
                <a:gd name="T16" fmla="*/ 229 w 449"/>
                <a:gd name="T17" fmla="*/ 386 h 391"/>
                <a:gd name="T18" fmla="*/ 304 w 449"/>
                <a:gd name="T19" fmla="*/ 348 h 391"/>
                <a:gd name="T20" fmla="*/ 442 w 449"/>
                <a:gd name="T21" fmla="*/ 288 h 391"/>
                <a:gd name="T22" fmla="*/ 448 w 449"/>
                <a:gd name="T23" fmla="*/ 274 h 391"/>
                <a:gd name="T24" fmla="*/ 223 w 449"/>
                <a:gd name="T25" fmla="*/ 359 h 391"/>
                <a:gd name="T26" fmla="*/ 37 w 449"/>
                <a:gd name="T27" fmla="*/ 245 h 391"/>
                <a:gd name="T28" fmla="*/ 42 w 449"/>
                <a:gd name="T29" fmla="*/ 156 h 391"/>
                <a:gd name="T30" fmla="*/ 139 w 449"/>
                <a:gd name="T31" fmla="*/ 203 h 391"/>
                <a:gd name="T32" fmla="*/ 222 w 449"/>
                <a:gd name="T33" fmla="*/ 246 h 391"/>
                <a:gd name="T34" fmla="*/ 203 w 449"/>
                <a:gd name="T35" fmla="*/ 323 h 391"/>
                <a:gd name="T36" fmla="*/ 203 w 449"/>
                <a:gd name="T37" fmla="*/ 336 h 391"/>
                <a:gd name="T38" fmla="*/ 213 w 449"/>
                <a:gd name="T39" fmla="*/ 344 h 391"/>
                <a:gd name="T40" fmla="*/ 229 w 449"/>
                <a:gd name="T41" fmla="*/ 346 h 391"/>
                <a:gd name="T42" fmla="*/ 252 w 449"/>
                <a:gd name="T43" fmla="*/ 349 h 391"/>
                <a:gd name="T44" fmla="*/ 223 w 449"/>
                <a:gd name="T45" fmla="*/ 359 h 3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391">
                  <a:moveTo>
                    <a:pt x="448" y="274"/>
                  </a:moveTo>
                  <a:cubicBezTo>
                    <a:pt x="445" y="263"/>
                    <a:pt x="384" y="22"/>
                    <a:pt x="222" y="2"/>
                  </a:cubicBezTo>
                  <a:cubicBezTo>
                    <a:pt x="211" y="1"/>
                    <a:pt x="202" y="0"/>
                    <a:pt x="193" y="0"/>
                  </a:cubicBezTo>
                  <a:cubicBezTo>
                    <a:pt x="160" y="0"/>
                    <a:pt x="131" y="8"/>
                    <a:pt x="103" y="25"/>
                  </a:cubicBezTo>
                  <a:cubicBezTo>
                    <a:pt x="89" y="27"/>
                    <a:pt x="36" y="37"/>
                    <a:pt x="18" y="72"/>
                  </a:cubicBezTo>
                  <a:cubicBezTo>
                    <a:pt x="10" y="89"/>
                    <a:pt x="11" y="109"/>
                    <a:pt x="23" y="131"/>
                  </a:cubicBezTo>
                  <a:cubicBezTo>
                    <a:pt x="5" y="168"/>
                    <a:pt x="0" y="211"/>
                    <a:pt x="10" y="252"/>
                  </a:cubicBezTo>
                  <a:cubicBezTo>
                    <a:pt x="30" y="335"/>
                    <a:pt x="105" y="391"/>
                    <a:pt x="187" y="391"/>
                  </a:cubicBezTo>
                  <a:cubicBezTo>
                    <a:pt x="201" y="391"/>
                    <a:pt x="215" y="389"/>
                    <a:pt x="229" y="386"/>
                  </a:cubicBezTo>
                  <a:cubicBezTo>
                    <a:pt x="257" y="379"/>
                    <a:pt x="283" y="366"/>
                    <a:pt x="304" y="348"/>
                  </a:cubicBezTo>
                  <a:cubicBezTo>
                    <a:pt x="344" y="342"/>
                    <a:pt x="388" y="323"/>
                    <a:pt x="442" y="288"/>
                  </a:cubicBezTo>
                  <a:cubicBezTo>
                    <a:pt x="447" y="285"/>
                    <a:pt x="449" y="279"/>
                    <a:pt x="448" y="274"/>
                  </a:cubicBezTo>
                  <a:close/>
                  <a:moveTo>
                    <a:pt x="223" y="359"/>
                  </a:moveTo>
                  <a:cubicBezTo>
                    <a:pt x="140" y="379"/>
                    <a:pt x="56" y="328"/>
                    <a:pt x="37" y="245"/>
                  </a:cubicBezTo>
                  <a:cubicBezTo>
                    <a:pt x="29" y="215"/>
                    <a:pt x="31" y="184"/>
                    <a:pt x="42" y="156"/>
                  </a:cubicBezTo>
                  <a:cubicBezTo>
                    <a:pt x="68" y="183"/>
                    <a:pt x="106" y="194"/>
                    <a:pt x="139" y="203"/>
                  </a:cubicBezTo>
                  <a:cubicBezTo>
                    <a:pt x="173" y="213"/>
                    <a:pt x="205" y="222"/>
                    <a:pt x="222" y="246"/>
                  </a:cubicBezTo>
                  <a:cubicBezTo>
                    <a:pt x="223" y="271"/>
                    <a:pt x="218" y="297"/>
                    <a:pt x="203" y="323"/>
                  </a:cubicBezTo>
                  <a:cubicBezTo>
                    <a:pt x="201" y="327"/>
                    <a:pt x="201" y="332"/>
                    <a:pt x="203" y="336"/>
                  </a:cubicBezTo>
                  <a:cubicBezTo>
                    <a:pt x="205" y="340"/>
                    <a:pt x="209" y="343"/>
                    <a:pt x="213" y="344"/>
                  </a:cubicBezTo>
                  <a:cubicBezTo>
                    <a:pt x="218" y="344"/>
                    <a:pt x="223" y="345"/>
                    <a:pt x="229" y="346"/>
                  </a:cubicBezTo>
                  <a:cubicBezTo>
                    <a:pt x="236" y="347"/>
                    <a:pt x="244" y="348"/>
                    <a:pt x="252" y="349"/>
                  </a:cubicBezTo>
                  <a:cubicBezTo>
                    <a:pt x="243" y="353"/>
                    <a:pt x="233" y="357"/>
                    <a:pt x="223" y="359"/>
                  </a:cubicBezTo>
                  <a:close/>
                </a:path>
              </a:pathLst>
            </a:custGeom>
            <a:grpFill/>
            <a:ln>
              <a:noFill/>
            </a:ln>
          </p:spPr>
          <p:txBody>
            <a:bodyPr vert="horz" wrap="square" lIns="91440" tIns="45720" rIns="91440" bIns="45720" anchor="t" anchorCtr="0"/>
            <a:lstStyle/>
            <a:p>
              <a:pPr lvl="0"/>
              <a:endParaRPr lang="ja-JP" altLang="en-US"/>
            </a:p>
          </p:txBody>
        </p:sp>
        <p:sp>
          <p:nvSpPr>
            <p:cNvPr id="169" name="Line 25"/>
            <p:cNvSpPr>
              <a:spLocks noChangeShapeType="1"/>
            </p:cNvSpPr>
            <p:nvPr/>
          </p:nvSpPr>
          <p:spPr>
            <a:xfrm>
              <a:off x="4035425" y="4470400"/>
              <a:ext cx="0" cy="0"/>
            </a:xfrm>
            <a:prstGeom prst="line">
              <a:avLst/>
            </a:prstGeom>
            <a:grpFill/>
            <a:ln>
              <a:noFill/>
            </a:ln>
          </p:spPr>
          <p:txBody>
            <a:bodyPr vert="horz" wrap="square" lIns="91440" tIns="45720" rIns="91440" bIns="45720" anchor="t" anchorCtr="0"/>
            <a:lstStyle/>
            <a:p>
              <a:pPr lvl="0"/>
              <a:endParaRPr lang="ja-JP" altLang="en-US"/>
            </a:p>
          </p:txBody>
        </p:sp>
        <p:sp>
          <p:nvSpPr>
            <p:cNvPr id="170" name="Line 26"/>
            <p:cNvSpPr>
              <a:spLocks noChangeShapeType="1"/>
            </p:cNvSpPr>
            <p:nvPr/>
          </p:nvSpPr>
          <p:spPr>
            <a:xfrm>
              <a:off x="4035425" y="4470400"/>
              <a:ext cx="0" cy="0"/>
            </a:xfrm>
            <a:prstGeom prst="line">
              <a:avLst/>
            </a:prstGeom>
            <a:grpFill/>
            <a:ln>
              <a:noFill/>
            </a:ln>
          </p:spPr>
          <p:txBody>
            <a:bodyPr vert="horz" wrap="square" lIns="91440" tIns="45720" rIns="91440" bIns="45720" anchor="t" anchorCtr="0"/>
            <a:lstStyle/>
            <a:p>
              <a:pPr lvl="0"/>
              <a:endParaRPr lang="ja-JP" altLang="en-US"/>
            </a:p>
          </p:txBody>
        </p:sp>
      </p:grpSp>
      <p:grpSp>
        <p:nvGrpSpPr>
          <p:cNvPr id="66" name="グループ化 65"/>
          <p:cNvGrpSpPr/>
          <p:nvPr/>
        </p:nvGrpSpPr>
        <p:grpSpPr>
          <a:xfrm rot="0">
            <a:off x="3878979" y="3782405"/>
            <a:ext cx="144000" cy="360000"/>
            <a:chOff x="3421063" y="4006850"/>
            <a:chExt cx="865187" cy="2160587"/>
          </a:xfrm>
          <a:solidFill>
            <a:srgbClr val="ff6699"/>
          </a:solidFill>
        </p:grpSpPr>
        <p:sp>
          <p:nvSpPr>
            <p:cNvPr id="151" name="Freeform 22"/>
            <p:cNvSpPr/>
            <p:nvPr/>
          </p:nvSpPr>
          <p:spPr>
            <a:xfrm>
              <a:off x="3668713" y="4706938"/>
              <a:ext cx="430212" cy="509587"/>
            </a:xfrm>
            <a:custGeom>
              <a:avLst/>
              <a:gdLst>
                <a:gd name="T0" fmla="*/ 268 w 299"/>
                <a:gd name="T1" fmla="*/ 48 h 354"/>
                <a:gd name="T2" fmla="*/ 213 w 299"/>
                <a:gd name="T3" fmla="*/ 0 h 354"/>
                <a:gd name="T4" fmla="*/ 206 w 299"/>
                <a:gd name="T5" fmla="*/ 1 h 354"/>
                <a:gd name="T6" fmla="*/ 170 w 299"/>
                <a:gd name="T7" fmla="*/ 22 h 354"/>
                <a:gd name="T8" fmla="*/ 159 w 299"/>
                <a:gd name="T9" fmla="*/ 62 h 354"/>
                <a:gd name="T10" fmla="*/ 179 w 299"/>
                <a:gd name="T11" fmla="*/ 215 h 354"/>
                <a:gd name="T12" fmla="*/ 167 w 299"/>
                <a:gd name="T13" fmla="*/ 231 h 354"/>
                <a:gd name="T14" fmla="*/ 49 w 299"/>
                <a:gd name="T15" fmla="*/ 245 h 354"/>
                <a:gd name="T16" fmla="*/ 13 w 299"/>
                <a:gd name="T17" fmla="*/ 266 h 354"/>
                <a:gd name="T18" fmla="*/ 2 w 299"/>
                <a:gd name="T19" fmla="*/ 307 h 354"/>
                <a:gd name="T20" fmla="*/ 56 w 299"/>
                <a:gd name="T21" fmla="*/ 354 h 354"/>
                <a:gd name="T22" fmla="*/ 63 w 299"/>
                <a:gd name="T23" fmla="*/ 354 h 354"/>
                <a:gd name="T24" fmla="*/ 248 w 299"/>
                <a:gd name="T25" fmla="*/ 331 h 354"/>
                <a:gd name="T26" fmla="*/ 248 w 299"/>
                <a:gd name="T27" fmla="*/ 330 h 354"/>
                <a:gd name="T28" fmla="*/ 249 w 299"/>
                <a:gd name="T29" fmla="*/ 330 h 354"/>
                <a:gd name="T30" fmla="*/ 296 w 299"/>
                <a:gd name="T31" fmla="*/ 269 h 354"/>
                <a:gd name="T32" fmla="*/ 268 w 299"/>
                <a:gd name="T33" fmla="*/ 48 h 3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 h="354">
                  <a:moveTo>
                    <a:pt x="268" y="48"/>
                  </a:moveTo>
                  <a:cubicBezTo>
                    <a:pt x="264" y="21"/>
                    <a:pt x="241" y="0"/>
                    <a:pt x="213" y="0"/>
                  </a:cubicBezTo>
                  <a:cubicBezTo>
                    <a:pt x="211" y="0"/>
                    <a:pt x="209" y="1"/>
                    <a:pt x="206" y="1"/>
                  </a:cubicBezTo>
                  <a:cubicBezTo>
                    <a:pt x="192" y="3"/>
                    <a:pt x="179" y="10"/>
                    <a:pt x="170" y="22"/>
                  </a:cubicBezTo>
                  <a:cubicBezTo>
                    <a:pt x="161" y="33"/>
                    <a:pt x="158" y="47"/>
                    <a:pt x="159" y="62"/>
                  </a:cubicBezTo>
                  <a:quadBezTo>
                    <a:pt x="179" y="215"/>
                    <a:pt x="179" y="215"/>
                  </a:quadBezTo>
                  <a:cubicBezTo>
                    <a:pt x="180" y="223"/>
                    <a:pt x="174" y="230"/>
                    <a:pt x="167" y="231"/>
                  </a:cubicBezTo>
                  <a:quadBezTo>
                    <a:pt x="49" y="245"/>
                    <a:pt x="49" y="245"/>
                  </a:quadBezTo>
                  <a:cubicBezTo>
                    <a:pt x="35" y="247"/>
                    <a:pt x="22" y="255"/>
                    <a:pt x="13" y="266"/>
                  </a:cubicBezTo>
                  <a:cubicBezTo>
                    <a:pt x="4" y="278"/>
                    <a:pt x="0" y="292"/>
                    <a:pt x="2" y="307"/>
                  </a:cubicBezTo>
                  <a:cubicBezTo>
                    <a:pt x="5" y="334"/>
                    <a:pt x="29" y="354"/>
                    <a:pt x="56" y="354"/>
                  </a:cubicBezTo>
                  <a:cubicBezTo>
                    <a:pt x="58" y="354"/>
                    <a:pt x="61" y="354"/>
                    <a:pt x="63" y="354"/>
                  </a:cubicBezTo>
                  <a:quadBezTo>
                    <a:pt x="248" y="331"/>
                    <a:pt x="248" y="331"/>
                  </a:quadBezTo>
                  <a:quadBezTo>
                    <a:pt x="248" y="330"/>
                    <a:pt x="248" y="330"/>
                  </a:quadBezTo>
                  <a:cubicBezTo>
                    <a:pt x="248" y="330"/>
                    <a:pt x="249" y="330"/>
                    <a:pt x="249" y="330"/>
                  </a:cubicBezTo>
                  <a:cubicBezTo>
                    <a:pt x="278" y="327"/>
                    <a:pt x="299" y="299"/>
                    <a:pt x="296" y="269"/>
                  </a:cubicBezTo>
                  <a:lnTo>
                    <a:pt x="268" y="48"/>
                  </a:lnTo>
                  <a:close/>
                </a:path>
              </a:pathLst>
            </a:custGeom>
            <a:grpFill/>
            <a:ln>
              <a:noFill/>
            </a:ln>
          </p:spPr>
          <p:txBody>
            <a:bodyPr vert="horz" wrap="square" lIns="91440" tIns="45720" rIns="91440" bIns="45720" anchor="t" anchorCtr="0"/>
            <a:lstStyle/>
            <a:p>
              <a:pPr lvl="0"/>
              <a:endParaRPr lang="ja-JP" altLang="en-US"/>
            </a:p>
          </p:txBody>
        </p:sp>
        <p:sp>
          <p:nvSpPr>
            <p:cNvPr id="152" name="Freeform 23"/>
            <p:cNvSpPr>
              <a:spLocks noEditPoints="1"/>
            </p:cNvSpPr>
            <p:nvPr/>
          </p:nvSpPr>
          <p:spPr>
            <a:xfrm>
              <a:off x="3421063" y="4578350"/>
              <a:ext cx="811212" cy="1589087"/>
            </a:xfrm>
            <a:custGeom>
              <a:avLst/>
              <a:gdLst>
                <a:gd name="T0" fmla="*/ 539 w 565"/>
                <a:gd name="T1" fmla="*/ 164 h 1106"/>
                <a:gd name="T2" fmla="*/ 412 w 565"/>
                <a:gd name="T3" fmla="*/ 1 h 1106"/>
                <a:gd name="T4" fmla="*/ 391 w 565"/>
                <a:gd name="T5" fmla="*/ 0 h 1106"/>
                <a:gd name="T6" fmla="*/ 239 w 565"/>
                <a:gd name="T7" fmla="*/ 115 h 1106"/>
                <a:gd name="T8" fmla="*/ 232 w 565"/>
                <a:gd name="T9" fmla="*/ 132 h 1106"/>
                <a:gd name="T10" fmla="*/ 12 w 565"/>
                <a:gd name="T11" fmla="*/ 344 h 1106"/>
                <a:gd name="T12" fmla="*/ 70 w 565"/>
                <a:gd name="T13" fmla="*/ 551 h 1106"/>
                <a:gd name="T14" fmla="*/ 38 w 565"/>
                <a:gd name="T15" fmla="*/ 632 h 1106"/>
                <a:gd name="T16" fmla="*/ 39 w 565"/>
                <a:gd name="T17" fmla="*/ 643 h 1106"/>
                <a:gd name="T18" fmla="*/ 49 w 565"/>
                <a:gd name="T19" fmla="*/ 650 h 1106"/>
                <a:gd name="T20" fmla="*/ 264 w 565"/>
                <a:gd name="T21" fmla="*/ 685 h 1106"/>
                <a:gd name="T22" fmla="*/ 264 w 565"/>
                <a:gd name="T23" fmla="*/ 1013 h 1106"/>
                <a:gd name="T24" fmla="*/ 357 w 565"/>
                <a:gd name="T25" fmla="*/ 1106 h 1106"/>
                <a:gd name="T26" fmla="*/ 450 w 565"/>
                <a:gd name="T27" fmla="*/ 1013 h 1106"/>
                <a:gd name="T28" fmla="*/ 450 w 565"/>
                <a:gd name="T29" fmla="*/ 716 h 1106"/>
                <a:gd name="T30" fmla="*/ 549 w 565"/>
                <a:gd name="T31" fmla="*/ 732 h 1106"/>
                <a:gd name="T32" fmla="*/ 551 w 565"/>
                <a:gd name="T33" fmla="*/ 732 h 1106"/>
                <a:gd name="T34" fmla="*/ 560 w 565"/>
                <a:gd name="T35" fmla="*/ 729 h 1106"/>
                <a:gd name="T36" fmla="*/ 564 w 565"/>
                <a:gd name="T37" fmla="*/ 718 h 1106"/>
                <a:gd name="T38" fmla="*/ 539 w 565"/>
                <a:gd name="T39" fmla="*/ 164 h 1106"/>
                <a:gd name="T40" fmla="*/ 425 w 565"/>
                <a:gd name="T41" fmla="*/ 447 h 1106"/>
                <a:gd name="T42" fmla="*/ 425 w 565"/>
                <a:gd name="T43" fmla="*/ 447 h 1106"/>
                <a:gd name="T44" fmla="*/ 425 w 565"/>
                <a:gd name="T45" fmla="*/ 447 h 1106"/>
                <a:gd name="T46" fmla="*/ 239 w 565"/>
                <a:gd name="T47" fmla="*/ 471 h 1106"/>
                <a:gd name="T48" fmla="*/ 229 w 565"/>
                <a:gd name="T49" fmla="*/ 471 h 1106"/>
                <a:gd name="T50" fmla="*/ 148 w 565"/>
                <a:gd name="T51" fmla="*/ 400 h 1106"/>
                <a:gd name="T52" fmla="*/ 164 w 565"/>
                <a:gd name="T53" fmla="*/ 340 h 1106"/>
                <a:gd name="T54" fmla="*/ 219 w 565"/>
                <a:gd name="T55" fmla="*/ 308 h 1106"/>
                <a:gd name="T56" fmla="*/ 323 w 565"/>
                <a:gd name="T57" fmla="*/ 295 h 1106"/>
                <a:gd name="T58" fmla="*/ 305 w 565"/>
                <a:gd name="T59" fmla="*/ 155 h 1106"/>
                <a:gd name="T60" fmla="*/ 322 w 565"/>
                <a:gd name="T61" fmla="*/ 95 h 1106"/>
                <a:gd name="T62" fmla="*/ 376 w 565"/>
                <a:gd name="T63" fmla="*/ 64 h 1106"/>
                <a:gd name="T64" fmla="*/ 386 w 565"/>
                <a:gd name="T65" fmla="*/ 63 h 1106"/>
                <a:gd name="T66" fmla="*/ 468 w 565"/>
                <a:gd name="T67" fmla="*/ 135 h 1106"/>
                <a:gd name="T68" fmla="*/ 495 w 565"/>
                <a:gd name="T69" fmla="*/ 356 h 1106"/>
                <a:gd name="T70" fmla="*/ 425 w 565"/>
                <a:gd name="T71" fmla="*/ 447 h 1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1106">
                  <a:moveTo>
                    <a:pt x="539" y="164"/>
                  </a:moveTo>
                  <a:cubicBezTo>
                    <a:pt x="536" y="81"/>
                    <a:pt x="482" y="13"/>
                    <a:pt x="412" y="1"/>
                  </a:cubicBezTo>
                  <a:cubicBezTo>
                    <a:pt x="405" y="0"/>
                    <a:pt x="398" y="0"/>
                    <a:pt x="391" y="0"/>
                  </a:cubicBezTo>
                  <a:cubicBezTo>
                    <a:pt x="326" y="0"/>
                    <a:pt x="265" y="46"/>
                    <a:pt x="239" y="115"/>
                  </a:cubicBezTo>
                  <a:quadBezTo>
                    <a:pt x="232" y="132"/>
                    <a:pt x="232" y="132"/>
                  </a:quadBezTo>
                  <a:cubicBezTo>
                    <a:pt x="120" y="146"/>
                    <a:pt x="31" y="232"/>
                    <a:pt x="12" y="344"/>
                  </a:cubicBezTo>
                  <a:cubicBezTo>
                    <a:pt x="0" y="419"/>
                    <a:pt x="21" y="493"/>
                    <a:pt x="70" y="551"/>
                  </a:cubicBezTo>
                  <a:quadBezTo>
                    <a:pt x="38" y="632"/>
                    <a:pt x="38" y="632"/>
                  </a:quadBezTo>
                  <a:cubicBezTo>
                    <a:pt x="37" y="635"/>
                    <a:pt x="37" y="640"/>
                    <a:pt x="39" y="643"/>
                  </a:cubicBezTo>
                  <a:cubicBezTo>
                    <a:pt x="41" y="647"/>
                    <a:pt x="45" y="649"/>
                    <a:pt x="49" y="650"/>
                  </a:cubicBezTo>
                  <a:quadBezTo>
                    <a:pt x="264" y="685"/>
                    <a:pt x="264" y="685"/>
                  </a:quadBezTo>
                  <a:quadBezTo>
                    <a:pt x="264" y="1013"/>
                    <a:pt x="264" y="1013"/>
                  </a:quadBezTo>
                  <a:cubicBezTo>
                    <a:pt x="264" y="1064"/>
                    <a:pt x="305" y="1106"/>
                    <a:pt x="357" y="1106"/>
                  </a:cubicBezTo>
                  <a:cubicBezTo>
                    <a:pt x="408" y="1106"/>
                    <a:pt x="450" y="1064"/>
                    <a:pt x="450" y="1013"/>
                  </a:cubicBezTo>
                  <a:quadBezTo>
                    <a:pt x="450" y="716"/>
                    <a:pt x="450" y="716"/>
                  </a:quadBezTo>
                  <a:quadBezTo>
                    <a:pt x="549" y="732"/>
                    <a:pt x="549" y="732"/>
                  </a:quadBezTo>
                  <a:cubicBezTo>
                    <a:pt x="549" y="732"/>
                    <a:pt x="550" y="732"/>
                    <a:pt x="551" y="732"/>
                  </a:cubicBezTo>
                  <a:cubicBezTo>
                    <a:pt x="554" y="732"/>
                    <a:pt x="557" y="731"/>
                    <a:pt x="560" y="729"/>
                  </a:cubicBezTo>
                  <a:cubicBezTo>
                    <a:pt x="563" y="726"/>
                    <a:pt x="565" y="722"/>
                    <a:pt x="564" y="718"/>
                  </a:cubicBezTo>
                  <a:lnTo>
                    <a:pt x="539" y="164"/>
                  </a:lnTo>
                  <a:close/>
                  <a:moveTo>
                    <a:pt x="425" y="447"/>
                  </a:moveTo>
                  <a:quadBezTo>
                    <a:pt x="425" y="447"/>
                    <a:pt x="425" y="447"/>
                  </a:quadBezTo>
                  <a:quadBezTo>
                    <a:pt x="425" y="447"/>
                    <a:pt x="425" y="447"/>
                  </a:quadBezTo>
                  <a:quadBezTo>
                    <a:pt x="239" y="471"/>
                    <a:pt x="239" y="471"/>
                  </a:quadBezTo>
                  <a:cubicBezTo>
                    <a:pt x="236" y="471"/>
                    <a:pt x="232" y="471"/>
                    <a:pt x="229" y="471"/>
                  </a:cubicBezTo>
                  <a:cubicBezTo>
                    <a:pt x="188" y="471"/>
                    <a:pt x="153" y="441"/>
                    <a:pt x="148" y="400"/>
                  </a:cubicBezTo>
                  <a:cubicBezTo>
                    <a:pt x="145" y="378"/>
                    <a:pt x="151" y="357"/>
                    <a:pt x="164" y="340"/>
                  </a:cubicBezTo>
                  <a:cubicBezTo>
                    <a:pt x="178" y="322"/>
                    <a:pt x="197" y="311"/>
                    <a:pt x="219" y="308"/>
                  </a:cubicBezTo>
                  <a:quadBezTo>
                    <a:pt x="323" y="295"/>
                    <a:pt x="323" y="295"/>
                  </a:quadBezTo>
                  <a:quadBezTo>
                    <a:pt x="305" y="155"/>
                    <a:pt x="305" y="155"/>
                  </a:quadBezTo>
                  <a:cubicBezTo>
                    <a:pt x="303" y="134"/>
                    <a:pt x="308" y="112"/>
                    <a:pt x="322" y="95"/>
                  </a:cubicBezTo>
                  <a:cubicBezTo>
                    <a:pt x="335" y="78"/>
                    <a:pt x="354" y="67"/>
                    <a:pt x="376" y="64"/>
                  </a:cubicBezTo>
                  <a:cubicBezTo>
                    <a:pt x="379" y="63"/>
                    <a:pt x="383" y="63"/>
                    <a:pt x="386" y="63"/>
                  </a:cubicBezTo>
                  <a:cubicBezTo>
                    <a:pt x="428" y="63"/>
                    <a:pt x="463" y="94"/>
                    <a:pt x="468" y="135"/>
                  </a:cubicBezTo>
                  <a:quadBezTo>
                    <a:pt x="495" y="356"/>
                    <a:pt x="495" y="356"/>
                  </a:quadBezTo>
                  <a:cubicBezTo>
                    <a:pt x="501" y="401"/>
                    <a:pt x="470" y="442"/>
                    <a:pt x="425" y="447"/>
                  </a:cubicBezTo>
                  <a:close/>
                </a:path>
              </a:pathLst>
            </a:custGeom>
            <a:grpFill/>
            <a:ln>
              <a:noFill/>
            </a:ln>
          </p:spPr>
          <p:txBody>
            <a:bodyPr vert="horz" wrap="square" lIns="91440" tIns="45720" rIns="91440" bIns="45720" anchor="t" anchorCtr="0"/>
            <a:lstStyle/>
            <a:p>
              <a:pPr lvl="0"/>
              <a:endParaRPr lang="ja-JP" altLang="en-US"/>
            </a:p>
          </p:txBody>
        </p:sp>
        <p:sp>
          <p:nvSpPr>
            <p:cNvPr id="153" name="Freeform 24"/>
            <p:cNvSpPr>
              <a:spLocks noEditPoints="1"/>
            </p:cNvSpPr>
            <p:nvPr/>
          </p:nvSpPr>
          <p:spPr>
            <a:xfrm>
              <a:off x="3640138" y="4006850"/>
              <a:ext cx="646112" cy="561975"/>
            </a:xfrm>
            <a:custGeom>
              <a:avLst/>
              <a:gdLst>
                <a:gd name="T0" fmla="*/ 448 w 449"/>
                <a:gd name="T1" fmla="*/ 274 h 391"/>
                <a:gd name="T2" fmla="*/ 222 w 449"/>
                <a:gd name="T3" fmla="*/ 2 h 391"/>
                <a:gd name="T4" fmla="*/ 193 w 449"/>
                <a:gd name="T5" fmla="*/ 0 h 391"/>
                <a:gd name="T6" fmla="*/ 103 w 449"/>
                <a:gd name="T7" fmla="*/ 25 h 391"/>
                <a:gd name="T8" fmla="*/ 18 w 449"/>
                <a:gd name="T9" fmla="*/ 72 h 391"/>
                <a:gd name="T10" fmla="*/ 23 w 449"/>
                <a:gd name="T11" fmla="*/ 131 h 391"/>
                <a:gd name="T12" fmla="*/ 10 w 449"/>
                <a:gd name="T13" fmla="*/ 252 h 391"/>
                <a:gd name="T14" fmla="*/ 187 w 449"/>
                <a:gd name="T15" fmla="*/ 391 h 391"/>
                <a:gd name="T16" fmla="*/ 229 w 449"/>
                <a:gd name="T17" fmla="*/ 386 h 391"/>
                <a:gd name="T18" fmla="*/ 304 w 449"/>
                <a:gd name="T19" fmla="*/ 348 h 391"/>
                <a:gd name="T20" fmla="*/ 442 w 449"/>
                <a:gd name="T21" fmla="*/ 288 h 391"/>
                <a:gd name="T22" fmla="*/ 448 w 449"/>
                <a:gd name="T23" fmla="*/ 274 h 391"/>
                <a:gd name="T24" fmla="*/ 223 w 449"/>
                <a:gd name="T25" fmla="*/ 359 h 391"/>
                <a:gd name="T26" fmla="*/ 37 w 449"/>
                <a:gd name="T27" fmla="*/ 245 h 391"/>
                <a:gd name="T28" fmla="*/ 42 w 449"/>
                <a:gd name="T29" fmla="*/ 156 h 391"/>
                <a:gd name="T30" fmla="*/ 139 w 449"/>
                <a:gd name="T31" fmla="*/ 203 h 391"/>
                <a:gd name="T32" fmla="*/ 222 w 449"/>
                <a:gd name="T33" fmla="*/ 246 h 391"/>
                <a:gd name="T34" fmla="*/ 203 w 449"/>
                <a:gd name="T35" fmla="*/ 323 h 391"/>
                <a:gd name="T36" fmla="*/ 203 w 449"/>
                <a:gd name="T37" fmla="*/ 336 h 391"/>
                <a:gd name="T38" fmla="*/ 213 w 449"/>
                <a:gd name="T39" fmla="*/ 344 h 391"/>
                <a:gd name="T40" fmla="*/ 229 w 449"/>
                <a:gd name="T41" fmla="*/ 346 h 391"/>
                <a:gd name="T42" fmla="*/ 252 w 449"/>
                <a:gd name="T43" fmla="*/ 349 h 391"/>
                <a:gd name="T44" fmla="*/ 223 w 449"/>
                <a:gd name="T45" fmla="*/ 359 h 3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391">
                  <a:moveTo>
                    <a:pt x="448" y="274"/>
                  </a:moveTo>
                  <a:cubicBezTo>
                    <a:pt x="445" y="263"/>
                    <a:pt x="384" y="22"/>
                    <a:pt x="222" y="2"/>
                  </a:cubicBezTo>
                  <a:cubicBezTo>
                    <a:pt x="211" y="1"/>
                    <a:pt x="202" y="0"/>
                    <a:pt x="193" y="0"/>
                  </a:cubicBezTo>
                  <a:cubicBezTo>
                    <a:pt x="160" y="0"/>
                    <a:pt x="131" y="8"/>
                    <a:pt x="103" y="25"/>
                  </a:cubicBezTo>
                  <a:cubicBezTo>
                    <a:pt x="89" y="27"/>
                    <a:pt x="36" y="37"/>
                    <a:pt x="18" y="72"/>
                  </a:cubicBezTo>
                  <a:cubicBezTo>
                    <a:pt x="10" y="89"/>
                    <a:pt x="11" y="109"/>
                    <a:pt x="23" y="131"/>
                  </a:cubicBezTo>
                  <a:cubicBezTo>
                    <a:pt x="5" y="168"/>
                    <a:pt x="0" y="211"/>
                    <a:pt x="10" y="252"/>
                  </a:cubicBezTo>
                  <a:cubicBezTo>
                    <a:pt x="30" y="335"/>
                    <a:pt x="105" y="391"/>
                    <a:pt x="187" y="391"/>
                  </a:cubicBezTo>
                  <a:cubicBezTo>
                    <a:pt x="201" y="391"/>
                    <a:pt x="215" y="389"/>
                    <a:pt x="229" y="386"/>
                  </a:cubicBezTo>
                  <a:cubicBezTo>
                    <a:pt x="257" y="379"/>
                    <a:pt x="283" y="366"/>
                    <a:pt x="304" y="348"/>
                  </a:cubicBezTo>
                  <a:cubicBezTo>
                    <a:pt x="344" y="342"/>
                    <a:pt x="388" y="323"/>
                    <a:pt x="442" y="288"/>
                  </a:cubicBezTo>
                  <a:cubicBezTo>
                    <a:pt x="447" y="285"/>
                    <a:pt x="449" y="279"/>
                    <a:pt x="448" y="274"/>
                  </a:cubicBezTo>
                  <a:close/>
                  <a:moveTo>
                    <a:pt x="223" y="359"/>
                  </a:moveTo>
                  <a:cubicBezTo>
                    <a:pt x="140" y="379"/>
                    <a:pt x="56" y="328"/>
                    <a:pt x="37" y="245"/>
                  </a:cubicBezTo>
                  <a:cubicBezTo>
                    <a:pt x="29" y="215"/>
                    <a:pt x="31" y="184"/>
                    <a:pt x="42" y="156"/>
                  </a:cubicBezTo>
                  <a:cubicBezTo>
                    <a:pt x="68" y="183"/>
                    <a:pt x="106" y="194"/>
                    <a:pt x="139" y="203"/>
                  </a:cubicBezTo>
                  <a:cubicBezTo>
                    <a:pt x="173" y="213"/>
                    <a:pt x="205" y="222"/>
                    <a:pt x="222" y="246"/>
                  </a:cubicBezTo>
                  <a:cubicBezTo>
                    <a:pt x="223" y="271"/>
                    <a:pt x="218" y="297"/>
                    <a:pt x="203" y="323"/>
                  </a:cubicBezTo>
                  <a:cubicBezTo>
                    <a:pt x="201" y="327"/>
                    <a:pt x="201" y="332"/>
                    <a:pt x="203" y="336"/>
                  </a:cubicBezTo>
                  <a:cubicBezTo>
                    <a:pt x="205" y="340"/>
                    <a:pt x="209" y="343"/>
                    <a:pt x="213" y="344"/>
                  </a:cubicBezTo>
                  <a:cubicBezTo>
                    <a:pt x="218" y="344"/>
                    <a:pt x="223" y="345"/>
                    <a:pt x="229" y="346"/>
                  </a:cubicBezTo>
                  <a:cubicBezTo>
                    <a:pt x="236" y="347"/>
                    <a:pt x="244" y="348"/>
                    <a:pt x="252" y="349"/>
                  </a:cubicBezTo>
                  <a:cubicBezTo>
                    <a:pt x="243" y="353"/>
                    <a:pt x="233" y="357"/>
                    <a:pt x="223" y="359"/>
                  </a:cubicBezTo>
                  <a:close/>
                </a:path>
              </a:pathLst>
            </a:custGeom>
            <a:grpFill/>
            <a:ln>
              <a:noFill/>
            </a:ln>
          </p:spPr>
          <p:txBody>
            <a:bodyPr vert="horz" wrap="square" lIns="91440" tIns="45720" rIns="91440" bIns="45720" anchor="t" anchorCtr="0"/>
            <a:lstStyle/>
            <a:p>
              <a:pPr lvl="0"/>
              <a:endParaRPr lang="ja-JP" altLang="en-US"/>
            </a:p>
          </p:txBody>
        </p:sp>
        <p:sp>
          <p:nvSpPr>
            <p:cNvPr id="154" name="Line 25"/>
            <p:cNvSpPr>
              <a:spLocks noChangeShapeType="1"/>
            </p:cNvSpPr>
            <p:nvPr/>
          </p:nvSpPr>
          <p:spPr>
            <a:xfrm>
              <a:off x="4035425" y="4470400"/>
              <a:ext cx="0" cy="0"/>
            </a:xfrm>
            <a:prstGeom prst="line">
              <a:avLst/>
            </a:prstGeom>
            <a:grpFill/>
            <a:ln>
              <a:noFill/>
            </a:ln>
          </p:spPr>
          <p:txBody>
            <a:bodyPr vert="horz" wrap="square" lIns="91440" tIns="45720" rIns="91440" bIns="45720" anchor="t" anchorCtr="0"/>
            <a:lstStyle/>
            <a:p>
              <a:pPr lvl="0"/>
              <a:endParaRPr lang="ja-JP" altLang="en-US"/>
            </a:p>
          </p:txBody>
        </p:sp>
        <p:sp>
          <p:nvSpPr>
            <p:cNvPr id="155" name="Line 26"/>
            <p:cNvSpPr>
              <a:spLocks noChangeShapeType="1"/>
            </p:cNvSpPr>
            <p:nvPr/>
          </p:nvSpPr>
          <p:spPr>
            <a:xfrm>
              <a:off x="4035425" y="4470400"/>
              <a:ext cx="0" cy="0"/>
            </a:xfrm>
            <a:prstGeom prst="line">
              <a:avLst/>
            </a:prstGeom>
            <a:grpFill/>
            <a:ln>
              <a:noFill/>
            </a:ln>
          </p:spPr>
          <p:txBody>
            <a:bodyPr vert="horz" wrap="square" lIns="91440" tIns="45720" rIns="91440" bIns="45720" anchor="t" anchorCtr="0"/>
            <a:lstStyle/>
            <a:p>
              <a:pPr lvl="0"/>
              <a:endParaRPr lang="ja-JP" altLang="en-US"/>
            </a:p>
          </p:txBody>
        </p:sp>
      </p:grpSp>
      <p:grpSp>
        <p:nvGrpSpPr>
          <p:cNvPr id="67" name="グループ化 66"/>
          <p:cNvGrpSpPr/>
          <p:nvPr/>
        </p:nvGrpSpPr>
        <p:grpSpPr>
          <a:xfrm rot="0">
            <a:off x="3456766" y="3782405"/>
            <a:ext cx="144000" cy="360000"/>
            <a:chOff x="3421063" y="4006850"/>
            <a:chExt cx="865187" cy="2160587"/>
          </a:xfrm>
          <a:solidFill>
            <a:srgbClr val="ff6699"/>
          </a:solidFill>
        </p:grpSpPr>
        <p:sp>
          <p:nvSpPr>
            <p:cNvPr id="146" name="Freeform 22"/>
            <p:cNvSpPr/>
            <p:nvPr/>
          </p:nvSpPr>
          <p:spPr>
            <a:xfrm>
              <a:off x="3668713" y="4706938"/>
              <a:ext cx="430212" cy="509587"/>
            </a:xfrm>
            <a:custGeom>
              <a:avLst/>
              <a:gdLst>
                <a:gd name="T0" fmla="*/ 268 w 299"/>
                <a:gd name="T1" fmla="*/ 48 h 354"/>
                <a:gd name="T2" fmla="*/ 213 w 299"/>
                <a:gd name="T3" fmla="*/ 0 h 354"/>
                <a:gd name="T4" fmla="*/ 206 w 299"/>
                <a:gd name="T5" fmla="*/ 1 h 354"/>
                <a:gd name="T6" fmla="*/ 170 w 299"/>
                <a:gd name="T7" fmla="*/ 22 h 354"/>
                <a:gd name="T8" fmla="*/ 159 w 299"/>
                <a:gd name="T9" fmla="*/ 62 h 354"/>
                <a:gd name="T10" fmla="*/ 179 w 299"/>
                <a:gd name="T11" fmla="*/ 215 h 354"/>
                <a:gd name="T12" fmla="*/ 167 w 299"/>
                <a:gd name="T13" fmla="*/ 231 h 354"/>
                <a:gd name="T14" fmla="*/ 49 w 299"/>
                <a:gd name="T15" fmla="*/ 245 h 354"/>
                <a:gd name="T16" fmla="*/ 13 w 299"/>
                <a:gd name="T17" fmla="*/ 266 h 354"/>
                <a:gd name="T18" fmla="*/ 2 w 299"/>
                <a:gd name="T19" fmla="*/ 307 h 354"/>
                <a:gd name="T20" fmla="*/ 56 w 299"/>
                <a:gd name="T21" fmla="*/ 354 h 354"/>
                <a:gd name="T22" fmla="*/ 63 w 299"/>
                <a:gd name="T23" fmla="*/ 354 h 354"/>
                <a:gd name="T24" fmla="*/ 248 w 299"/>
                <a:gd name="T25" fmla="*/ 331 h 354"/>
                <a:gd name="T26" fmla="*/ 248 w 299"/>
                <a:gd name="T27" fmla="*/ 330 h 354"/>
                <a:gd name="T28" fmla="*/ 249 w 299"/>
                <a:gd name="T29" fmla="*/ 330 h 354"/>
                <a:gd name="T30" fmla="*/ 296 w 299"/>
                <a:gd name="T31" fmla="*/ 269 h 354"/>
                <a:gd name="T32" fmla="*/ 268 w 299"/>
                <a:gd name="T33" fmla="*/ 48 h 3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 h="354">
                  <a:moveTo>
                    <a:pt x="268" y="48"/>
                  </a:moveTo>
                  <a:cubicBezTo>
                    <a:pt x="264" y="21"/>
                    <a:pt x="241" y="0"/>
                    <a:pt x="213" y="0"/>
                  </a:cubicBezTo>
                  <a:cubicBezTo>
                    <a:pt x="211" y="0"/>
                    <a:pt x="209" y="1"/>
                    <a:pt x="206" y="1"/>
                  </a:cubicBezTo>
                  <a:cubicBezTo>
                    <a:pt x="192" y="3"/>
                    <a:pt x="179" y="10"/>
                    <a:pt x="170" y="22"/>
                  </a:cubicBezTo>
                  <a:cubicBezTo>
                    <a:pt x="161" y="33"/>
                    <a:pt x="158" y="47"/>
                    <a:pt x="159" y="62"/>
                  </a:cubicBezTo>
                  <a:quadBezTo>
                    <a:pt x="179" y="215"/>
                    <a:pt x="179" y="215"/>
                  </a:quadBezTo>
                  <a:cubicBezTo>
                    <a:pt x="180" y="223"/>
                    <a:pt x="174" y="230"/>
                    <a:pt x="167" y="231"/>
                  </a:cubicBezTo>
                  <a:quadBezTo>
                    <a:pt x="49" y="245"/>
                    <a:pt x="49" y="245"/>
                  </a:quadBezTo>
                  <a:cubicBezTo>
                    <a:pt x="35" y="247"/>
                    <a:pt x="22" y="255"/>
                    <a:pt x="13" y="266"/>
                  </a:cubicBezTo>
                  <a:cubicBezTo>
                    <a:pt x="4" y="278"/>
                    <a:pt x="0" y="292"/>
                    <a:pt x="2" y="307"/>
                  </a:cubicBezTo>
                  <a:cubicBezTo>
                    <a:pt x="5" y="334"/>
                    <a:pt x="29" y="354"/>
                    <a:pt x="56" y="354"/>
                  </a:cubicBezTo>
                  <a:cubicBezTo>
                    <a:pt x="58" y="354"/>
                    <a:pt x="61" y="354"/>
                    <a:pt x="63" y="354"/>
                  </a:cubicBezTo>
                  <a:quadBezTo>
                    <a:pt x="248" y="331"/>
                    <a:pt x="248" y="331"/>
                  </a:quadBezTo>
                  <a:quadBezTo>
                    <a:pt x="248" y="330"/>
                    <a:pt x="248" y="330"/>
                  </a:quadBezTo>
                  <a:cubicBezTo>
                    <a:pt x="248" y="330"/>
                    <a:pt x="249" y="330"/>
                    <a:pt x="249" y="330"/>
                  </a:cubicBezTo>
                  <a:cubicBezTo>
                    <a:pt x="278" y="327"/>
                    <a:pt x="299" y="299"/>
                    <a:pt x="296" y="269"/>
                  </a:cubicBezTo>
                  <a:lnTo>
                    <a:pt x="268" y="48"/>
                  </a:lnTo>
                  <a:close/>
                </a:path>
              </a:pathLst>
            </a:custGeom>
            <a:grpFill/>
            <a:ln>
              <a:noFill/>
            </a:ln>
          </p:spPr>
          <p:txBody>
            <a:bodyPr vert="horz" wrap="square" lIns="91440" tIns="45720" rIns="91440" bIns="45720" anchor="t" anchorCtr="0"/>
            <a:lstStyle/>
            <a:p>
              <a:pPr lvl="0"/>
              <a:endParaRPr lang="ja-JP" altLang="en-US"/>
            </a:p>
          </p:txBody>
        </p:sp>
        <p:sp>
          <p:nvSpPr>
            <p:cNvPr id="147" name="Freeform 23"/>
            <p:cNvSpPr>
              <a:spLocks noEditPoints="1"/>
            </p:cNvSpPr>
            <p:nvPr/>
          </p:nvSpPr>
          <p:spPr>
            <a:xfrm>
              <a:off x="3421063" y="4578350"/>
              <a:ext cx="811212" cy="1589087"/>
            </a:xfrm>
            <a:custGeom>
              <a:avLst/>
              <a:gdLst>
                <a:gd name="T0" fmla="*/ 539 w 565"/>
                <a:gd name="T1" fmla="*/ 164 h 1106"/>
                <a:gd name="T2" fmla="*/ 412 w 565"/>
                <a:gd name="T3" fmla="*/ 1 h 1106"/>
                <a:gd name="T4" fmla="*/ 391 w 565"/>
                <a:gd name="T5" fmla="*/ 0 h 1106"/>
                <a:gd name="T6" fmla="*/ 239 w 565"/>
                <a:gd name="T7" fmla="*/ 115 h 1106"/>
                <a:gd name="T8" fmla="*/ 232 w 565"/>
                <a:gd name="T9" fmla="*/ 132 h 1106"/>
                <a:gd name="T10" fmla="*/ 12 w 565"/>
                <a:gd name="T11" fmla="*/ 344 h 1106"/>
                <a:gd name="T12" fmla="*/ 70 w 565"/>
                <a:gd name="T13" fmla="*/ 551 h 1106"/>
                <a:gd name="T14" fmla="*/ 38 w 565"/>
                <a:gd name="T15" fmla="*/ 632 h 1106"/>
                <a:gd name="T16" fmla="*/ 39 w 565"/>
                <a:gd name="T17" fmla="*/ 643 h 1106"/>
                <a:gd name="T18" fmla="*/ 49 w 565"/>
                <a:gd name="T19" fmla="*/ 650 h 1106"/>
                <a:gd name="T20" fmla="*/ 264 w 565"/>
                <a:gd name="T21" fmla="*/ 685 h 1106"/>
                <a:gd name="T22" fmla="*/ 264 w 565"/>
                <a:gd name="T23" fmla="*/ 1013 h 1106"/>
                <a:gd name="T24" fmla="*/ 357 w 565"/>
                <a:gd name="T25" fmla="*/ 1106 h 1106"/>
                <a:gd name="T26" fmla="*/ 450 w 565"/>
                <a:gd name="T27" fmla="*/ 1013 h 1106"/>
                <a:gd name="T28" fmla="*/ 450 w 565"/>
                <a:gd name="T29" fmla="*/ 716 h 1106"/>
                <a:gd name="T30" fmla="*/ 549 w 565"/>
                <a:gd name="T31" fmla="*/ 732 h 1106"/>
                <a:gd name="T32" fmla="*/ 551 w 565"/>
                <a:gd name="T33" fmla="*/ 732 h 1106"/>
                <a:gd name="T34" fmla="*/ 560 w 565"/>
                <a:gd name="T35" fmla="*/ 729 h 1106"/>
                <a:gd name="T36" fmla="*/ 564 w 565"/>
                <a:gd name="T37" fmla="*/ 718 h 1106"/>
                <a:gd name="T38" fmla="*/ 539 w 565"/>
                <a:gd name="T39" fmla="*/ 164 h 1106"/>
                <a:gd name="T40" fmla="*/ 425 w 565"/>
                <a:gd name="T41" fmla="*/ 447 h 1106"/>
                <a:gd name="T42" fmla="*/ 425 w 565"/>
                <a:gd name="T43" fmla="*/ 447 h 1106"/>
                <a:gd name="T44" fmla="*/ 425 w 565"/>
                <a:gd name="T45" fmla="*/ 447 h 1106"/>
                <a:gd name="T46" fmla="*/ 239 w 565"/>
                <a:gd name="T47" fmla="*/ 471 h 1106"/>
                <a:gd name="T48" fmla="*/ 229 w 565"/>
                <a:gd name="T49" fmla="*/ 471 h 1106"/>
                <a:gd name="T50" fmla="*/ 148 w 565"/>
                <a:gd name="T51" fmla="*/ 400 h 1106"/>
                <a:gd name="T52" fmla="*/ 164 w 565"/>
                <a:gd name="T53" fmla="*/ 340 h 1106"/>
                <a:gd name="T54" fmla="*/ 219 w 565"/>
                <a:gd name="T55" fmla="*/ 308 h 1106"/>
                <a:gd name="T56" fmla="*/ 323 w 565"/>
                <a:gd name="T57" fmla="*/ 295 h 1106"/>
                <a:gd name="T58" fmla="*/ 305 w 565"/>
                <a:gd name="T59" fmla="*/ 155 h 1106"/>
                <a:gd name="T60" fmla="*/ 322 w 565"/>
                <a:gd name="T61" fmla="*/ 95 h 1106"/>
                <a:gd name="T62" fmla="*/ 376 w 565"/>
                <a:gd name="T63" fmla="*/ 64 h 1106"/>
                <a:gd name="T64" fmla="*/ 386 w 565"/>
                <a:gd name="T65" fmla="*/ 63 h 1106"/>
                <a:gd name="T66" fmla="*/ 468 w 565"/>
                <a:gd name="T67" fmla="*/ 135 h 1106"/>
                <a:gd name="T68" fmla="*/ 495 w 565"/>
                <a:gd name="T69" fmla="*/ 356 h 1106"/>
                <a:gd name="T70" fmla="*/ 425 w 565"/>
                <a:gd name="T71" fmla="*/ 447 h 1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1106">
                  <a:moveTo>
                    <a:pt x="539" y="164"/>
                  </a:moveTo>
                  <a:cubicBezTo>
                    <a:pt x="536" y="81"/>
                    <a:pt x="482" y="13"/>
                    <a:pt x="412" y="1"/>
                  </a:cubicBezTo>
                  <a:cubicBezTo>
                    <a:pt x="405" y="0"/>
                    <a:pt x="398" y="0"/>
                    <a:pt x="391" y="0"/>
                  </a:cubicBezTo>
                  <a:cubicBezTo>
                    <a:pt x="326" y="0"/>
                    <a:pt x="265" y="46"/>
                    <a:pt x="239" y="115"/>
                  </a:cubicBezTo>
                  <a:quadBezTo>
                    <a:pt x="232" y="132"/>
                    <a:pt x="232" y="132"/>
                  </a:quadBezTo>
                  <a:cubicBezTo>
                    <a:pt x="120" y="146"/>
                    <a:pt x="31" y="232"/>
                    <a:pt x="12" y="344"/>
                  </a:cubicBezTo>
                  <a:cubicBezTo>
                    <a:pt x="0" y="419"/>
                    <a:pt x="21" y="493"/>
                    <a:pt x="70" y="551"/>
                  </a:cubicBezTo>
                  <a:quadBezTo>
                    <a:pt x="38" y="632"/>
                    <a:pt x="38" y="632"/>
                  </a:quadBezTo>
                  <a:cubicBezTo>
                    <a:pt x="37" y="635"/>
                    <a:pt x="37" y="640"/>
                    <a:pt x="39" y="643"/>
                  </a:cubicBezTo>
                  <a:cubicBezTo>
                    <a:pt x="41" y="647"/>
                    <a:pt x="45" y="649"/>
                    <a:pt x="49" y="650"/>
                  </a:cubicBezTo>
                  <a:quadBezTo>
                    <a:pt x="264" y="685"/>
                    <a:pt x="264" y="685"/>
                  </a:quadBezTo>
                  <a:quadBezTo>
                    <a:pt x="264" y="1013"/>
                    <a:pt x="264" y="1013"/>
                  </a:quadBezTo>
                  <a:cubicBezTo>
                    <a:pt x="264" y="1064"/>
                    <a:pt x="305" y="1106"/>
                    <a:pt x="357" y="1106"/>
                  </a:cubicBezTo>
                  <a:cubicBezTo>
                    <a:pt x="408" y="1106"/>
                    <a:pt x="450" y="1064"/>
                    <a:pt x="450" y="1013"/>
                  </a:cubicBezTo>
                  <a:quadBezTo>
                    <a:pt x="450" y="716"/>
                    <a:pt x="450" y="716"/>
                  </a:quadBezTo>
                  <a:quadBezTo>
                    <a:pt x="549" y="732"/>
                    <a:pt x="549" y="732"/>
                  </a:quadBezTo>
                  <a:cubicBezTo>
                    <a:pt x="549" y="732"/>
                    <a:pt x="550" y="732"/>
                    <a:pt x="551" y="732"/>
                  </a:cubicBezTo>
                  <a:cubicBezTo>
                    <a:pt x="554" y="732"/>
                    <a:pt x="557" y="731"/>
                    <a:pt x="560" y="729"/>
                  </a:cubicBezTo>
                  <a:cubicBezTo>
                    <a:pt x="563" y="726"/>
                    <a:pt x="565" y="722"/>
                    <a:pt x="564" y="718"/>
                  </a:cubicBezTo>
                  <a:lnTo>
                    <a:pt x="539" y="164"/>
                  </a:lnTo>
                  <a:close/>
                  <a:moveTo>
                    <a:pt x="425" y="447"/>
                  </a:moveTo>
                  <a:quadBezTo>
                    <a:pt x="425" y="447"/>
                    <a:pt x="425" y="447"/>
                  </a:quadBezTo>
                  <a:quadBezTo>
                    <a:pt x="425" y="447"/>
                    <a:pt x="425" y="447"/>
                  </a:quadBezTo>
                  <a:quadBezTo>
                    <a:pt x="239" y="471"/>
                    <a:pt x="239" y="471"/>
                  </a:quadBezTo>
                  <a:cubicBezTo>
                    <a:pt x="236" y="471"/>
                    <a:pt x="232" y="471"/>
                    <a:pt x="229" y="471"/>
                  </a:cubicBezTo>
                  <a:cubicBezTo>
                    <a:pt x="188" y="471"/>
                    <a:pt x="153" y="441"/>
                    <a:pt x="148" y="400"/>
                  </a:cubicBezTo>
                  <a:cubicBezTo>
                    <a:pt x="145" y="378"/>
                    <a:pt x="151" y="357"/>
                    <a:pt x="164" y="340"/>
                  </a:cubicBezTo>
                  <a:cubicBezTo>
                    <a:pt x="178" y="322"/>
                    <a:pt x="197" y="311"/>
                    <a:pt x="219" y="308"/>
                  </a:cubicBezTo>
                  <a:quadBezTo>
                    <a:pt x="323" y="295"/>
                    <a:pt x="323" y="295"/>
                  </a:quadBezTo>
                  <a:quadBezTo>
                    <a:pt x="305" y="155"/>
                    <a:pt x="305" y="155"/>
                  </a:quadBezTo>
                  <a:cubicBezTo>
                    <a:pt x="303" y="134"/>
                    <a:pt x="308" y="112"/>
                    <a:pt x="322" y="95"/>
                  </a:cubicBezTo>
                  <a:cubicBezTo>
                    <a:pt x="335" y="78"/>
                    <a:pt x="354" y="67"/>
                    <a:pt x="376" y="64"/>
                  </a:cubicBezTo>
                  <a:cubicBezTo>
                    <a:pt x="379" y="63"/>
                    <a:pt x="383" y="63"/>
                    <a:pt x="386" y="63"/>
                  </a:cubicBezTo>
                  <a:cubicBezTo>
                    <a:pt x="428" y="63"/>
                    <a:pt x="463" y="94"/>
                    <a:pt x="468" y="135"/>
                  </a:cubicBezTo>
                  <a:quadBezTo>
                    <a:pt x="495" y="356"/>
                    <a:pt x="495" y="356"/>
                  </a:quadBezTo>
                  <a:cubicBezTo>
                    <a:pt x="501" y="401"/>
                    <a:pt x="470" y="442"/>
                    <a:pt x="425" y="447"/>
                  </a:cubicBezTo>
                  <a:close/>
                </a:path>
              </a:pathLst>
            </a:custGeom>
            <a:grpFill/>
            <a:ln>
              <a:noFill/>
            </a:ln>
          </p:spPr>
          <p:txBody>
            <a:bodyPr vert="horz" wrap="square" lIns="91440" tIns="45720" rIns="91440" bIns="45720" anchor="t" anchorCtr="0"/>
            <a:lstStyle/>
            <a:p>
              <a:pPr lvl="0"/>
              <a:endParaRPr lang="ja-JP" altLang="en-US"/>
            </a:p>
          </p:txBody>
        </p:sp>
        <p:sp>
          <p:nvSpPr>
            <p:cNvPr id="148" name="Freeform 24"/>
            <p:cNvSpPr>
              <a:spLocks noEditPoints="1"/>
            </p:cNvSpPr>
            <p:nvPr/>
          </p:nvSpPr>
          <p:spPr>
            <a:xfrm>
              <a:off x="3640138" y="4006850"/>
              <a:ext cx="646112" cy="561975"/>
            </a:xfrm>
            <a:custGeom>
              <a:avLst/>
              <a:gdLst>
                <a:gd name="T0" fmla="*/ 448 w 449"/>
                <a:gd name="T1" fmla="*/ 274 h 391"/>
                <a:gd name="T2" fmla="*/ 222 w 449"/>
                <a:gd name="T3" fmla="*/ 2 h 391"/>
                <a:gd name="T4" fmla="*/ 193 w 449"/>
                <a:gd name="T5" fmla="*/ 0 h 391"/>
                <a:gd name="T6" fmla="*/ 103 w 449"/>
                <a:gd name="T7" fmla="*/ 25 h 391"/>
                <a:gd name="T8" fmla="*/ 18 w 449"/>
                <a:gd name="T9" fmla="*/ 72 h 391"/>
                <a:gd name="T10" fmla="*/ 23 w 449"/>
                <a:gd name="T11" fmla="*/ 131 h 391"/>
                <a:gd name="T12" fmla="*/ 10 w 449"/>
                <a:gd name="T13" fmla="*/ 252 h 391"/>
                <a:gd name="T14" fmla="*/ 187 w 449"/>
                <a:gd name="T15" fmla="*/ 391 h 391"/>
                <a:gd name="T16" fmla="*/ 229 w 449"/>
                <a:gd name="T17" fmla="*/ 386 h 391"/>
                <a:gd name="T18" fmla="*/ 304 w 449"/>
                <a:gd name="T19" fmla="*/ 348 h 391"/>
                <a:gd name="T20" fmla="*/ 442 w 449"/>
                <a:gd name="T21" fmla="*/ 288 h 391"/>
                <a:gd name="T22" fmla="*/ 448 w 449"/>
                <a:gd name="T23" fmla="*/ 274 h 391"/>
                <a:gd name="T24" fmla="*/ 223 w 449"/>
                <a:gd name="T25" fmla="*/ 359 h 391"/>
                <a:gd name="T26" fmla="*/ 37 w 449"/>
                <a:gd name="T27" fmla="*/ 245 h 391"/>
                <a:gd name="T28" fmla="*/ 42 w 449"/>
                <a:gd name="T29" fmla="*/ 156 h 391"/>
                <a:gd name="T30" fmla="*/ 139 w 449"/>
                <a:gd name="T31" fmla="*/ 203 h 391"/>
                <a:gd name="T32" fmla="*/ 222 w 449"/>
                <a:gd name="T33" fmla="*/ 246 h 391"/>
                <a:gd name="T34" fmla="*/ 203 w 449"/>
                <a:gd name="T35" fmla="*/ 323 h 391"/>
                <a:gd name="T36" fmla="*/ 203 w 449"/>
                <a:gd name="T37" fmla="*/ 336 h 391"/>
                <a:gd name="T38" fmla="*/ 213 w 449"/>
                <a:gd name="T39" fmla="*/ 344 h 391"/>
                <a:gd name="T40" fmla="*/ 229 w 449"/>
                <a:gd name="T41" fmla="*/ 346 h 391"/>
                <a:gd name="T42" fmla="*/ 252 w 449"/>
                <a:gd name="T43" fmla="*/ 349 h 391"/>
                <a:gd name="T44" fmla="*/ 223 w 449"/>
                <a:gd name="T45" fmla="*/ 359 h 3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391">
                  <a:moveTo>
                    <a:pt x="448" y="274"/>
                  </a:moveTo>
                  <a:cubicBezTo>
                    <a:pt x="445" y="263"/>
                    <a:pt x="384" y="22"/>
                    <a:pt x="222" y="2"/>
                  </a:cubicBezTo>
                  <a:cubicBezTo>
                    <a:pt x="211" y="1"/>
                    <a:pt x="202" y="0"/>
                    <a:pt x="193" y="0"/>
                  </a:cubicBezTo>
                  <a:cubicBezTo>
                    <a:pt x="160" y="0"/>
                    <a:pt x="131" y="8"/>
                    <a:pt x="103" y="25"/>
                  </a:cubicBezTo>
                  <a:cubicBezTo>
                    <a:pt x="89" y="27"/>
                    <a:pt x="36" y="37"/>
                    <a:pt x="18" y="72"/>
                  </a:cubicBezTo>
                  <a:cubicBezTo>
                    <a:pt x="10" y="89"/>
                    <a:pt x="11" y="109"/>
                    <a:pt x="23" y="131"/>
                  </a:cubicBezTo>
                  <a:cubicBezTo>
                    <a:pt x="5" y="168"/>
                    <a:pt x="0" y="211"/>
                    <a:pt x="10" y="252"/>
                  </a:cubicBezTo>
                  <a:cubicBezTo>
                    <a:pt x="30" y="335"/>
                    <a:pt x="105" y="391"/>
                    <a:pt x="187" y="391"/>
                  </a:cubicBezTo>
                  <a:cubicBezTo>
                    <a:pt x="201" y="391"/>
                    <a:pt x="215" y="389"/>
                    <a:pt x="229" y="386"/>
                  </a:cubicBezTo>
                  <a:cubicBezTo>
                    <a:pt x="257" y="379"/>
                    <a:pt x="283" y="366"/>
                    <a:pt x="304" y="348"/>
                  </a:cubicBezTo>
                  <a:cubicBezTo>
                    <a:pt x="344" y="342"/>
                    <a:pt x="388" y="323"/>
                    <a:pt x="442" y="288"/>
                  </a:cubicBezTo>
                  <a:cubicBezTo>
                    <a:pt x="447" y="285"/>
                    <a:pt x="449" y="279"/>
                    <a:pt x="448" y="274"/>
                  </a:cubicBezTo>
                  <a:close/>
                  <a:moveTo>
                    <a:pt x="223" y="359"/>
                  </a:moveTo>
                  <a:cubicBezTo>
                    <a:pt x="140" y="379"/>
                    <a:pt x="56" y="328"/>
                    <a:pt x="37" y="245"/>
                  </a:cubicBezTo>
                  <a:cubicBezTo>
                    <a:pt x="29" y="215"/>
                    <a:pt x="31" y="184"/>
                    <a:pt x="42" y="156"/>
                  </a:cubicBezTo>
                  <a:cubicBezTo>
                    <a:pt x="68" y="183"/>
                    <a:pt x="106" y="194"/>
                    <a:pt x="139" y="203"/>
                  </a:cubicBezTo>
                  <a:cubicBezTo>
                    <a:pt x="173" y="213"/>
                    <a:pt x="205" y="222"/>
                    <a:pt x="222" y="246"/>
                  </a:cubicBezTo>
                  <a:cubicBezTo>
                    <a:pt x="223" y="271"/>
                    <a:pt x="218" y="297"/>
                    <a:pt x="203" y="323"/>
                  </a:cubicBezTo>
                  <a:cubicBezTo>
                    <a:pt x="201" y="327"/>
                    <a:pt x="201" y="332"/>
                    <a:pt x="203" y="336"/>
                  </a:cubicBezTo>
                  <a:cubicBezTo>
                    <a:pt x="205" y="340"/>
                    <a:pt x="209" y="343"/>
                    <a:pt x="213" y="344"/>
                  </a:cubicBezTo>
                  <a:cubicBezTo>
                    <a:pt x="218" y="344"/>
                    <a:pt x="223" y="345"/>
                    <a:pt x="229" y="346"/>
                  </a:cubicBezTo>
                  <a:cubicBezTo>
                    <a:pt x="236" y="347"/>
                    <a:pt x="244" y="348"/>
                    <a:pt x="252" y="349"/>
                  </a:cubicBezTo>
                  <a:cubicBezTo>
                    <a:pt x="243" y="353"/>
                    <a:pt x="233" y="357"/>
                    <a:pt x="223" y="359"/>
                  </a:cubicBezTo>
                  <a:close/>
                </a:path>
              </a:pathLst>
            </a:custGeom>
            <a:grpFill/>
            <a:ln>
              <a:noFill/>
            </a:ln>
          </p:spPr>
          <p:txBody>
            <a:bodyPr vert="horz" wrap="square" lIns="91440" tIns="45720" rIns="91440" bIns="45720" anchor="t" anchorCtr="0"/>
            <a:lstStyle/>
            <a:p>
              <a:pPr lvl="0"/>
              <a:endParaRPr lang="ja-JP" altLang="en-US"/>
            </a:p>
          </p:txBody>
        </p:sp>
        <p:sp>
          <p:nvSpPr>
            <p:cNvPr id="149" name="Line 25"/>
            <p:cNvSpPr>
              <a:spLocks noChangeShapeType="1"/>
            </p:cNvSpPr>
            <p:nvPr/>
          </p:nvSpPr>
          <p:spPr>
            <a:xfrm>
              <a:off x="4035425" y="4470400"/>
              <a:ext cx="0" cy="0"/>
            </a:xfrm>
            <a:prstGeom prst="line">
              <a:avLst/>
            </a:prstGeom>
            <a:grpFill/>
            <a:ln>
              <a:noFill/>
            </a:ln>
          </p:spPr>
          <p:txBody>
            <a:bodyPr vert="horz" wrap="square" lIns="91440" tIns="45720" rIns="91440" bIns="45720" anchor="t" anchorCtr="0"/>
            <a:lstStyle/>
            <a:p>
              <a:pPr lvl="0"/>
              <a:endParaRPr lang="ja-JP" altLang="en-US"/>
            </a:p>
          </p:txBody>
        </p:sp>
        <p:sp>
          <p:nvSpPr>
            <p:cNvPr id="150" name="Line 26"/>
            <p:cNvSpPr>
              <a:spLocks noChangeShapeType="1"/>
            </p:cNvSpPr>
            <p:nvPr/>
          </p:nvSpPr>
          <p:spPr>
            <a:xfrm>
              <a:off x="4035425" y="4470400"/>
              <a:ext cx="0" cy="0"/>
            </a:xfrm>
            <a:prstGeom prst="line">
              <a:avLst/>
            </a:prstGeom>
            <a:grpFill/>
            <a:ln>
              <a:noFill/>
            </a:ln>
          </p:spPr>
          <p:txBody>
            <a:bodyPr vert="horz" wrap="square" lIns="91440" tIns="45720" rIns="91440" bIns="45720" anchor="t" anchorCtr="0"/>
            <a:lstStyle/>
            <a:p>
              <a:pPr lvl="0"/>
              <a:endParaRPr lang="ja-JP" altLang="en-US"/>
            </a:p>
          </p:txBody>
        </p:sp>
      </p:grpSp>
      <p:grpSp>
        <p:nvGrpSpPr>
          <p:cNvPr id="68" name="グループ化 67"/>
          <p:cNvGrpSpPr/>
          <p:nvPr/>
        </p:nvGrpSpPr>
        <p:grpSpPr>
          <a:xfrm rot="0">
            <a:off x="3034554" y="3782405"/>
            <a:ext cx="144000" cy="360000"/>
            <a:chOff x="3421063" y="4006850"/>
            <a:chExt cx="865187" cy="2160587"/>
          </a:xfrm>
          <a:solidFill>
            <a:srgbClr val="ff6699"/>
          </a:solidFill>
        </p:grpSpPr>
        <p:sp>
          <p:nvSpPr>
            <p:cNvPr id="141" name="Freeform 22"/>
            <p:cNvSpPr/>
            <p:nvPr/>
          </p:nvSpPr>
          <p:spPr>
            <a:xfrm>
              <a:off x="3668713" y="4706938"/>
              <a:ext cx="430212" cy="509587"/>
            </a:xfrm>
            <a:custGeom>
              <a:avLst/>
              <a:gdLst>
                <a:gd name="T0" fmla="*/ 268 w 299"/>
                <a:gd name="T1" fmla="*/ 48 h 354"/>
                <a:gd name="T2" fmla="*/ 213 w 299"/>
                <a:gd name="T3" fmla="*/ 0 h 354"/>
                <a:gd name="T4" fmla="*/ 206 w 299"/>
                <a:gd name="T5" fmla="*/ 1 h 354"/>
                <a:gd name="T6" fmla="*/ 170 w 299"/>
                <a:gd name="T7" fmla="*/ 22 h 354"/>
                <a:gd name="T8" fmla="*/ 159 w 299"/>
                <a:gd name="T9" fmla="*/ 62 h 354"/>
                <a:gd name="T10" fmla="*/ 179 w 299"/>
                <a:gd name="T11" fmla="*/ 215 h 354"/>
                <a:gd name="T12" fmla="*/ 167 w 299"/>
                <a:gd name="T13" fmla="*/ 231 h 354"/>
                <a:gd name="T14" fmla="*/ 49 w 299"/>
                <a:gd name="T15" fmla="*/ 245 h 354"/>
                <a:gd name="T16" fmla="*/ 13 w 299"/>
                <a:gd name="T17" fmla="*/ 266 h 354"/>
                <a:gd name="T18" fmla="*/ 2 w 299"/>
                <a:gd name="T19" fmla="*/ 307 h 354"/>
                <a:gd name="T20" fmla="*/ 56 w 299"/>
                <a:gd name="T21" fmla="*/ 354 h 354"/>
                <a:gd name="T22" fmla="*/ 63 w 299"/>
                <a:gd name="T23" fmla="*/ 354 h 354"/>
                <a:gd name="T24" fmla="*/ 248 w 299"/>
                <a:gd name="T25" fmla="*/ 331 h 354"/>
                <a:gd name="T26" fmla="*/ 248 w 299"/>
                <a:gd name="T27" fmla="*/ 330 h 354"/>
                <a:gd name="T28" fmla="*/ 249 w 299"/>
                <a:gd name="T29" fmla="*/ 330 h 354"/>
                <a:gd name="T30" fmla="*/ 296 w 299"/>
                <a:gd name="T31" fmla="*/ 269 h 354"/>
                <a:gd name="T32" fmla="*/ 268 w 299"/>
                <a:gd name="T33" fmla="*/ 48 h 3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 h="354">
                  <a:moveTo>
                    <a:pt x="268" y="48"/>
                  </a:moveTo>
                  <a:cubicBezTo>
                    <a:pt x="264" y="21"/>
                    <a:pt x="241" y="0"/>
                    <a:pt x="213" y="0"/>
                  </a:cubicBezTo>
                  <a:cubicBezTo>
                    <a:pt x="211" y="0"/>
                    <a:pt x="209" y="1"/>
                    <a:pt x="206" y="1"/>
                  </a:cubicBezTo>
                  <a:cubicBezTo>
                    <a:pt x="192" y="3"/>
                    <a:pt x="179" y="10"/>
                    <a:pt x="170" y="22"/>
                  </a:cubicBezTo>
                  <a:cubicBezTo>
                    <a:pt x="161" y="33"/>
                    <a:pt x="158" y="47"/>
                    <a:pt x="159" y="62"/>
                  </a:cubicBezTo>
                  <a:quadBezTo>
                    <a:pt x="179" y="215"/>
                    <a:pt x="179" y="215"/>
                  </a:quadBezTo>
                  <a:cubicBezTo>
                    <a:pt x="180" y="223"/>
                    <a:pt x="174" y="230"/>
                    <a:pt x="167" y="231"/>
                  </a:cubicBezTo>
                  <a:quadBezTo>
                    <a:pt x="49" y="245"/>
                    <a:pt x="49" y="245"/>
                  </a:quadBezTo>
                  <a:cubicBezTo>
                    <a:pt x="35" y="247"/>
                    <a:pt x="22" y="255"/>
                    <a:pt x="13" y="266"/>
                  </a:cubicBezTo>
                  <a:cubicBezTo>
                    <a:pt x="4" y="278"/>
                    <a:pt x="0" y="292"/>
                    <a:pt x="2" y="307"/>
                  </a:cubicBezTo>
                  <a:cubicBezTo>
                    <a:pt x="5" y="334"/>
                    <a:pt x="29" y="354"/>
                    <a:pt x="56" y="354"/>
                  </a:cubicBezTo>
                  <a:cubicBezTo>
                    <a:pt x="58" y="354"/>
                    <a:pt x="61" y="354"/>
                    <a:pt x="63" y="354"/>
                  </a:cubicBezTo>
                  <a:quadBezTo>
                    <a:pt x="248" y="331"/>
                    <a:pt x="248" y="331"/>
                  </a:quadBezTo>
                  <a:quadBezTo>
                    <a:pt x="248" y="330"/>
                    <a:pt x="248" y="330"/>
                  </a:quadBezTo>
                  <a:cubicBezTo>
                    <a:pt x="248" y="330"/>
                    <a:pt x="249" y="330"/>
                    <a:pt x="249" y="330"/>
                  </a:cubicBezTo>
                  <a:cubicBezTo>
                    <a:pt x="278" y="327"/>
                    <a:pt x="299" y="299"/>
                    <a:pt x="296" y="269"/>
                  </a:cubicBezTo>
                  <a:lnTo>
                    <a:pt x="268" y="48"/>
                  </a:lnTo>
                  <a:close/>
                </a:path>
              </a:pathLst>
            </a:custGeom>
            <a:grpFill/>
            <a:ln>
              <a:noFill/>
            </a:ln>
          </p:spPr>
          <p:txBody>
            <a:bodyPr vert="horz" wrap="square" lIns="91440" tIns="45720" rIns="91440" bIns="45720" anchor="t" anchorCtr="0"/>
            <a:lstStyle/>
            <a:p>
              <a:pPr lvl="0"/>
              <a:endParaRPr lang="ja-JP" altLang="en-US"/>
            </a:p>
          </p:txBody>
        </p:sp>
        <p:sp>
          <p:nvSpPr>
            <p:cNvPr id="142" name="Freeform 23"/>
            <p:cNvSpPr>
              <a:spLocks noEditPoints="1"/>
            </p:cNvSpPr>
            <p:nvPr/>
          </p:nvSpPr>
          <p:spPr>
            <a:xfrm>
              <a:off x="3421063" y="4578350"/>
              <a:ext cx="811212" cy="1589087"/>
            </a:xfrm>
            <a:custGeom>
              <a:avLst/>
              <a:gdLst>
                <a:gd name="T0" fmla="*/ 539 w 565"/>
                <a:gd name="T1" fmla="*/ 164 h 1106"/>
                <a:gd name="T2" fmla="*/ 412 w 565"/>
                <a:gd name="T3" fmla="*/ 1 h 1106"/>
                <a:gd name="T4" fmla="*/ 391 w 565"/>
                <a:gd name="T5" fmla="*/ 0 h 1106"/>
                <a:gd name="T6" fmla="*/ 239 w 565"/>
                <a:gd name="T7" fmla="*/ 115 h 1106"/>
                <a:gd name="T8" fmla="*/ 232 w 565"/>
                <a:gd name="T9" fmla="*/ 132 h 1106"/>
                <a:gd name="T10" fmla="*/ 12 w 565"/>
                <a:gd name="T11" fmla="*/ 344 h 1106"/>
                <a:gd name="T12" fmla="*/ 70 w 565"/>
                <a:gd name="T13" fmla="*/ 551 h 1106"/>
                <a:gd name="T14" fmla="*/ 38 w 565"/>
                <a:gd name="T15" fmla="*/ 632 h 1106"/>
                <a:gd name="T16" fmla="*/ 39 w 565"/>
                <a:gd name="T17" fmla="*/ 643 h 1106"/>
                <a:gd name="T18" fmla="*/ 49 w 565"/>
                <a:gd name="T19" fmla="*/ 650 h 1106"/>
                <a:gd name="T20" fmla="*/ 264 w 565"/>
                <a:gd name="T21" fmla="*/ 685 h 1106"/>
                <a:gd name="T22" fmla="*/ 264 w 565"/>
                <a:gd name="T23" fmla="*/ 1013 h 1106"/>
                <a:gd name="T24" fmla="*/ 357 w 565"/>
                <a:gd name="T25" fmla="*/ 1106 h 1106"/>
                <a:gd name="T26" fmla="*/ 450 w 565"/>
                <a:gd name="T27" fmla="*/ 1013 h 1106"/>
                <a:gd name="T28" fmla="*/ 450 w 565"/>
                <a:gd name="T29" fmla="*/ 716 h 1106"/>
                <a:gd name="T30" fmla="*/ 549 w 565"/>
                <a:gd name="T31" fmla="*/ 732 h 1106"/>
                <a:gd name="T32" fmla="*/ 551 w 565"/>
                <a:gd name="T33" fmla="*/ 732 h 1106"/>
                <a:gd name="T34" fmla="*/ 560 w 565"/>
                <a:gd name="T35" fmla="*/ 729 h 1106"/>
                <a:gd name="T36" fmla="*/ 564 w 565"/>
                <a:gd name="T37" fmla="*/ 718 h 1106"/>
                <a:gd name="T38" fmla="*/ 539 w 565"/>
                <a:gd name="T39" fmla="*/ 164 h 1106"/>
                <a:gd name="T40" fmla="*/ 425 w 565"/>
                <a:gd name="T41" fmla="*/ 447 h 1106"/>
                <a:gd name="T42" fmla="*/ 425 w 565"/>
                <a:gd name="T43" fmla="*/ 447 h 1106"/>
                <a:gd name="T44" fmla="*/ 425 w 565"/>
                <a:gd name="T45" fmla="*/ 447 h 1106"/>
                <a:gd name="T46" fmla="*/ 239 w 565"/>
                <a:gd name="T47" fmla="*/ 471 h 1106"/>
                <a:gd name="T48" fmla="*/ 229 w 565"/>
                <a:gd name="T49" fmla="*/ 471 h 1106"/>
                <a:gd name="T50" fmla="*/ 148 w 565"/>
                <a:gd name="T51" fmla="*/ 400 h 1106"/>
                <a:gd name="T52" fmla="*/ 164 w 565"/>
                <a:gd name="T53" fmla="*/ 340 h 1106"/>
                <a:gd name="T54" fmla="*/ 219 w 565"/>
                <a:gd name="T55" fmla="*/ 308 h 1106"/>
                <a:gd name="T56" fmla="*/ 323 w 565"/>
                <a:gd name="T57" fmla="*/ 295 h 1106"/>
                <a:gd name="T58" fmla="*/ 305 w 565"/>
                <a:gd name="T59" fmla="*/ 155 h 1106"/>
                <a:gd name="T60" fmla="*/ 322 w 565"/>
                <a:gd name="T61" fmla="*/ 95 h 1106"/>
                <a:gd name="T62" fmla="*/ 376 w 565"/>
                <a:gd name="T63" fmla="*/ 64 h 1106"/>
                <a:gd name="T64" fmla="*/ 386 w 565"/>
                <a:gd name="T65" fmla="*/ 63 h 1106"/>
                <a:gd name="T66" fmla="*/ 468 w 565"/>
                <a:gd name="T67" fmla="*/ 135 h 1106"/>
                <a:gd name="T68" fmla="*/ 495 w 565"/>
                <a:gd name="T69" fmla="*/ 356 h 1106"/>
                <a:gd name="T70" fmla="*/ 425 w 565"/>
                <a:gd name="T71" fmla="*/ 447 h 1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1106">
                  <a:moveTo>
                    <a:pt x="539" y="164"/>
                  </a:moveTo>
                  <a:cubicBezTo>
                    <a:pt x="536" y="81"/>
                    <a:pt x="482" y="13"/>
                    <a:pt x="412" y="1"/>
                  </a:cubicBezTo>
                  <a:cubicBezTo>
                    <a:pt x="405" y="0"/>
                    <a:pt x="398" y="0"/>
                    <a:pt x="391" y="0"/>
                  </a:cubicBezTo>
                  <a:cubicBezTo>
                    <a:pt x="326" y="0"/>
                    <a:pt x="265" y="46"/>
                    <a:pt x="239" y="115"/>
                  </a:cubicBezTo>
                  <a:quadBezTo>
                    <a:pt x="232" y="132"/>
                    <a:pt x="232" y="132"/>
                  </a:quadBezTo>
                  <a:cubicBezTo>
                    <a:pt x="120" y="146"/>
                    <a:pt x="31" y="232"/>
                    <a:pt x="12" y="344"/>
                  </a:cubicBezTo>
                  <a:cubicBezTo>
                    <a:pt x="0" y="419"/>
                    <a:pt x="21" y="493"/>
                    <a:pt x="70" y="551"/>
                  </a:cubicBezTo>
                  <a:quadBezTo>
                    <a:pt x="38" y="632"/>
                    <a:pt x="38" y="632"/>
                  </a:quadBezTo>
                  <a:cubicBezTo>
                    <a:pt x="37" y="635"/>
                    <a:pt x="37" y="640"/>
                    <a:pt x="39" y="643"/>
                  </a:cubicBezTo>
                  <a:cubicBezTo>
                    <a:pt x="41" y="647"/>
                    <a:pt x="45" y="649"/>
                    <a:pt x="49" y="650"/>
                  </a:cubicBezTo>
                  <a:quadBezTo>
                    <a:pt x="264" y="685"/>
                    <a:pt x="264" y="685"/>
                  </a:quadBezTo>
                  <a:quadBezTo>
                    <a:pt x="264" y="1013"/>
                    <a:pt x="264" y="1013"/>
                  </a:quadBezTo>
                  <a:cubicBezTo>
                    <a:pt x="264" y="1064"/>
                    <a:pt x="305" y="1106"/>
                    <a:pt x="357" y="1106"/>
                  </a:cubicBezTo>
                  <a:cubicBezTo>
                    <a:pt x="408" y="1106"/>
                    <a:pt x="450" y="1064"/>
                    <a:pt x="450" y="1013"/>
                  </a:cubicBezTo>
                  <a:quadBezTo>
                    <a:pt x="450" y="716"/>
                    <a:pt x="450" y="716"/>
                  </a:quadBezTo>
                  <a:quadBezTo>
                    <a:pt x="549" y="732"/>
                    <a:pt x="549" y="732"/>
                  </a:quadBezTo>
                  <a:cubicBezTo>
                    <a:pt x="549" y="732"/>
                    <a:pt x="550" y="732"/>
                    <a:pt x="551" y="732"/>
                  </a:cubicBezTo>
                  <a:cubicBezTo>
                    <a:pt x="554" y="732"/>
                    <a:pt x="557" y="731"/>
                    <a:pt x="560" y="729"/>
                  </a:cubicBezTo>
                  <a:cubicBezTo>
                    <a:pt x="563" y="726"/>
                    <a:pt x="565" y="722"/>
                    <a:pt x="564" y="718"/>
                  </a:cubicBezTo>
                  <a:lnTo>
                    <a:pt x="539" y="164"/>
                  </a:lnTo>
                  <a:close/>
                  <a:moveTo>
                    <a:pt x="425" y="447"/>
                  </a:moveTo>
                  <a:quadBezTo>
                    <a:pt x="425" y="447"/>
                    <a:pt x="425" y="447"/>
                  </a:quadBezTo>
                  <a:quadBezTo>
                    <a:pt x="425" y="447"/>
                    <a:pt x="425" y="447"/>
                  </a:quadBezTo>
                  <a:quadBezTo>
                    <a:pt x="239" y="471"/>
                    <a:pt x="239" y="471"/>
                  </a:quadBezTo>
                  <a:cubicBezTo>
                    <a:pt x="236" y="471"/>
                    <a:pt x="232" y="471"/>
                    <a:pt x="229" y="471"/>
                  </a:cubicBezTo>
                  <a:cubicBezTo>
                    <a:pt x="188" y="471"/>
                    <a:pt x="153" y="441"/>
                    <a:pt x="148" y="400"/>
                  </a:cubicBezTo>
                  <a:cubicBezTo>
                    <a:pt x="145" y="378"/>
                    <a:pt x="151" y="357"/>
                    <a:pt x="164" y="340"/>
                  </a:cubicBezTo>
                  <a:cubicBezTo>
                    <a:pt x="178" y="322"/>
                    <a:pt x="197" y="311"/>
                    <a:pt x="219" y="308"/>
                  </a:cubicBezTo>
                  <a:quadBezTo>
                    <a:pt x="323" y="295"/>
                    <a:pt x="323" y="295"/>
                  </a:quadBezTo>
                  <a:quadBezTo>
                    <a:pt x="305" y="155"/>
                    <a:pt x="305" y="155"/>
                  </a:quadBezTo>
                  <a:cubicBezTo>
                    <a:pt x="303" y="134"/>
                    <a:pt x="308" y="112"/>
                    <a:pt x="322" y="95"/>
                  </a:cubicBezTo>
                  <a:cubicBezTo>
                    <a:pt x="335" y="78"/>
                    <a:pt x="354" y="67"/>
                    <a:pt x="376" y="64"/>
                  </a:cubicBezTo>
                  <a:cubicBezTo>
                    <a:pt x="379" y="63"/>
                    <a:pt x="383" y="63"/>
                    <a:pt x="386" y="63"/>
                  </a:cubicBezTo>
                  <a:cubicBezTo>
                    <a:pt x="428" y="63"/>
                    <a:pt x="463" y="94"/>
                    <a:pt x="468" y="135"/>
                  </a:cubicBezTo>
                  <a:quadBezTo>
                    <a:pt x="495" y="356"/>
                    <a:pt x="495" y="356"/>
                  </a:quadBezTo>
                  <a:cubicBezTo>
                    <a:pt x="501" y="401"/>
                    <a:pt x="470" y="442"/>
                    <a:pt x="425" y="447"/>
                  </a:cubicBezTo>
                  <a:close/>
                </a:path>
              </a:pathLst>
            </a:custGeom>
            <a:grpFill/>
            <a:ln>
              <a:noFill/>
            </a:ln>
          </p:spPr>
          <p:txBody>
            <a:bodyPr vert="horz" wrap="square" lIns="91440" tIns="45720" rIns="91440" bIns="45720" anchor="t" anchorCtr="0"/>
            <a:lstStyle/>
            <a:p>
              <a:pPr lvl="0"/>
              <a:endParaRPr lang="ja-JP" altLang="en-US"/>
            </a:p>
          </p:txBody>
        </p:sp>
        <p:sp>
          <p:nvSpPr>
            <p:cNvPr id="143" name="Freeform 24"/>
            <p:cNvSpPr>
              <a:spLocks noEditPoints="1"/>
            </p:cNvSpPr>
            <p:nvPr/>
          </p:nvSpPr>
          <p:spPr>
            <a:xfrm>
              <a:off x="3640138" y="4006850"/>
              <a:ext cx="646112" cy="561975"/>
            </a:xfrm>
            <a:custGeom>
              <a:avLst/>
              <a:gdLst>
                <a:gd name="T0" fmla="*/ 448 w 449"/>
                <a:gd name="T1" fmla="*/ 274 h 391"/>
                <a:gd name="T2" fmla="*/ 222 w 449"/>
                <a:gd name="T3" fmla="*/ 2 h 391"/>
                <a:gd name="T4" fmla="*/ 193 w 449"/>
                <a:gd name="T5" fmla="*/ 0 h 391"/>
                <a:gd name="T6" fmla="*/ 103 w 449"/>
                <a:gd name="T7" fmla="*/ 25 h 391"/>
                <a:gd name="T8" fmla="*/ 18 w 449"/>
                <a:gd name="T9" fmla="*/ 72 h 391"/>
                <a:gd name="T10" fmla="*/ 23 w 449"/>
                <a:gd name="T11" fmla="*/ 131 h 391"/>
                <a:gd name="T12" fmla="*/ 10 w 449"/>
                <a:gd name="T13" fmla="*/ 252 h 391"/>
                <a:gd name="T14" fmla="*/ 187 w 449"/>
                <a:gd name="T15" fmla="*/ 391 h 391"/>
                <a:gd name="T16" fmla="*/ 229 w 449"/>
                <a:gd name="T17" fmla="*/ 386 h 391"/>
                <a:gd name="T18" fmla="*/ 304 w 449"/>
                <a:gd name="T19" fmla="*/ 348 h 391"/>
                <a:gd name="T20" fmla="*/ 442 w 449"/>
                <a:gd name="T21" fmla="*/ 288 h 391"/>
                <a:gd name="T22" fmla="*/ 448 w 449"/>
                <a:gd name="T23" fmla="*/ 274 h 391"/>
                <a:gd name="T24" fmla="*/ 223 w 449"/>
                <a:gd name="T25" fmla="*/ 359 h 391"/>
                <a:gd name="T26" fmla="*/ 37 w 449"/>
                <a:gd name="T27" fmla="*/ 245 h 391"/>
                <a:gd name="T28" fmla="*/ 42 w 449"/>
                <a:gd name="T29" fmla="*/ 156 h 391"/>
                <a:gd name="T30" fmla="*/ 139 w 449"/>
                <a:gd name="T31" fmla="*/ 203 h 391"/>
                <a:gd name="T32" fmla="*/ 222 w 449"/>
                <a:gd name="T33" fmla="*/ 246 h 391"/>
                <a:gd name="T34" fmla="*/ 203 w 449"/>
                <a:gd name="T35" fmla="*/ 323 h 391"/>
                <a:gd name="T36" fmla="*/ 203 w 449"/>
                <a:gd name="T37" fmla="*/ 336 h 391"/>
                <a:gd name="T38" fmla="*/ 213 w 449"/>
                <a:gd name="T39" fmla="*/ 344 h 391"/>
                <a:gd name="T40" fmla="*/ 229 w 449"/>
                <a:gd name="T41" fmla="*/ 346 h 391"/>
                <a:gd name="T42" fmla="*/ 252 w 449"/>
                <a:gd name="T43" fmla="*/ 349 h 391"/>
                <a:gd name="T44" fmla="*/ 223 w 449"/>
                <a:gd name="T45" fmla="*/ 359 h 3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391">
                  <a:moveTo>
                    <a:pt x="448" y="274"/>
                  </a:moveTo>
                  <a:cubicBezTo>
                    <a:pt x="445" y="263"/>
                    <a:pt x="384" y="22"/>
                    <a:pt x="222" y="2"/>
                  </a:cubicBezTo>
                  <a:cubicBezTo>
                    <a:pt x="211" y="1"/>
                    <a:pt x="202" y="0"/>
                    <a:pt x="193" y="0"/>
                  </a:cubicBezTo>
                  <a:cubicBezTo>
                    <a:pt x="160" y="0"/>
                    <a:pt x="131" y="8"/>
                    <a:pt x="103" y="25"/>
                  </a:cubicBezTo>
                  <a:cubicBezTo>
                    <a:pt x="89" y="27"/>
                    <a:pt x="36" y="37"/>
                    <a:pt x="18" y="72"/>
                  </a:cubicBezTo>
                  <a:cubicBezTo>
                    <a:pt x="10" y="89"/>
                    <a:pt x="11" y="109"/>
                    <a:pt x="23" y="131"/>
                  </a:cubicBezTo>
                  <a:cubicBezTo>
                    <a:pt x="5" y="168"/>
                    <a:pt x="0" y="211"/>
                    <a:pt x="10" y="252"/>
                  </a:cubicBezTo>
                  <a:cubicBezTo>
                    <a:pt x="30" y="335"/>
                    <a:pt x="105" y="391"/>
                    <a:pt x="187" y="391"/>
                  </a:cubicBezTo>
                  <a:cubicBezTo>
                    <a:pt x="201" y="391"/>
                    <a:pt x="215" y="389"/>
                    <a:pt x="229" y="386"/>
                  </a:cubicBezTo>
                  <a:cubicBezTo>
                    <a:pt x="257" y="379"/>
                    <a:pt x="283" y="366"/>
                    <a:pt x="304" y="348"/>
                  </a:cubicBezTo>
                  <a:cubicBezTo>
                    <a:pt x="344" y="342"/>
                    <a:pt x="388" y="323"/>
                    <a:pt x="442" y="288"/>
                  </a:cubicBezTo>
                  <a:cubicBezTo>
                    <a:pt x="447" y="285"/>
                    <a:pt x="449" y="279"/>
                    <a:pt x="448" y="274"/>
                  </a:cubicBezTo>
                  <a:close/>
                  <a:moveTo>
                    <a:pt x="223" y="359"/>
                  </a:moveTo>
                  <a:cubicBezTo>
                    <a:pt x="140" y="379"/>
                    <a:pt x="56" y="328"/>
                    <a:pt x="37" y="245"/>
                  </a:cubicBezTo>
                  <a:cubicBezTo>
                    <a:pt x="29" y="215"/>
                    <a:pt x="31" y="184"/>
                    <a:pt x="42" y="156"/>
                  </a:cubicBezTo>
                  <a:cubicBezTo>
                    <a:pt x="68" y="183"/>
                    <a:pt x="106" y="194"/>
                    <a:pt x="139" y="203"/>
                  </a:cubicBezTo>
                  <a:cubicBezTo>
                    <a:pt x="173" y="213"/>
                    <a:pt x="205" y="222"/>
                    <a:pt x="222" y="246"/>
                  </a:cubicBezTo>
                  <a:cubicBezTo>
                    <a:pt x="223" y="271"/>
                    <a:pt x="218" y="297"/>
                    <a:pt x="203" y="323"/>
                  </a:cubicBezTo>
                  <a:cubicBezTo>
                    <a:pt x="201" y="327"/>
                    <a:pt x="201" y="332"/>
                    <a:pt x="203" y="336"/>
                  </a:cubicBezTo>
                  <a:cubicBezTo>
                    <a:pt x="205" y="340"/>
                    <a:pt x="209" y="343"/>
                    <a:pt x="213" y="344"/>
                  </a:cubicBezTo>
                  <a:cubicBezTo>
                    <a:pt x="218" y="344"/>
                    <a:pt x="223" y="345"/>
                    <a:pt x="229" y="346"/>
                  </a:cubicBezTo>
                  <a:cubicBezTo>
                    <a:pt x="236" y="347"/>
                    <a:pt x="244" y="348"/>
                    <a:pt x="252" y="349"/>
                  </a:cubicBezTo>
                  <a:cubicBezTo>
                    <a:pt x="243" y="353"/>
                    <a:pt x="233" y="357"/>
                    <a:pt x="223" y="359"/>
                  </a:cubicBezTo>
                  <a:close/>
                </a:path>
              </a:pathLst>
            </a:custGeom>
            <a:grpFill/>
            <a:ln>
              <a:noFill/>
            </a:ln>
          </p:spPr>
          <p:txBody>
            <a:bodyPr vert="horz" wrap="square" lIns="91440" tIns="45720" rIns="91440" bIns="45720" anchor="t" anchorCtr="0"/>
            <a:lstStyle/>
            <a:p>
              <a:pPr lvl="0"/>
              <a:endParaRPr lang="ja-JP" altLang="en-US"/>
            </a:p>
          </p:txBody>
        </p:sp>
        <p:sp>
          <p:nvSpPr>
            <p:cNvPr id="144" name="Line 25"/>
            <p:cNvSpPr>
              <a:spLocks noChangeShapeType="1"/>
            </p:cNvSpPr>
            <p:nvPr/>
          </p:nvSpPr>
          <p:spPr>
            <a:xfrm>
              <a:off x="4035425" y="4470400"/>
              <a:ext cx="0" cy="0"/>
            </a:xfrm>
            <a:prstGeom prst="line">
              <a:avLst/>
            </a:prstGeom>
            <a:grpFill/>
            <a:ln>
              <a:noFill/>
            </a:ln>
          </p:spPr>
          <p:txBody>
            <a:bodyPr vert="horz" wrap="square" lIns="91440" tIns="45720" rIns="91440" bIns="45720" anchor="t" anchorCtr="0"/>
            <a:lstStyle/>
            <a:p>
              <a:pPr lvl="0"/>
              <a:endParaRPr lang="ja-JP" altLang="en-US"/>
            </a:p>
          </p:txBody>
        </p:sp>
        <p:sp>
          <p:nvSpPr>
            <p:cNvPr id="145" name="Line 26"/>
            <p:cNvSpPr>
              <a:spLocks noChangeShapeType="1"/>
            </p:cNvSpPr>
            <p:nvPr/>
          </p:nvSpPr>
          <p:spPr>
            <a:xfrm>
              <a:off x="4035425" y="4470400"/>
              <a:ext cx="0" cy="0"/>
            </a:xfrm>
            <a:prstGeom prst="line">
              <a:avLst/>
            </a:prstGeom>
            <a:grpFill/>
            <a:ln>
              <a:noFill/>
            </a:ln>
          </p:spPr>
          <p:txBody>
            <a:bodyPr vert="horz" wrap="square" lIns="91440" tIns="45720" rIns="91440" bIns="45720" anchor="t" anchorCtr="0"/>
            <a:lstStyle/>
            <a:p>
              <a:pPr lvl="0"/>
              <a:endParaRPr lang="ja-JP" altLang="en-US"/>
            </a:p>
          </p:txBody>
        </p:sp>
      </p:grpSp>
      <p:grpSp>
        <p:nvGrpSpPr>
          <p:cNvPr id="69" name="グループ化 68"/>
          <p:cNvGrpSpPr/>
          <p:nvPr/>
        </p:nvGrpSpPr>
        <p:grpSpPr>
          <a:xfrm rot="0">
            <a:off x="2612341" y="3782405"/>
            <a:ext cx="144000" cy="360000"/>
            <a:chOff x="3421063" y="4006850"/>
            <a:chExt cx="865187" cy="2160587"/>
          </a:xfrm>
          <a:solidFill>
            <a:srgbClr val="ff6699"/>
          </a:solidFill>
        </p:grpSpPr>
        <p:sp>
          <p:nvSpPr>
            <p:cNvPr id="136" name="Freeform 22"/>
            <p:cNvSpPr/>
            <p:nvPr/>
          </p:nvSpPr>
          <p:spPr>
            <a:xfrm>
              <a:off x="3668713" y="4706938"/>
              <a:ext cx="430212" cy="509587"/>
            </a:xfrm>
            <a:custGeom>
              <a:avLst/>
              <a:gdLst>
                <a:gd name="T0" fmla="*/ 268 w 299"/>
                <a:gd name="T1" fmla="*/ 48 h 354"/>
                <a:gd name="T2" fmla="*/ 213 w 299"/>
                <a:gd name="T3" fmla="*/ 0 h 354"/>
                <a:gd name="T4" fmla="*/ 206 w 299"/>
                <a:gd name="T5" fmla="*/ 1 h 354"/>
                <a:gd name="T6" fmla="*/ 170 w 299"/>
                <a:gd name="T7" fmla="*/ 22 h 354"/>
                <a:gd name="T8" fmla="*/ 159 w 299"/>
                <a:gd name="T9" fmla="*/ 62 h 354"/>
                <a:gd name="T10" fmla="*/ 179 w 299"/>
                <a:gd name="T11" fmla="*/ 215 h 354"/>
                <a:gd name="T12" fmla="*/ 167 w 299"/>
                <a:gd name="T13" fmla="*/ 231 h 354"/>
                <a:gd name="T14" fmla="*/ 49 w 299"/>
                <a:gd name="T15" fmla="*/ 245 h 354"/>
                <a:gd name="T16" fmla="*/ 13 w 299"/>
                <a:gd name="T17" fmla="*/ 266 h 354"/>
                <a:gd name="T18" fmla="*/ 2 w 299"/>
                <a:gd name="T19" fmla="*/ 307 h 354"/>
                <a:gd name="T20" fmla="*/ 56 w 299"/>
                <a:gd name="T21" fmla="*/ 354 h 354"/>
                <a:gd name="T22" fmla="*/ 63 w 299"/>
                <a:gd name="T23" fmla="*/ 354 h 354"/>
                <a:gd name="T24" fmla="*/ 248 w 299"/>
                <a:gd name="T25" fmla="*/ 331 h 354"/>
                <a:gd name="T26" fmla="*/ 248 w 299"/>
                <a:gd name="T27" fmla="*/ 330 h 354"/>
                <a:gd name="T28" fmla="*/ 249 w 299"/>
                <a:gd name="T29" fmla="*/ 330 h 354"/>
                <a:gd name="T30" fmla="*/ 296 w 299"/>
                <a:gd name="T31" fmla="*/ 269 h 354"/>
                <a:gd name="T32" fmla="*/ 268 w 299"/>
                <a:gd name="T33" fmla="*/ 48 h 3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 h="354">
                  <a:moveTo>
                    <a:pt x="268" y="48"/>
                  </a:moveTo>
                  <a:cubicBezTo>
                    <a:pt x="264" y="21"/>
                    <a:pt x="241" y="0"/>
                    <a:pt x="213" y="0"/>
                  </a:cubicBezTo>
                  <a:cubicBezTo>
                    <a:pt x="211" y="0"/>
                    <a:pt x="209" y="1"/>
                    <a:pt x="206" y="1"/>
                  </a:cubicBezTo>
                  <a:cubicBezTo>
                    <a:pt x="192" y="3"/>
                    <a:pt x="179" y="10"/>
                    <a:pt x="170" y="22"/>
                  </a:cubicBezTo>
                  <a:cubicBezTo>
                    <a:pt x="161" y="33"/>
                    <a:pt x="158" y="47"/>
                    <a:pt x="159" y="62"/>
                  </a:cubicBezTo>
                  <a:quadBezTo>
                    <a:pt x="179" y="215"/>
                    <a:pt x="179" y="215"/>
                  </a:quadBezTo>
                  <a:cubicBezTo>
                    <a:pt x="180" y="223"/>
                    <a:pt x="174" y="230"/>
                    <a:pt x="167" y="231"/>
                  </a:cubicBezTo>
                  <a:quadBezTo>
                    <a:pt x="49" y="245"/>
                    <a:pt x="49" y="245"/>
                  </a:quadBezTo>
                  <a:cubicBezTo>
                    <a:pt x="35" y="247"/>
                    <a:pt x="22" y="255"/>
                    <a:pt x="13" y="266"/>
                  </a:cubicBezTo>
                  <a:cubicBezTo>
                    <a:pt x="4" y="278"/>
                    <a:pt x="0" y="292"/>
                    <a:pt x="2" y="307"/>
                  </a:cubicBezTo>
                  <a:cubicBezTo>
                    <a:pt x="5" y="334"/>
                    <a:pt x="29" y="354"/>
                    <a:pt x="56" y="354"/>
                  </a:cubicBezTo>
                  <a:cubicBezTo>
                    <a:pt x="58" y="354"/>
                    <a:pt x="61" y="354"/>
                    <a:pt x="63" y="354"/>
                  </a:cubicBezTo>
                  <a:quadBezTo>
                    <a:pt x="248" y="331"/>
                    <a:pt x="248" y="331"/>
                  </a:quadBezTo>
                  <a:quadBezTo>
                    <a:pt x="248" y="330"/>
                    <a:pt x="248" y="330"/>
                  </a:quadBezTo>
                  <a:cubicBezTo>
                    <a:pt x="248" y="330"/>
                    <a:pt x="249" y="330"/>
                    <a:pt x="249" y="330"/>
                  </a:cubicBezTo>
                  <a:cubicBezTo>
                    <a:pt x="278" y="327"/>
                    <a:pt x="299" y="299"/>
                    <a:pt x="296" y="269"/>
                  </a:cubicBezTo>
                  <a:lnTo>
                    <a:pt x="268" y="48"/>
                  </a:lnTo>
                  <a:close/>
                </a:path>
              </a:pathLst>
            </a:custGeom>
            <a:grpFill/>
            <a:ln>
              <a:noFill/>
            </a:ln>
          </p:spPr>
          <p:txBody>
            <a:bodyPr vert="horz" wrap="square" lIns="91440" tIns="45720" rIns="91440" bIns="45720" anchor="t" anchorCtr="0"/>
            <a:lstStyle/>
            <a:p>
              <a:pPr lvl="0"/>
              <a:endParaRPr lang="ja-JP" altLang="en-US"/>
            </a:p>
          </p:txBody>
        </p:sp>
        <p:sp>
          <p:nvSpPr>
            <p:cNvPr id="137" name="Freeform 23"/>
            <p:cNvSpPr>
              <a:spLocks noEditPoints="1"/>
            </p:cNvSpPr>
            <p:nvPr/>
          </p:nvSpPr>
          <p:spPr>
            <a:xfrm>
              <a:off x="3421063" y="4578350"/>
              <a:ext cx="811212" cy="1589087"/>
            </a:xfrm>
            <a:custGeom>
              <a:avLst/>
              <a:gdLst>
                <a:gd name="T0" fmla="*/ 539 w 565"/>
                <a:gd name="T1" fmla="*/ 164 h 1106"/>
                <a:gd name="T2" fmla="*/ 412 w 565"/>
                <a:gd name="T3" fmla="*/ 1 h 1106"/>
                <a:gd name="T4" fmla="*/ 391 w 565"/>
                <a:gd name="T5" fmla="*/ 0 h 1106"/>
                <a:gd name="T6" fmla="*/ 239 w 565"/>
                <a:gd name="T7" fmla="*/ 115 h 1106"/>
                <a:gd name="T8" fmla="*/ 232 w 565"/>
                <a:gd name="T9" fmla="*/ 132 h 1106"/>
                <a:gd name="T10" fmla="*/ 12 w 565"/>
                <a:gd name="T11" fmla="*/ 344 h 1106"/>
                <a:gd name="T12" fmla="*/ 70 w 565"/>
                <a:gd name="T13" fmla="*/ 551 h 1106"/>
                <a:gd name="T14" fmla="*/ 38 w 565"/>
                <a:gd name="T15" fmla="*/ 632 h 1106"/>
                <a:gd name="T16" fmla="*/ 39 w 565"/>
                <a:gd name="T17" fmla="*/ 643 h 1106"/>
                <a:gd name="T18" fmla="*/ 49 w 565"/>
                <a:gd name="T19" fmla="*/ 650 h 1106"/>
                <a:gd name="T20" fmla="*/ 264 w 565"/>
                <a:gd name="T21" fmla="*/ 685 h 1106"/>
                <a:gd name="T22" fmla="*/ 264 w 565"/>
                <a:gd name="T23" fmla="*/ 1013 h 1106"/>
                <a:gd name="T24" fmla="*/ 357 w 565"/>
                <a:gd name="T25" fmla="*/ 1106 h 1106"/>
                <a:gd name="T26" fmla="*/ 450 w 565"/>
                <a:gd name="T27" fmla="*/ 1013 h 1106"/>
                <a:gd name="T28" fmla="*/ 450 w 565"/>
                <a:gd name="T29" fmla="*/ 716 h 1106"/>
                <a:gd name="T30" fmla="*/ 549 w 565"/>
                <a:gd name="T31" fmla="*/ 732 h 1106"/>
                <a:gd name="T32" fmla="*/ 551 w 565"/>
                <a:gd name="T33" fmla="*/ 732 h 1106"/>
                <a:gd name="T34" fmla="*/ 560 w 565"/>
                <a:gd name="T35" fmla="*/ 729 h 1106"/>
                <a:gd name="T36" fmla="*/ 564 w 565"/>
                <a:gd name="T37" fmla="*/ 718 h 1106"/>
                <a:gd name="T38" fmla="*/ 539 w 565"/>
                <a:gd name="T39" fmla="*/ 164 h 1106"/>
                <a:gd name="T40" fmla="*/ 425 w 565"/>
                <a:gd name="T41" fmla="*/ 447 h 1106"/>
                <a:gd name="T42" fmla="*/ 425 w 565"/>
                <a:gd name="T43" fmla="*/ 447 h 1106"/>
                <a:gd name="T44" fmla="*/ 425 w 565"/>
                <a:gd name="T45" fmla="*/ 447 h 1106"/>
                <a:gd name="T46" fmla="*/ 239 w 565"/>
                <a:gd name="T47" fmla="*/ 471 h 1106"/>
                <a:gd name="T48" fmla="*/ 229 w 565"/>
                <a:gd name="T49" fmla="*/ 471 h 1106"/>
                <a:gd name="T50" fmla="*/ 148 w 565"/>
                <a:gd name="T51" fmla="*/ 400 h 1106"/>
                <a:gd name="T52" fmla="*/ 164 w 565"/>
                <a:gd name="T53" fmla="*/ 340 h 1106"/>
                <a:gd name="T54" fmla="*/ 219 w 565"/>
                <a:gd name="T55" fmla="*/ 308 h 1106"/>
                <a:gd name="T56" fmla="*/ 323 w 565"/>
                <a:gd name="T57" fmla="*/ 295 h 1106"/>
                <a:gd name="T58" fmla="*/ 305 w 565"/>
                <a:gd name="T59" fmla="*/ 155 h 1106"/>
                <a:gd name="T60" fmla="*/ 322 w 565"/>
                <a:gd name="T61" fmla="*/ 95 h 1106"/>
                <a:gd name="T62" fmla="*/ 376 w 565"/>
                <a:gd name="T63" fmla="*/ 64 h 1106"/>
                <a:gd name="T64" fmla="*/ 386 w 565"/>
                <a:gd name="T65" fmla="*/ 63 h 1106"/>
                <a:gd name="T66" fmla="*/ 468 w 565"/>
                <a:gd name="T67" fmla="*/ 135 h 1106"/>
                <a:gd name="T68" fmla="*/ 495 w 565"/>
                <a:gd name="T69" fmla="*/ 356 h 1106"/>
                <a:gd name="T70" fmla="*/ 425 w 565"/>
                <a:gd name="T71" fmla="*/ 447 h 1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1106">
                  <a:moveTo>
                    <a:pt x="539" y="164"/>
                  </a:moveTo>
                  <a:cubicBezTo>
                    <a:pt x="536" y="81"/>
                    <a:pt x="482" y="13"/>
                    <a:pt x="412" y="1"/>
                  </a:cubicBezTo>
                  <a:cubicBezTo>
                    <a:pt x="405" y="0"/>
                    <a:pt x="398" y="0"/>
                    <a:pt x="391" y="0"/>
                  </a:cubicBezTo>
                  <a:cubicBezTo>
                    <a:pt x="326" y="0"/>
                    <a:pt x="265" y="46"/>
                    <a:pt x="239" y="115"/>
                  </a:cubicBezTo>
                  <a:quadBezTo>
                    <a:pt x="232" y="132"/>
                    <a:pt x="232" y="132"/>
                  </a:quadBezTo>
                  <a:cubicBezTo>
                    <a:pt x="120" y="146"/>
                    <a:pt x="31" y="232"/>
                    <a:pt x="12" y="344"/>
                  </a:cubicBezTo>
                  <a:cubicBezTo>
                    <a:pt x="0" y="419"/>
                    <a:pt x="21" y="493"/>
                    <a:pt x="70" y="551"/>
                  </a:cubicBezTo>
                  <a:quadBezTo>
                    <a:pt x="38" y="632"/>
                    <a:pt x="38" y="632"/>
                  </a:quadBezTo>
                  <a:cubicBezTo>
                    <a:pt x="37" y="635"/>
                    <a:pt x="37" y="640"/>
                    <a:pt x="39" y="643"/>
                  </a:cubicBezTo>
                  <a:cubicBezTo>
                    <a:pt x="41" y="647"/>
                    <a:pt x="45" y="649"/>
                    <a:pt x="49" y="650"/>
                  </a:cubicBezTo>
                  <a:quadBezTo>
                    <a:pt x="264" y="685"/>
                    <a:pt x="264" y="685"/>
                  </a:quadBezTo>
                  <a:quadBezTo>
                    <a:pt x="264" y="1013"/>
                    <a:pt x="264" y="1013"/>
                  </a:quadBezTo>
                  <a:cubicBezTo>
                    <a:pt x="264" y="1064"/>
                    <a:pt x="305" y="1106"/>
                    <a:pt x="357" y="1106"/>
                  </a:cubicBezTo>
                  <a:cubicBezTo>
                    <a:pt x="408" y="1106"/>
                    <a:pt x="450" y="1064"/>
                    <a:pt x="450" y="1013"/>
                  </a:cubicBezTo>
                  <a:quadBezTo>
                    <a:pt x="450" y="716"/>
                    <a:pt x="450" y="716"/>
                  </a:quadBezTo>
                  <a:quadBezTo>
                    <a:pt x="549" y="732"/>
                    <a:pt x="549" y="732"/>
                  </a:quadBezTo>
                  <a:cubicBezTo>
                    <a:pt x="549" y="732"/>
                    <a:pt x="550" y="732"/>
                    <a:pt x="551" y="732"/>
                  </a:cubicBezTo>
                  <a:cubicBezTo>
                    <a:pt x="554" y="732"/>
                    <a:pt x="557" y="731"/>
                    <a:pt x="560" y="729"/>
                  </a:cubicBezTo>
                  <a:cubicBezTo>
                    <a:pt x="563" y="726"/>
                    <a:pt x="565" y="722"/>
                    <a:pt x="564" y="718"/>
                  </a:cubicBezTo>
                  <a:lnTo>
                    <a:pt x="539" y="164"/>
                  </a:lnTo>
                  <a:close/>
                  <a:moveTo>
                    <a:pt x="425" y="447"/>
                  </a:moveTo>
                  <a:quadBezTo>
                    <a:pt x="425" y="447"/>
                    <a:pt x="425" y="447"/>
                  </a:quadBezTo>
                  <a:quadBezTo>
                    <a:pt x="425" y="447"/>
                    <a:pt x="425" y="447"/>
                  </a:quadBezTo>
                  <a:quadBezTo>
                    <a:pt x="239" y="471"/>
                    <a:pt x="239" y="471"/>
                  </a:quadBezTo>
                  <a:cubicBezTo>
                    <a:pt x="236" y="471"/>
                    <a:pt x="232" y="471"/>
                    <a:pt x="229" y="471"/>
                  </a:cubicBezTo>
                  <a:cubicBezTo>
                    <a:pt x="188" y="471"/>
                    <a:pt x="153" y="441"/>
                    <a:pt x="148" y="400"/>
                  </a:cubicBezTo>
                  <a:cubicBezTo>
                    <a:pt x="145" y="378"/>
                    <a:pt x="151" y="357"/>
                    <a:pt x="164" y="340"/>
                  </a:cubicBezTo>
                  <a:cubicBezTo>
                    <a:pt x="178" y="322"/>
                    <a:pt x="197" y="311"/>
                    <a:pt x="219" y="308"/>
                  </a:cubicBezTo>
                  <a:quadBezTo>
                    <a:pt x="323" y="295"/>
                    <a:pt x="323" y="295"/>
                  </a:quadBezTo>
                  <a:quadBezTo>
                    <a:pt x="305" y="155"/>
                    <a:pt x="305" y="155"/>
                  </a:quadBezTo>
                  <a:cubicBezTo>
                    <a:pt x="303" y="134"/>
                    <a:pt x="308" y="112"/>
                    <a:pt x="322" y="95"/>
                  </a:cubicBezTo>
                  <a:cubicBezTo>
                    <a:pt x="335" y="78"/>
                    <a:pt x="354" y="67"/>
                    <a:pt x="376" y="64"/>
                  </a:cubicBezTo>
                  <a:cubicBezTo>
                    <a:pt x="379" y="63"/>
                    <a:pt x="383" y="63"/>
                    <a:pt x="386" y="63"/>
                  </a:cubicBezTo>
                  <a:cubicBezTo>
                    <a:pt x="428" y="63"/>
                    <a:pt x="463" y="94"/>
                    <a:pt x="468" y="135"/>
                  </a:cubicBezTo>
                  <a:quadBezTo>
                    <a:pt x="495" y="356"/>
                    <a:pt x="495" y="356"/>
                  </a:quadBezTo>
                  <a:cubicBezTo>
                    <a:pt x="501" y="401"/>
                    <a:pt x="470" y="442"/>
                    <a:pt x="425" y="447"/>
                  </a:cubicBezTo>
                  <a:close/>
                </a:path>
              </a:pathLst>
            </a:custGeom>
            <a:grpFill/>
            <a:ln>
              <a:noFill/>
            </a:ln>
          </p:spPr>
          <p:txBody>
            <a:bodyPr vert="horz" wrap="square" lIns="91440" tIns="45720" rIns="91440" bIns="45720" anchor="t" anchorCtr="0"/>
            <a:lstStyle/>
            <a:p>
              <a:pPr lvl="0"/>
              <a:endParaRPr lang="ja-JP" altLang="en-US"/>
            </a:p>
          </p:txBody>
        </p:sp>
        <p:sp>
          <p:nvSpPr>
            <p:cNvPr id="138" name="Freeform 24"/>
            <p:cNvSpPr>
              <a:spLocks noEditPoints="1"/>
            </p:cNvSpPr>
            <p:nvPr/>
          </p:nvSpPr>
          <p:spPr>
            <a:xfrm>
              <a:off x="3640138" y="4006850"/>
              <a:ext cx="646112" cy="561975"/>
            </a:xfrm>
            <a:custGeom>
              <a:avLst/>
              <a:gdLst>
                <a:gd name="T0" fmla="*/ 448 w 449"/>
                <a:gd name="T1" fmla="*/ 274 h 391"/>
                <a:gd name="T2" fmla="*/ 222 w 449"/>
                <a:gd name="T3" fmla="*/ 2 h 391"/>
                <a:gd name="T4" fmla="*/ 193 w 449"/>
                <a:gd name="T5" fmla="*/ 0 h 391"/>
                <a:gd name="T6" fmla="*/ 103 w 449"/>
                <a:gd name="T7" fmla="*/ 25 h 391"/>
                <a:gd name="T8" fmla="*/ 18 w 449"/>
                <a:gd name="T9" fmla="*/ 72 h 391"/>
                <a:gd name="T10" fmla="*/ 23 w 449"/>
                <a:gd name="T11" fmla="*/ 131 h 391"/>
                <a:gd name="T12" fmla="*/ 10 w 449"/>
                <a:gd name="T13" fmla="*/ 252 h 391"/>
                <a:gd name="T14" fmla="*/ 187 w 449"/>
                <a:gd name="T15" fmla="*/ 391 h 391"/>
                <a:gd name="T16" fmla="*/ 229 w 449"/>
                <a:gd name="T17" fmla="*/ 386 h 391"/>
                <a:gd name="T18" fmla="*/ 304 w 449"/>
                <a:gd name="T19" fmla="*/ 348 h 391"/>
                <a:gd name="T20" fmla="*/ 442 w 449"/>
                <a:gd name="T21" fmla="*/ 288 h 391"/>
                <a:gd name="T22" fmla="*/ 448 w 449"/>
                <a:gd name="T23" fmla="*/ 274 h 391"/>
                <a:gd name="T24" fmla="*/ 223 w 449"/>
                <a:gd name="T25" fmla="*/ 359 h 391"/>
                <a:gd name="T26" fmla="*/ 37 w 449"/>
                <a:gd name="T27" fmla="*/ 245 h 391"/>
                <a:gd name="T28" fmla="*/ 42 w 449"/>
                <a:gd name="T29" fmla="*/ 156 h 391"/>
                <a:gd name="T30" fmla="*/ 139 w 449"/>
                <a:gd name="T31" fmla="*/ 203 h 391"/>
                <a:gd name="T32" fmla="*/ 222 w 449"/>
                <a:gd name="T33" fmla="*/ 246 h 391"/>
                <a:gd name="T34" fmla="*/ 203 w 449"/>
                <a:gd name="T35" fmla="*/ 323 h 391"/>
                <a:gd name="T36" fmla="*/ 203 w 449"/>
                <a:gd name="T37" fmla="*/ 336 h 391"/>
                <a:gd name="T38" fmla="*/ 213 w 449"/>
                <a:gd name="T39" fmla="*/ 344 h 391"/>
                <a:gd name="T40" fmla="*/ 229 w 449"/>
                <a:gd name="T41" fmla="*/ 346 h 391"/>
                <a:gd name="T42" fmla="*/ 252 w 449"/>
                <a:gd name="T43" fmla="*/ 349 h 391"/>
                <a:gd name="T44" fmla="*/ 223 w 449"/>
                <a:gd name="T45" fmla="*/ 359 h 3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391">
                  <a:moveTo>
                    <a:pt x="448" y="274"/>
                  </a:moveTo>
                  <a:cubicBezTo>
                    <a:pt x="445" y="263"/>
                    <a:pt x="384" y="22"/>
                    <a:pt x="222" y="2"/>
                  </a:cubicBezTo>
                  <a:cubicBezTo>
                    <a:pt x="211" y="1"/>
                    <a:pt x="202" y="0"/>
                    <a:pt x="193" y="0"/>
                  </a:cubicBezTo>
                  <a:cubicBezTo>
                    <a:pt x="160" y="0"/>
                    <a:pt x="131" y="8"/>
                    <a:pt x="103" y="25"/>
                  </a:cubicBezTo>
                  <a:cubicBezTo>
                    <a:pt x="89" y="27"/>
                    <a:pt x="36" y="37"/>
                    <a:pt x="18" y="72"/>
                  </a:cubicBezTo>
                  <a:cubicBezTo>
                    <a:pt x="10" y="89"/>
                    <a:pt x="11" y="109"/>
                    <a:pt x="23" y="131"/>
                  </a:cubicBezTo>
                  <a:cubicBezTo>
                    <a:pt x="5" y="168"/>
                    <a:pt x="0" y="211"/>
                    <a:pt x="10" y="252"/>
                  </a:cubicBezTo>
                  <a:cubicBezTo>
                    <a:pt x="30" y="335"/>
                    <a:pt x="105" y="391"/>
                    <a:pt x="187" y="391"/>
                  </a:cubicBezTo>
                  <a:cubicBezTo>
                    <a:pt x="201" y="391"/>
                    <a:pt x="215" y="389"/>
                    <a:pt x="229" y="386"/>
                  </a:cubicBezTo>
                  <a:cubicBezTo>
                    <a:pt x="257" y="379"/>
                    <a:pt x="283" y="366"/>
                    <a:pt x="304" y="348"/>
                  </a:cubicBezTo>
                  <a:cubicBezTo>
                    <a:pt x="344" y="342"/>
                    <a:pt x="388" y="323"/>
                    <a:pt x="442" y="288"/>
                  </a:cubicBezTo>
                  <a:cubicBezTo>
                    <a:pt x="447" y="285"/>
                    <a:pt x="449" y="279"/>
                    <a:pt x="448" y="274"/>
                  </a:cubicBezTo>
                  <a:close/>
                  <a:moveTo>
                    <a:pt x="223" y="359"/>
                  </a:moveTo>
                  <a:cubicBezTo>
                    <a:pt x="140" y="379"/>
                    <a:pt x="56" y="328"/>
                    <a:pt x="37" y="245"/>
                  </a:cubicBezTo>
                  <a:cubicBezTo>
                    <a:pt x="29" y="215"/>
                    <a:pt x="31" y="184"/>
                    <a:pt x="42" y="156"/>
                  </a:cubicBezTo>
                  <a:cubicBezTo>
                    <a:pt x="68" y="183"/>
                    <a:pt x="106" y="194"/>
                    <a:pt x="139" y="203"/>
                  </a:cubicBezTo>
                  <a:cubicBezTo>
                    <a:pt x="173" y="213"/>
                    <a:pt x="205" y="222"/>
                    <a:pt x="222" y="246"/>
                  </a:cubicBezTo>
                  <a:cubicBezTo>
                    <a:pt x="223" y="271"/>
                    <a:pt x="218" y="297"/>
                    <a:pt x="203" y="323"/>
                  </a:cubicBezTo>
                  <a:cubicBezTo>
                    <a:pt x="201" y="327"/>
                    <a:pt x="201" y="332"/>
                    <a:pt x="203" y="336"/>
                  </a:cubicBezTo>
                  <a:cubicBezTo>
                    <a:pt x="205" y="340"/>
                    <a:pt x="209" y="343"/>
                    <a:pt x="213" y="344"/>
                  </a:cubicBezTo>
                  <a:cubicBezTo>
                    <a:pt x="218" y="344"/>
                    <a:pt x="223" y="345"/>
                    <a:pt x="229" y="346"/>
                  </a:cubicBezTo>
                  <a:cubicBezTo>
                    <a:pt x="236" y="347"/>
                    <a:pt x="244" y="348"/>
                    <a:pt x="252" y="349"/>
                  </a:cubicBezTo>
                  <a:cubicBezTo>
                    <a:pt x="243" y="353"/>
                    <a:pt x="233" y="357"/>
                    <a:pt x="223" y="359"/>
                  </a:cubicBezTo>
                  <a:close/>
                </a:path>
              </a:pathLst>
            </a:custGeom>
            <a:grpFill/>
            <a:ln>
              <a:noFill/>
            </a:ln>
          </p:spPr>
          <p:txBody>
            <a:bodyPr vert="horz" wrap="square" lIns="91440" tIns="45720" rIns="91440" bIns="45720" anchor="t" anchorCtr="0"/>
            <a:lstStyle/>
            <a:p>
              <a:pPr lvl="0"/>
              <a:endParaRPr lang="ja-JP" altLang="en-US"/>
            </a:p>
          </p:txBody>
        </p:sp>
        <p:sp>
          <p:nvSpPr>
            <p:cNvPr id="139" name="Line 25"/>
            <p:cNvSpPr>
              <a:spLocks noChangeShapeType="1"/>
            </p:cNvSpPr>
            <p:nvPr/>
          </p:nvSpPr>
          <p:spPr>
            <a:xfrm>
              <a:off x="4035425" y="4470400"/>
              <a:ext cx="0" cy="0"/>
            </a:xfrm>
            <a:prstGeom prst="line">
              <a:avLst/>
            </a:prstGeom>
            <a:grpFill/>
            <a:ln>
              <a:noFill/>
            </a:ln>
          </p:spPr>
          <p:txBody>
            <a:bodyPr vert="horz" wrap="square" lIns="91440" tIns="45720" rIns="91440" bIns="45720" anchor="t" anchorCtr="0"/>
            <a:lstStyle/>
            <a:p>
              <a:pPr lvl="0"/>
              <a:endParaRPr lang="ja-JP" altLang="en-US"/>
            </a:p>
          </p:txBody>
        </p:sp>
        <p:sp>
          <p:nvSpPr>
            <p:cNvPr id="140" name="Line 26"/>
            <p:cNvSpPr>
              <a:spLocks noChangeShapeType="1"/>
            </p:cNvSpPr>
            <p:nvPr/>
          </p:nvSpPr>
          <p:spPr>
            <a:xfrm>
              <a:off x="4035425" y="4470400"/>
              <a:ext cx="0" cy="0"/>
            </a:xfrm>
            <a:prstGeom prst="line">
              <a:avLst/>
            </a:prstGeom>
            <a:grpFill/>
            <a:ln>
              <a:noFill/>
            </a:ln>
          </p:spPr>
          <p:txBody>
            <a:bodyPr vert="horz" wrap="square" lIns="91440" tIns="45720" rIns="91440" bIns="45720" anchor="t" anchorCtr="0"/>
            <a:lstStyle/>
            <a:p>
              <a:pPr lvl="0"/>
              <a:endParaRPr lang="ja-JP" altLang="en-US"/>
            </a:p>
          </p:txBody>
        </p:sp>
      </p:grpSp>
      <p:grpSp>
        <p:nvGrpSpPr>
          <p:cNvPr id="70" name="グループ化 69"/>
          <p:cNvGrpSpPr/>
          <p:nvPr/>
        </p:nvGrpSpPr>
        <p:grpSpPr>
          <a:xfrm rot="0">
            <a:off x="2190129" y="3782405"/>
            <a:ext cx="144000" cy="360000"/>
            <a:chOff x="3421063" y="4006850"/>
            <a:chExt cx="865187" cy="2160587"/>
          </a:xfrm>
          <a:solidFill>
            <a:srgbClr val="ff6699"/>
          </a:solidFill>
        </p:grpSpPr>
        <p:sp>
          <p:nvSpPr>
            <p:cNvPr id="131" name="Freeform 22"/>
            <p:cNvSpPr/>
            <p:nvPr/>
          </p:nvSpPr>
          <p:spPr>
            <a:xfrm>
              <a:off x="3668713" y="4706938"/>
              <a:ext cx="430212" cy="509587"/>
            </a:xfrm>
            <a:custGeom>
              <a:avLst/>
              <a:gdLst>
                <a:gd name="T0" fmla="*/ 268 w 299"/>
                <a:gd name="T1" fmla="*/ 48 h 354"/>
                <a:gd name="T2" fmla="*/ 213 w 299"/>
                <a:gd name="T3" fmla="*/ 0 h 354"/>
                <a:gd name="T4" fmla="*/ 206 w 299"/>
                <a:gd name="T5" fmla="*/ 1 h 354"/>
                <a:gd name="T6" fmla="*/ 170 w 299"/>
                <a:gd name="T7" fmla="*/ 22 h 354"/>
                <a:gd name="T8" fmla="*/ 159 w 299"/>
                <a:gd name="T9" fmla="*/ 62 h 354"/>
                <a:gd name="T10" fmla="*/ 179 w 299"/>
                <a:gd name="T11" fmla="*/ 215 h 354"/>
                <a:gd name="T12" fmla="*/ 167 w 299"/>
                <a:gd name="T13" fmla="*/ 231 h 354"/>
                <a:gd name="T14" fmla="*/ 49 w 299"/>
                <a:gd name="T15" fmla="*/ 245 h 354"/>
                <a:gd name="T16" fmla="*/ 13 w 299"/>
                <a:gd name="T17" fmla="*/ 266 h 354"/>
                <a:gd name="T18" fmla="*/ 2 w 299"/>
                <a:gd name="T19" fmla="*/ 307 h 354"/>
                <a:gd name="T20" fmla="*/ 56 w 299"/>
                <a:gd name="T21" fmla="*/ 354 h 354"/>
                <a:gd name="T22" fmla="*/ 63 w 299"/>
                <a:gd name="T23" fmla="*/ 354 h 354"/>
                <a:gd name="T24" fmla="*/ 248 w 299"/>
                <a:gd name="T25" fmla="*/ 331 h 354"/>
                <a:gd name="T26" fmla="*/ 248 w 299"/>
                <a:gd name="T27" fmla="*/ 330 h 354"/>
                <a:gd name="T28" fmla="*/ 249 w 299"/>
                <a:gd name="T29" fmla="*/ 330 h 354"/>
                <a:gd name="T30" fmla="*/ 296 w 299"/>
                <a:gd name="T31" fmla="*/ 269 h 354"/>
                <a:gd name="T32" fmla="*/ 268 w 299"/>
                <a:gd name="T33" fmla="*/ 48 h 3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 h="354">
                  <a:moveTo>
                    <a:pt x="268" y="48"/>
                  </a:moveTo>
                  <a:cubicBezTo>
                    <a:pt x="264" y="21"/>
                    <a:pt x="241" y="0"/>
                    <a:pt x="213" y="0"/>
                  </a:cubicBezTo>
                  <a:cubicBezTo>
                    <a:pt x="211" y="0"/>
                    <a:pt x="209" y="1"/>
                    <a:pt x="206" y="1"/>
                  </a:cubicBezTo>
                  <a:cubicBezTo>
                    <a:pt x="192" y="3"/>
                    <a:pt x="179" y="10"/>
                    <a:pt x="170" y="22"/>
                  </a:cubicBezTo>
                  <a:cubicBezTo>
                    <a:pt x="161" y="33"/>
                    <a:pt x="158" y="47"/>
                    <a:pt x="159" y="62"/>
                  </a:cubicBezTo>
                  <a:quadBezTo>
                    <a:pt x="179" y="215"/>
                    <a:pt x="179" y="215"/>
                  </a:quadBezTo>
                  <a:cubicBezTo>
                    <a:pt x="180" y="223"/>
                    <a:pt x="174" y="230"/>
                    <a:pt x="167" y="231"/>
                  </a:cubicBezTo>
                  <a:quadBezTo>
                    <a:pt x="49" y="245"/>
                    <a:pt x="49" y="245"/>
                  </a:quadBezTo>
                  <a:cubicBezTo>
                    <a:pt x="35" y="247"/>
                    <a:pt x="22" y="255"/>
                    <a:pt x="13" y="266"/>
                  </a:cubicBezTo>
                  <a:cubicBezTo>
                    <a:pt x="4" y="278"/>
                    <a:pt x="0" y="292"/>
                    <a:pt x="2" y="307"/>
                  </a:cubicBezTo>
                  <a:cubicBezTo>
                    <a:pt x="5" y="334"/>
                    <a:pt x="29" y="354"/>
                    <a:pt x="56" y="354"/>
                  </a:cubicBezTo>
                  <a:cubicBezTo>
                    <a:pt x="58" y="354"/>
                    <a:pt x="61" y="354"/>
                    <a:pt x="63" y="354"/>
                  </a:cubicBezTo>
                  <a:quadBezTo>
                    <a:pt x="248" y="331"/>
                    <a:pt x="248" y="331"/>
                  </a:quadBezTo>
                  <a:quadBezTo>
                    <a:pt x="248" y="330"/>
                    <a:pt x="248" y="330"/>
                  </a:quadBezTo>
                  <a:cubicBezTo>
                    <a:pt x="248" y="330"/>
                    <a:pt x="249" y="330"/>
                    <a:pt x="249" y="330"/>
                  </a:cubicBezTo>
                  <a:cubicBezTo>
                    <a:pt x="278" y="327"/>
                    <a:pt x="299" y="299"/>
                    <a:pt x="296" y="269"/>
                  </a:cubicBezTo>
                  <a:lnTo>
                    <a:pt x="268" y="48"/>
                  </a:lnTo>
                  <a:close/>
                </a:path>
              </a:pathLst>
            </a:custGeom>
            <a:grpFill/>
            <a:ln>
              <a:noFill/>
            </a:ln>
          </p:spPr>
          <p:txBody>
            <a:bodyPr vert="horz" wrap="square" lIns="91440" tIns="45720" rIns="91440" bIns="45720" anchor="t" anchorCtr="0"/>
            <a:lstStyle/>
            <a:p>
              <a:pPr lvl="0"/>
              <a:endParaRPr lang="ja-JP" altLang="en-US"/>
            </a:p>
          </p:txBody>
        </p:sp>
        <p:sp>
          <p:nvSpPr>
            <p:cNvPr id="132" name="Freeform 23"/>
            <p:cNvSpPr>
              <a:spLocks noEditPoints="1"/>
            </p:cNvSpPr>
            <p:nvPr/>
          </p:nvSpPr>
          <p:spPr>
            <a:xfrm>
              <a:off x="3421063" y="4578350"/>
              <a:ext cx="811212" cy="1589087"/>
            </a:xfrm>
            <a:custGeom>
              <a:avLst/>
              <a:gdLst>
                <a:gd name="T0" fmla="*/ 539 w 565"/>
                <a:gd name="T1" fmla="*/ 164 h 1106"/>
                <a:gd name="T2" fmla="*/ 412 w 565"/>
                <a:gd name="T3" fmla="*/ 1 h 1106"/>
                <a:gd name="T4" fmla="*/ 391 w 565"/>
                <a:gd name="T5" fmla="*/ 0 h 1106"/>
                <a:gd name="T6" fmla="*/ 239 w 565"/>
                <a:gd name="T7" fmla="*/ 115 h 1106"/>
                <a:gd name="T8" fmla="*/ 232 w 565"/>
                <a:gd name="T9" fmla="*/ 132 h 1106"/>
                <a:gd name="T10" fmla="*/ 12 w 565"/>
                <a:gd name="T11" fmla="*/ 344 h 1106"/>
                <a:gd name="T12" fmla="*/ 70 w 565"/>
                <a:gd name="T13" fmla="*/ 551 h 1106"/>
                <a:gd name="T14" fmla="*/ 38 w 565"/>
                <a:gd name="T15" fmla="*/ 632 h 1106"/>
                <a:gd name="T16" fmla="*/ 39 w 565"/>
                <a:gd name="T17" fmla="*/ 643 h 1106"/>
                <a:gd name="T18" fmla="*/ 49 w 565"/>
                <a:gd name="T19" fmla="*/ 650 h 1106"/>
                <a:gd name="T20" fmla="*/ 264 w 565"/>
                <a:gd name="T21" fmla="*/ 685 h 1106"/>
                <a:gd name="T22" fmla="*/ 264 w 565"/>
                <a:gd name="T23" fmla="*/ 1013 h 1106"/>
                <a:gd name="T24" fmla="*/ 357 w 565"/>
                <a:gd name="T25" fmla="*/ 1106 h 1106"/>
                <a:gd name="T26" fmla="*/ 450 w 565"/>
                <a:gd name="T27" fmla="*/ 1013 h 1106"/>
                <a:gd name="T28" fmla="*/ 450 w 565"/>
                <a:gd name="T29" fmla="*/ 716 h 1106"/>
                <a:gd name="T30" fmla="*/ 549 w 565"/>
                <a:gd name="T31" fmla="*/ 732 h 1106"/>
                <a:gd name="T32" fmla="*/ 551 w 565"/>
                <a:gd name="T33" fmla="*/ 732 h 1106"/>
                <a:gd name="T34" fmla="*/ 560 w 565"/>
                <a:gd name="T35" fmla="*/ 729 h 1106"/>
                <a:gd name="T36" fmla="*/ 564 w 565"/>
                <a:gd name="T37" fmla="*/ 718 h 1106"/>
                <a:gd name="T38" fmla="*/ 539 w 565"/>
                <a:gd name="T39" fmla="*/ 164 h 1106"/>
                <a:gd name="T40" fmla="*/ 425 w 565"/>
                <a:gd name="T41" fmla="*/ 447 h 1106"/>
                <a:gd name="T42" fmla="*/ 425 w 565"/>
                <a:gd name="T43" fmla="*/ 447 h 1106"/>
                <a:gd name="T44" fmla="*/ 425 w 565"/>
                <a:gd name="T45" fmla="*/ 447 h 1106"/>
                <a:gd name="T46" fmla="*/ 239 w 565"/>
                <a:gd name="T47" fmla="*/ 471 h 1106"/>
                <a:gd name="T48" fmla="*/ 229 w 565"/>
                <a:gd name="T49" fmla="*/ 471 h 1106"/>
                <a:gd name="T50" fmla="*/ 148 w 565"/>
                <a:gd name="T51" fmla="*/ 400 h 1106"/>
                <a:gd name="T52" fmla="*/ 164 w 565"/>
                <a:gd name="T53" fmla="*/ 340 h 1106"/>
                <a:gd name="T54" fmla="*/ 219 w 565"/>
                <a:gd name="T55" fmla="*/ 308 h 1106"/>
                <a:gd name="T56" fmla="*/ 323 w 565"/>
                <a:gd name="T57" fmla="*/ 295 h 1106"/>
                <a:gd name="T58" fmla="*/ 305 w 565"/>
                <a:gd name="T59" fmla="*/ 155 h 1106"/>
                <a:gd name="T60" fmla="*/ 322 w 565"/>
                <a:gd name="T61" fmla="*/ 95 h 1106"/>
                <a:gd name="T62" fmla="*/ 376 w 565"/>
                <a:gd name="T63" fmla="*/ 64 h 1106"/>
                <a:gd name="T64" fmla="*/ 386 w 565"/>
                <a:gd name="T65" fmla="*/ 63 h 1106"/>
                <a:gd name="T66" fmla="*/ 468 w 565"/>
                <a:gd name="T67" fmla="*/ 135 h 1106"/>
                <a:gd name="T68" fmla="*/ 495 w 565"/>
                <a:gd name="T69" fmla="*/ 356 h 1106"/>
                <a:gd name="T70" fmla="*/ 425 w 565"/>
                <a:gd name="T71" fmla="*/ 447 h 1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1106">
                  <a:moveTo>
                    <a:pt x="539" y="164"/>
                  </a:moveTo>
                  <a:cubicBezTo>
                    <a:pt x="536" y="81"/>
                    <a:pt x="482" y="13"/>
                    <a:pt x="412" y="1"/>
                  </a:cubicBezTo>
                  <a:cubicBezTo>
                    <a:pt x="405" y="0"/>
                    <a:pt x="398" y="0"/>
                    <a:pt x="391" y="0"/>
                  </a:cubicBezTo>
                  <a:cubicBezTo>
                    <a:pt x="326" y="0"/>
                    <a:pt x="265" y="46"/>
                    <a:pt x="239" y="115"/>
                  </a:cubicBezTo>
                  <a:quadBezTo>
                    <a:pt x="232" y="132"/>
                    <a:pt x="232" y="132"/>
                  </a:quadBezTo>
                  <a:cubicBezTo>
                    <a:pt x="120" y="146"/>
                    <a:pt x="31" y="232"/>
                    <a:pt x="12" y="344"/>
                  </a:cubicBezTo>
                  <a:cubicBezTo>
                    <a:pt x="0" y="419"/>
                    <a:pt x="21" y="493"/>
                    <a:pt x="70" y="551"/>
                  </a:cubicBezTo>
                  <a:quadBezTo>
                    <a:pt x="38" y="632"/>
                    <a:pt x="38" y="632"/>
                  </a:quadBezTo>
                  <a:cubicBezTo>
                    <a:pt x="37" y="635"/>
                    <a:pt x="37" y="640"/>
                    <a:pt x="39" y="643"/>
                  </a:cubicBezTo>
                  <a:cubicBezTo>
                    <a:pt x="41" y="647"/>
                    <a:pt x="45" y="649"/>
                    <a:pt x="49" y="650"/>
                  </a:cubicBezTo>
                  <a:quadBezTo>
                    <a:pt x="264" y="685"/>
                    <a:pt x="264" y="685"/>
                  </a:quadBezTo>
                  <a:quadBezTo>
                    <a:pt x="264" y="1013"/>
                    <a:pt x="264" y="1013"/>
                  </a:quadBezTo>
                  <a:cubicBezTo>
                    <a:pt x="264" y="1064"/>
                    <a:pt x="305" y="1106"/>
                    <a:pt x="357" y="1106"/>
                  </a:cubicBezTo>
                  <a:cubicBezTo>
                    <a:pt x="408" y="1106"/>
                    <a:pt x="450" y="1064"/>
                    <a:pt x="450" y="1013"/>
                  </a:cubicBezTo>
                  <a:quadBezTo>
                    <a:pt x="450" y="716"/>
                    <a:pt x="450" y="716"/>
                  </a:quadBezTo>
                  <a:quadBezTo>
                    <a:pt x="549" y="732"/>
                    <a:pt x="549" y="732"/>
                  </a:quadBezTo>
                  <a:cubicBezTo>
                    <a:pt x="549" y="732"/>
                    <a:pt x="550" y="732"/>
                    <a:pt x="551" y="732"/>
                  </a:cubicBezTo>
                  <a:cubicBezTo>
                    <a:pt x="554" y="732"/>
                    <a:pt x="557" y="731"/>
                    <a:pt x="560" y="729"/>
                  </a:cubicBezTo>
                  <a:cubicBezTo>
                    <a:pt x="563" y="726"/>
                    <a:pt x="565" y="722"/>
                    <a:pt x="564" y="718"/>
                  </a:cubicBezTo>
                  <a:lnTo>
                    <a:pt x="539" y="164"/>
                  </a:lnTo>
                  <a:close/>
                  <a:moveTo>
                    <a:pt x="425" y="447"/>
                  </a:moveTo>
                  <a:quadBezTo>
                    <a:pt x="425" y="447"/>
                    <a:pt x="425" y="447"/>
                  </a:quadBezTo>
                  <a:quadBezTo>
                    <a:pt x="425" y="447"/>
                    <a:pt x="425" y="447"/>
                  </a:quadBezTo>
                  <a:quadBezTo>
                    <a:pt x="239" y="471"/>
                    <a:pt x="239" y="471"/>
                  </a:quadBezTo>
                  <a:cubicBezTo>
                    <a:pt x="236" y="471"/>
                    <a:pt x="232" y="471"/>
                    <a:pt x="229" y="471"/>
                  </a:cubicBezTo>
                  <a:cubicBezTo>
                    <a:pt x="188" y="471"/>
                    <a:pt x="153" y="441"/>
                    <a:pt x="148" y="400"/>
                  </a:cubicBezTo>
                  <a:cubicBezTo>
                    <a:pt x="145" y="378"/>
                    <a:pt x="151" y="357"/>
                    <a:pt x="164" y="340"/>
                  </a:cubicBezTo>
                  <a:cubicBezTo>
                    <a:pt x="178" y="322"/>
                    <a:pt x="197" y="311"/>
                    <a:pt x="219" y="308"/>
                  </a:cubicBezTo>
                  <a:quadBezTo>
                    <a:pt x="323" y="295"/>
                    <a:pt x="323" y="295"/>
                  </a:quadBezTo>
                  <a:quadBezTo>
                    <a:pt x="305" y="155"/>
                    <a:pt x="305" y="155"/>
                  </a:quadBezTo>
                  <a:cubicBezTo>
                    <a:pt x="303" y="134"/>
                    <a:pt x="308" y="112"/>
                    <a:pt x="322" y="95"/>
                  </a:cubicBezTo>
                  <a:cubicBezTo>
                    <a:pt x="335" y="78"/>
                    <a:pt x="354" y="67"/>
                    <a:pt x="376" y="64"/>
                  </a:cubicBezTo>
                  <a:cubicBezTo>
                    <a:pt x="379" y="63"/>
                    <a:pt x="383" y="63"/>
                    <a:pt x="386" y="63"/>
                  </a:cubicBezTo>
                  <a:cubicBezTo>
                    <a:pt x="428" y="63"/>
                    <a:pt x="463" y="94"/>
                    <a:pt x="468" y="135"/>
                  </a:cubicBezTo>
                  <a:quadBezTo>
                    <a:pt x="495" y="356"/>
                    <a:pt x="495" y="356"/>
                  </a:quadBezTo>
                  <a:cubicBezTo>
                    <a:pt x="501" y="401"/>
                    <a:pt x="470" y="442"/>
                    <a:pt x="425" y="447"/>
                  </a:cubicBezTo>
                  <a:close/>
                </a:path>
              </a:pathLst>
            </a:custGeom>
            <a:grpFill/>
            <a:ln>
              <a:noFill/>
            </a:ln>
          </p:spPr>
          <p:txBody>
            <a:bodyPr vert="horz" wrap="square" lIns="91440" tIns="45720" rIns="91440" bIns="45720" anchor="t" anchorCtr="0"/>
            <a:lstStyle/>
            <a:p>
              <a:pPr lvl="0"/>
              <a:endParaRPr lang="ja-JP" altLang="en-US"/>
            </a:p>
          </p:txBody>
        </p:sp>
        <p:sp>
          <p:nvSpPr>
            <p:cNvPr id="133" name="Freeform 24"/>
            <p:cNvSpPr>
              <a:spLocks noEditPoints="1"/>
            </p:cNvSpPr>
            <p:nvPr/>
          </p:nvSpPr>
          <p:spPr>
            <a:xfrm>
              <a:off x="3640138" y="4006850"/>
              <a:ext cx="646112" cy="561975"/>
            </a:xfrm>
            <a:custGeom>
              <a:avLst/>
              <a:gdLst>
                <a:gd name="T0" fmla="*/ 448 w 449"/>
                <a:gd name="T1" fmla="*/ 274 h 391"/>
                <a:gd name="T2" fmla="*/ 222 w 449"/>
                <a:gd name="T3" fmla="*/ 2 h 391"/>
                <a:gd name="T4" fmla="*/ 193 w 449"/>
                <a:gd name="T5" fmla="*/ 0 h 391"/>
                <a:gd name="T6" fmla="*/ 103 w 449"/>
                <a:gd name="T7" fmla="*/ 25 h 391"/>
                <a:gd name="T8" fmla="*/ 18 w 449"/>
                <a:gd name="T9" fmla="*/ 72 h 391"/>
                <a:gd name="T10" fmla="*/ 23 w 449"/>
                <a:gd name="T11" fmla="*/ 131 h 391"/>
                <a:gd name="T12" fmla="*/ 10 w 449"/>
                <a:gd name="T13" fmla="*/ 252 h 391"/>
                <a:gd name="T14" fmla="*/ 187 w 449"/>
                <a:gd name="T15" fmla="*/ 391 h 391"/>
                <a:gd name="T16" fmla="*/ 229 w 449"/>
                <a:gd name="T17" fmla="*/ 386 h 391"/>
                <a:gd name="T18" fmla="*/ 304 w 449"/>
                <a:gd name="T19" fmla="*/ 348 h 391"/>
                <a:gd name="T20" fmla="*/ 442 w 449"/>
                <a:gd name="T21" fmla="*/ 288 h 391"/>
                <a:gd name="T22" fmla="*/ 448 w 449"/>
                <a:gd name="T23" fmla="*/ 274 h 391"/>
                <a:gd name="T24" fmla="*/ 223 w 449"/>
                <a:gd name="T25" fmla="*/ 359 h 391"/>
                <a:gd name="T26" fmla="*/ 37 w 449"/>
                <a:gd name="T27" fmla="*/ 245 h 391"/>
                <a:gd name="T28" fmla="*/ 42 w 449"/>
                <a:gd name="T29" fmla="*/ 156 h 391"/>
                <a:gd name="T30" fmla="*/ 139 w 449"/>
                <a:gd name="T31" fmla="*/ 203 h 391"/>
                <a:gd name="T32" fmla="*/ 222 w 449"/>
                <a:gd name="T33" fmla="*/ 246 h 391"/>
                <a:gd name="T34" fmla="*/ 203 w 449"/>
                <a:gd name="T35" fmla="*/ 323 h 391"/>
                <a:gd name="T36" fmla="*/ 203 w 449"/>
                <a:gd name="T37" fmla="*/ 336 h 391"/>
                <a:gd name="T38" fmla="*/ 213 w 449"/>
                <a:gd name="T39" fmla="*/ 344 h 391"/>
                <a:gd name="T40" fmla="*/ 229 w 449"/>
                <a:gd name="T41" fmla="*/ 346 h 391"/>
                <a:gd name="T42" fmla="*/ 252 w 449"/>
                <a:gd name="T43" fmla="*/ 349 h 391"/>
                <a:gd name="T44" fmla="*/ 223 w 449"/>
                <a:gd name="T45" fmla="*/ 359 h 3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391">
                  <a:moveTo>
                    <a:pt x="448" y="274"/>
                  </a:moveTo>
                  <a:cubicBezTo>
                    <a:pt x="445" y="263"/>
                    <a:pt x="384" y="22"/>
                    <a:pt x="222" y="2"/>
                  </a:cubicBezTo>
                  <a:cubicBezTo>
                    <a:pt x="211" y="1"/>
                    <a:pt x="202" y="0"/>
                    <a:pt x="193" y="0"/>
                  </a:cubicBezTo>
                  <a:cubicBezTo>
                    <a:pt x="160" y="0"/>
                    <a:pt x="131" y="8"/>
                    <a:pt x="103" y="25"/>
                  </a:cubicBezTo>
                  <a:cubicBezTo>
                    <a:pt x="89" y="27"/>
                    <a:pt x="36" y="37"/>
                    <a:pt x="18" y="72"/>
                  </a:cubicBezTo>
                  <a:cubicBezTo>
                    <a:pt x="10" y="89"/>
                    <a:pt x="11" y="109"/>
                    <a:pt x="23" y="131"/>
                  </a:cubicBezTo>
                  <a:cubicBezTo>
                    <a:pt x="5" y="168"/>
                    <a:pt x="0" y="211"/>
                    <a:pt x="10" y="252"/>
                  </a:cubicBezTo>
                  <a:cubicBezTo>
                    <a:pt x="30" y="335"/>
                    <a:pt x="105" y="391"/>
                    <a:pt x="187" y="391"/>
                  </a:cubicBezTo>
                  <a:cubicBezTo>
                    <a:pt x="201" y="391"/>
                    <a:pt x="215" y="389"/>
                    <a:pt x="229" y="386"/>
                  </a:cubicBezTo>
                  <a:cubicBezTo>
                    <a:pt x="257" y="379"/>
                    <a:pt x="283" y="366"/>
                    <a:pt x="304" y="348"/>
                  </a:cubicBezTo>
                  <a:cubicBezTo>
                    <a:pt x="344" y="342"/>
                    <a:pt x="388" y="323"/>
                    <a:pt x="442" y="288"/>
                  </a:cubicBezTo>
                  <a:cubicBezTo>
                    <a:pt x="447" y="285"/>
                    <a:pt x="449" y="279"/>
                    <a:pt x="448" y="274"/>
                  </a:cubicBezTo>
                  <a:close/>
                  <a:moveTo>
                    <a:pt x="223" y="359"/>
                  </a:moveTo>
                  <a:cubicBezTo>
                    <a:pt x="140" y="379"/>
                    <a:pt x="56" y="328"/>
                    <a:pt x="37" y="245"/>
                  </a:cubicBezTo>
                  <a:cubicBezTo>
                    <a:pt x="29" y="215"/>
                    <a:pt x="31" y="184"/>
                    <a:pt x="42" y="156"/>
                  </a:cubicBezTo>
                  <a:cubicBezTo>
                    <a:pt x="68" y="183"/>
                    <a:pt x="106" y="194"/>
                    <a:pt x="139" y="203"/>
                  </a:cubicBezTo>
                  <a:cubicBezTo>
                    <a:pt x="173" y="213"/>
                    <a:pt x="205" y="222"/>
                    <a:pt x="222" y="246"/>
                  </a:cubicBezTo>
                  <a:cubicBezTo>
                    <a:pt x="223" y="271"/>
                    <a:pt x="218" y="297"/>
                    <a:pt x="203" y="323"/>
                  </a:cubicBezTo>
                  <a:cubicBezTo>
                    <a:pt x="201" y="327"/>
                    <a:pt x="201" y="332"/>
                    <a:pt x="203" y="336"/>
                  </a:cubicBezTo>
                  <a:cubicBezTo>
                    <a:pt x="205" y="340"/>
                    <a:pt x="209" y="343"/>
                    <a:pt x="213" y="344"/>
                  </a:cubicBezTo>
                  <a:cubicBezTo>
                    <a:pt x="218" y="344"/>
                    <a:pt x="223" y="345"/>
                    <a:pt x="229" y="346"/>
                  </a:cubicBezTo>
                  <a:cubicBezTo>
                    <a:pt x="236" y="347"/>
                    <a:pt x="244" y="348"/>
                    <a:pt x="252" y="349"/>
                  </a:cubicBezTo>
                  <a:cubicBezTo>
                    <a:pt x="243" y="353"/>
                    <a:pt x="233" y="357"/>
                    <a:pt x="223" y="359"/>
                  </a:cubicBezTo>
                  <a:close/>
                </a:path>
              </a:pathLst>
            </a:custGeom>
            <a:grpFill/>
            <a:ln>
              <a:noFill/>
            </a:ln>
          </p:spPr>
          <p:txBody>
            <a:bodyPr vert="horz" wrap="square" lIns="91440" tIns="45720" rIns="91440" bIns="45720" anchor="t" anchorCtr="0"/>
            <a:lstStyle/>
            <a:p>
              <a:pPr lvl="0"/>
              <a:endParaRPr lang="ja-JP" altLang="en-US"/>
            </a:p>
          </p:txBody>
        </p:sp>
        <p:sp>
          <p:nvSpPr>
            <p:cNvPr id="134" name="Line 25"/>
            <p:cNvSpPr>
              <a:spLocks noChangeShapeType="1"/>
            </p:cNvSpPr>
            <p:nvPr/>
          </p:nvSpPr>
          <p:spPr>
            <a:xfrm>
              <a:off x="4035425" y="4470400"/>
              <a:ext cx="0" cy="0"/>
            </a:xfrm>
            <a:prstGeom prst="line">
              <a:avLst/>
            </a:prstGeom>
            <a:grpFill/>
            <a:ln>
              <a:noFill/>
            </a:ln>
          </p:spPr>
          <p:txBody>
            <a:bodyPr vert="horz" wrap="square" lIns="91440" tIns="45720" rIns="91440" bIns="45720" anchor="t" anchorCtr="0"/>
            <a:lstStyle/>
            <a:p>
              <a:pPr lvl="0"/>
              <a:endParaRPr lang="ja-JP" altLang="en-US"/>
            </a:p>
          </p:txBody>
        </p:sp>
        <p:sp>
          <p:nvSpPr>
            <p:cNvPr id="135" name="Line 26"/>
            <p:cNvSpPr>
              <a:spLocks noChangeShapeType="1"/>
            </p:cNvSpPr>
            <p:nvPr/>
          </p:nvSpPr>
          <p:spPr>
            <a:xfrm>
              <a:off x="4035425" y="4470400"/>
              <a:ext cx="0" cy="0"/>
            </a:xfrm>
            <a:prstGeom prst="line">
              <a:avLst/>
            </a:prstGeom>
            <a:grpFill/>
            <a:ln>
              <a:noFill/>
            </a:ln>
          </p:spPr>
          <p:txBody>
            <a:bodyPr vert="horz" wrap="square" lIns="91440" tIns="45720" rIns="91440" bIns="45720" anchor="t" anchorCtr="0"/>
            <a:lstStyle/>
            <a:p>
              <a:pPr lvl="0"/>
              <a:endParaRPr lang="ja-JP" altLang="en-US"/>
            </a:p>
          </p:txBody>
        </p:sp>
      </p:grpSp>
      <p:grpSp>
        <p:nvGrpSpPr>
          <p:cNvPr id="71" name="グループ化 70"/>
          <p:cNvGrpSpPr/>
          <p:nvPr/>
        </p:nvGrpSpPr>
        <p:grpSpPr>
          <a:xfrm rot="0">
            <a:off x="1767916" y="3782405"/>
            <a:ext cx="144000" cy="360000"/>
            <a:chOff x="3421063" y="4006850"/>
            <a:chExt cx="865187" cy="2160587"/>
          </a:xfrm>
          <a:solidFill>
            <a:srgbClr val="ff6699"/>
          </a:solidFill>
        </p:grpSpPr>
        <p:sp>
          <p:nvSpPr>
            <p:cNvPr id="126" name="Freeform 22"/>
            <p:cNvSpPr/>
            <p:nvPr/>
          </p:nvSpPr>
          <p:spPr>
            <a:xfrm>
              <a:off x="3668713" y="4706938"/>
              <a:ext cx="430212" cy="509587"/>
            </a:xfrm>
            <a:custGeom>
              <a:avLst/>
              <a:gdLst>
                <a:gd name="T0" fmla="*/ 268 w 299"/>
                <a:gd name="T1" fmla="*/ 48 h 354"/>
                <a:gd name="T2" fmla="*/ 213 w 299"/>
                <a:gd name="T3" fmla="*/ 0 h 354"/>
                <a:gd name="T4" fmla="*/ 206 w 299"/>
                <a:gd name="T5" fmla="*/ 1 h 354"/>
                <a:gd name="T6" fmla="*/ 170 w 299"/>
                <a:gd name="T7" fmla="*/ 22 h 354"/>
                <a:gd name="T8" fmla="*/ 159 w 299"/>
                <a:gd name="T9" fmla="*/ 62 h 354"/>
                <a:gd name="T10" fmla="*/ 179 w 299"/>
                <a:gd name="T11" fmla="*/ 215 h 354"/>
                <a:gd name="T12" fmla="*/ 167 w 299"/>
                <a:gd name="T13" fmla="*/ 231 h 354"/>
                <a:gd name="T14" fmla="*/ 49 w 299"/>
                <a:gd name="T15" fmla="*/ 245 h 354"/>
                <a:gd name="T16" fmla="*/ 13 w 299"/>
                <a:gd name="T17" fmla="*/ 266 h 354"/>
                <a:gd name="T18" fmla="*/ 2 w 299"/>
                <a:gd name="T19" fmla="*/ 307 h 354"/>
                <a:gd name="T20" fmla="*/ 56 w 299"/>
                <a:gd name="T21" fmla="*/ 354 h 354"/>
                <a:gd name="T22" fmla="*/ 63 w 299"/>
                <a:gd name="T23" fmla="*/ 354 h 354"/>
                <a:gd name="T24" fmla="*/ 248 w 299"/>
                <a:gd name="T25" fmla="*/ 331 h 354"/>
                <a:gd name="T26" fmla="*/ 248 w 299"/>
                <a:gd name="T27" fmla="*/ 330 h 354"/>
                <a:gd name="T28" fmla="*/ 249 w 299"/>
                <a:gd name="T29" fmla="*/ 330 h 354"/>
                <a:gd name="T30" fmla="*/ 296 w 299"/>
                <a:gd name="T31" fmla="*/ 269 h 354"/>
                <a:gd name="T32" fmla="*/ 268 w 299"/>
                <a:gd name="T33" fmla="*/ 48 h 3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 h="354">
                  <a:moveTo>
                    <a:pt x="268" y="48"/>
                  </a:moveTo>
                  <a:cubicBezTo>
                    <a:pt x="264" y="21"/>
                    <a:pt x="241" y="0"/>
                    <a:pt x="213" y="0"/>
                  </a:cubicBezTo>
                  <a:cubicBezTo>
                    <a:pt x="211" y="0"/>
                    <a:pt x="209" y="1"/>
                    <a:pt x="206" y="1"/>
                  </a:cubicBezTo>
                  <a:cubicBezTo>
                    <a:pt x="192" y="3"/>
                    <a:pt x="179" y="10"/>
                    <a:pt x="170" y="22"/>
                  </a:cubicBezTo>
                  <a:cubicBezTo>
                    <a:pt x="161" y="33"/>
                    <a:pt x="158" y="47"/>
                    <a:pt x="159" y="62"/>
                  </a:cubicBezTo>
                  <a:quadBezTo>
                    <a:pt x="179" y="215"/>
                    <a:pt x="179" y="215"/>
                  </a:quadBezTo>
                  <a:cubicBezTo>
                    <a:pt x="180" y="223"/>
                    <a:pt x="174" y="230"/>
                    <a:pt x="167" y="231"/>
                  </a:cubicBezTo>
                  <a:quadBezTo>
                    <a:pt x="49" y="245"/>
                    <a:pt x="49" y="245"/>
                  </a:quadBezTo>
                  <a:cubicBezTo>
                    <a:pt x="35" y="247"/>
                    <a:pt x="22" y="255"/>
                    <a:pt x="13" y="266"/>
                  </a:cubicBezTo>
                  <a:cubicBezTo>
                    <a:pt x="4" y="278"/>
                    <a:pt x="0" y="292"/>
                    <a:pt x="2" y="307"/>
                  </a:cubicBezTo>
                  <a:cubicBezTo>
                    <a:pt x="5" y="334"/>
                    <a:pt x="29" y="354"/>
                    <a:pt x="56" y="354"/>
                  </a:cubicBezTo>
                  <a:cubicBezTo>
                    <a:pt x="58" y="354"/>
                    <a:pt x="61" y="354"/>
                    <a:pt x="63" y="354"/>
                  </a:cubicBezTo>
                  <a:quadBezTo>
                    <a:pt x="248" y="331"/>
                    <a:pt x="248" y="331"/>
                  </a:quadBezTo>
                  <a:quadBezTo>
                    <a:pt x="248" y="330"/>
                    <a:pt x="248" y="330"/>
                  </a:quadBezTo>
                  <a:cubicBezTo>
                    <a:pt x="248" y="330"/>
                    <a:pt x="249" y="330"/>
                    <a:pt x="249" y="330"/>
                  </a:cubicBezTo>
                  <a:cubicBezTo>
                    <a:pt x="278" y="327"/>
                    <a:pt x="299" y="299"/>
                    <a:pt x="296" y="269"/>
                  </a:cubicBezTo>
                  <a:lnTo>
                    <a:pt x="268" y="48"/>
                  </a:lnTo>
                  <a:close/>
                </a:path>
              </a:pathLst>
            </a:custGeom>
            <a:grpFill/>
            <a:ln>
              <a:noFill/>
            </a:ln>
          </p:spPr>
          <p:txBody>
            <a:bodyPr vert="horz" wrap="square" lIns="91440" tIns="45720" rIns="91440" bIns="45720" anchor="t" anchorCtr="0"/>
            <a:lstStyle/>
            <a:p>
              <a:pPr lvl="0"/>
              <a:endParaRPr lang="ja-JP" altLang="en-US"/>
            </a:p>
          </p:txBody>
        </p:sp>
        <p:sp>
          <p:nvSpPr>
            <p:cNvPr id="127" name="Freeform 23"/>
            <p:cNvSpPr>
              <a:spLocks noEditPoints="1"/>
            </p:cNvSpPr>
            <p:nvPr/>
          </p:nvSpPr>
          <p:spPr>
            <a:xfrm>
              <a:off x="3421063" y="4578350"/>
              <a:ext cx="811212" cy="1589087"/>
            </a:xfrm>
            <a:custGeom>
              <a:avLst/>
              <a:gdLst>
                <a:gd name="T0" fmla="*/ 539 w 565"/>
                <a:gd name="T1" fmla="*/ 164 h 1106"/>
                <a:gd name="T2" fmla="*/ 412 w 565"/>
                <a:gd name="T3" fmla="*/ 1 h 1106"/>
                <a:gd name="T4" fmla="*/ 391 w 565"/>
                <a:gd name="T5" fmla="*/ 0 h 1106"/>
                <a:gd name="T6" fmla="*/ 239 w 565"/>
                <a:gd name="T7" fmla="*/ 115 h 1106"/>
                <a:gd name="T8" fmla="*/ 232 w 565"/>
                <a:gd name="T9" fmla="*/ 132 h 1106"/>
                <a:gd name="T10" fmla="*/ 12 w 565"/>
                <a:gd name="T11" fmla="*/ 344 h 1106"/>
                <a:gd name="T12" fmla="*/ 70 w 565"/>
                <a:gd name="T13" fmla="*/ 551 h 1106"/>
                <a:gd name="T14" fmla="*/ 38 w 565"/>
                <a:gd name="T15" fmla="*/ 632 h 1106"/>
                <a:gd name="T16" fmla="*/ 39 w 565"/>
                <a:gd name="T17" fmla="*/ 643 h 1106"/>
                <a:gd name="T18" fmla="*/ 49 w 565"/>
                <a:gd name="T19" fmla="*/ 650 h 1106"/>
                <a:gd name="T20" fmla="*/ 264 w 565"/>
                <a:gd name="T21" fmla="*/ 685 h 1106"/>
                <a:gd name="T22" fmla="*/ 264 w 565"/>
                <a:gd name="T23" fmla="*/ 1013 h 1106"/>
                <a:gd name="T24" fmla="*/ 357 w 565"/>
                <a:gd name="T25" fmla="*/ 1106 h 1106"/>
                <a:gd name="T26" fmla="*/ 450 w 565"/>
                <a:gd name="T27" fmla="*/ 1013 h 1106"/>
                <a:gd name="T28" fmla="*/ 450 w 565"/>
                <a:gd name="T29" fmla="*/ 716 h 1106"/>
                <a:gd name="T30" fmla="*/ 549 w 565"/>
                <a:gd name="T31" fmla="*/ 732 h 1106"/>
                <a:gd name="T32" fmla="*/ 551 w 565"/>
                <a:gd name="T33" fmla="*/ 732 h 1106"/>
                <a:gd name="T34" fmla="*/ 560 w 565"/>
                <a:gd name="T35" fmla="*/ 729 h 1106"/>
                <a:gd name="T36" fmla="*/ 564 w 565"/>
                <a:gd name="T37" fmla="*/ 718 h 1106"/>
                <a:gd name="T38" fmla="*/ 539 w 565"/>
                <a:gd name="T39" fmla="*/ 164 h 1106"/>
                <a:gd name="T40" fmla="*/ 425 w 565"/>
                <a:gd name="T41" fmla="*/ 447 h 1106"/>
                <a:gd name="T42" fmla="*/ 425 w 565"/>
                <a:gd name="T43" fmla="*/ 447 h 1106"/>
                <a:gd name="T44" fmla="*/ 425 w 565"/>
                <a:gd name="T45" fmla="*/ 447 h 1106"/>
                <a:gd name="T46" fmla="*/ 239 w 565"/>
                <a:gd name="T47" fmla="*/ 471 h 1106"/>
                <a:gd name="T48" fmla="*/ 229 w 565"/>
                <a:gd name="T49" fmla="*/ 471 h 1106"/>
                <a:gd name="T50" fmla="*/ 148 w 565"/>
                <a:gd name="T51" fmla="*/ 400 h 1106"/>
                <a:gd name="T52" fmla="*/ 164 w 565"/>
                <a:gd name="T53" fmla="*/ 340 h 1106"/>
                <a:gd name="T54" fmla="*/ 219 w 565"/>
                <a:gd name="T55" fmla="*/ 308 h 1106"/>
                <a:gd name="T56" fmla="*/ 323 w 565"/>
                <a:gd name="T57" fmla="*/ 295 h 1106"/>
                <a:gd name="T58" fmla="*/ 305 w 565"/>
                <a:gd name="T59" fmla="*/ 155 h 1106"/>
                <a:gd name="T60" fmla="*/ 322 w 565"/>
                <a:gd name="T61" fmla="*/ 95 h 1106"/>
                <a:gd name="T62" fmla="*/ 376 w 565"/>
                <a:gd name="T63" fmla="*/ 64 h 1106"/>
                <a:gd name="T64" fmla="*/ 386 w 565"/>
                <a:gd name="T65" fmla="*/ 63 h 1106"/>
                <a:gd name="T66" fmla="*/ 468 w 565"/>
                <a:gd name="T67" fmla="*/ 135 h 1106"/>
                <a:gd name="T68" fmla="*/ 495 w 565"/>
                <a:gd name="T69" fmla="*/ 356 h 1106"/>
                <a:gd name="T70" fmla="*/ 425 w 565"/>
                <a:gd name="T71" fmla="*/ 447 h 1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1106">
                  <a:moveTo>
                    <a:pt x="539" y="164"/>
                  </a:moveTo>
                  <a:cubicBezTo>
                    <a:pt x="536" y="81"/>
                    <a:pt x="482" y="13"/>
                    <a:pt x="412" y="1"/>
                  </a:cubicBezTo>
                  <a:cubicBezTo>
                    <a:pt x="405" y="0"/>
                    <a:pt x="398" y="0"/>
                    <a:pt x="391" y="0"/>
                  </a:cubicBezTo>
                  <a:cubicBezTo>
                    <a:pt x="326" y="0"/>
                    <a:pt x="265" y="46"/>
                    <a:pt x="239" y="115"/>
                  </a:cubicBezTo>
                  <a:quadBezTo>
                    <a:pt x="232" y="132"/>
                    <a:pt x="232" y="132"/>
                  </a:quadBezTo>
                  <a:cubicBezTo>
                    <a:pt x="120" y="146"/>
                    <a:pt x="31" y="232"/>
                    <a:pt x="12" y="344"/>
                  </a:cubicBezTo>
                  <a:cubicBezTo>
                    <a:pt x="0" y="419"/>
                    <a:pt x="21" y="493"/>
                    <a:pt x="70" y="551"/>
                  </a:cubicBezTo>
                  <a:quadBezTo>
                    <a:pt x="38" y="632"/>
                    <a:pt x="38" y="632"/>
                  </a:quadBezTo>
                  <a:cubicBezTo>
                    <a:pt x="37" y="635"/>
                    <a:pt x="37" y="640"/>
                    <a:pt x="39" y="643"/>
                  </a:cubicBezTo>
                  <a:cubicBezTo>
                    <a:pt x="41" y="647"/>
                    <a:pt x="45" y="649"/>
                    <a:pt x="49" y="650"/>
                  </a:cubicBezTo>
                  <a:quadBezTo>
                    <a:pt x="264" y="685"/>
                    <a:pt x="264" y="685"/>
                  </a:quadBezTo>
                  <a:quadBezTo>
                    <a:pt x="264" y="1013"/>
                    <a:pt x="264" y="1013"/>
                  </a:quadBezTo>
                  <a:cubicBezTo>
                    <a:pt x="264" y="1064"/>
                    <a:pt x="305" y="1106"/>
                    <a:pt x="357" y="1106"/>
                  </a:cubicBezTo>
                  <a:cubicBezTo>
                    <a:pt x="408" y="1106"/>
                    <a:pt x="450" y="1064"/>
                    <a:pt x="450" y="1013"/>
                  </a:cubicBezTo>
                  <a:quadBezTo>
                    <a:pt x="450" y="716"/>
                    <a:pt x="450" y="716"/>
                  </a:quadBezTo>
                  <a:quadBezTo>
                    <a:pt x="549" y="732"/>
                    <a:pt x="549" y="732"/>
                  </a:quadBezTo>
                  <a:cubicBezTo>
                    <a:pt x="549" y="732"/>
                    <a:pt x="550" y="732"/>
                    <a:pt x="551" y="732"/>
                  </a:cubicBezTo>
                  <a:cubicBezTo>
                    <a:pt x="554" y="732"/>
                    <a:pt x="557" y="731"/>
                    <a:pt x="560" y="729"/>
                  </a:cubicBezTo>
                  <a:cubicBezTo>
                    <a:pt x="563" y="726"/>
                    <a:pt x="565" y="722"/>
                    <a:pt x="564" y="718"/>
                  </a:cubicBezTo>
                  <a:lnTo>
                    <a:pt x="539" y="164"/>
                  </a:lnTo>
                  <a:close/>
                  <a:moveTo>
                    <a:pt x="425" y="447"/>
                  </a:moveTo>
                  <a:quadBezTo>
                    <a:pt x="425" y="447"/>
                    <a:pt x="425" y="447"/>
                  </a:quadBezTo>
                  <a:quadBezTo>
                    <a:pt x="425" y="447"/>
                    <a:pt x="425" y="447"/>
                  </a:quadBezTo>
                  <a:quadBezTo>
                    <a:pt x="239" y="471"/>
                    <a:pt x="239" y="471"/>
                  </a:quadBezTo>
                  <a:cubicBezTo>
                    <a:pt x="236" y="471"/>
                    <a:pt x="232" y="471"/>
                    <a:pt x="229" y="471"/>
                  </a:cubicBezTo>
                  <a:cubicBezTo>
                    <a:pt x="188" y="471"/>
                    <a:pt x="153" y="441"/>
                    <a:pt x="148" y="400"/>
                  </a:cubicBezTo>
                  <a:cubicBezTo>
                    <a:pt x="145" y="378"/>
                    <a:pt x="151" y="357"/>
                    <a:pt x="164" y="340"/>
                  </a:cubicBezTo>
                  <a:cubicBezTo>
                    <a:pt x="178" y="322"/>
                    <a:pt x="197" y="311"/>
                    <a:pt x="219" y="308"/>
                  </a:cubicBezTo>
                  <a:quadBezTo>
                    <a:pt x="323" y="295"/>
                    <a:pt x="323" y="295"/>
                  </a:quadBezTo>
                  <a:quadBezTo>
                    <a:pt x="305" y="155"/>
                    <a:pt x="305" y="155"/>
                  </a:quadBezTo>
                  <a:cubicBezTo>
                    <a:pt x="303" y="134"/>
                    <a:pt x="308" y="112"/>
                    <a:pt x="322" y="95"/>
                  </a:cubicBezTo>
                  <a:cubicBezTo>
                    <a:pt x="335" y="78"/>
                    <a:pt x="354" y="67"/>
                    <a:pt x="376" y="64"/>
                  </a:cubicBezTo>
                  <a:cubicBezTo>
                    <a:pt x="379" y="63"/>
                    <a:pt x="383" y="63"/>
                    <a:pt x="386" y="63"/>
                  </a:cubicBezTo>
                  <a:cubicBezTo>
                    <a:pt x="428" y="63"/>
                    <a:pt x="463" y="94"/>
                    <a:pt x="468" y="135"/>
                  </a:cubicBezTo>
                  <a:quadBezTo>
                    <a:pt x="495" y="356"/>
                    <a:pt x="495" y="356"/>
                  </a:quadBezTo>
                  <a:cubicBezTo>
                    <a:pt x="501" y="401"/>
                    <a:pt x="470" y="442"/>
                    <a:pt x="425" y="447"/>
                  </a:cubicBezTo>
                  <a:close/>
                </a:path>
              </a:pathLst>
            </a:custGeom>
            <a:grpFill/>
            <a:ln>
              <a:noFill/>
            </a:ln>
          </p:spPr>
          <p:txBody>
            <a:bodyPr vert="horz" wrap="square" lIns="91440" tIns="45720" rIns="91440" bIns="45720" anchor="t" anchorCtr="0"/>
            <a:lstStyle/>
            <a:p>
              <a:pPr lvl="0"/>
              <a:endParaRPr lang="ja-JP" altLang="en-US"/>
            </a:p>
          </p:txBody>
        </p:sp>
        <p:sp>
          <p:nvSpPr>
            <p:cNvPr id="128" name="Freeform 24"/>
            <p:cNvSpPr>
              <a:spLocks noEditPoints="1"/>
            </p:cNvSpPr>
            <p:nvPr/>
          </p:nvSpPr>
          <p:spPr>
            <a:xfrm>
              <a:off x="3640138" y="4006850"/>
              <a:ext cx="646112" cy="561975"/>
            </a:xfrm>
            <a:custGeom>
              <a:avLst/>
              <a:gdLst>
                <a:gd name="T0" fmla="*/ 448 w 449"/>
                <a:gd name="T1" fmla="*/ 274 h 391"/>
                <a:gd name="T2" fmla="*/ 222 w 449"/>
                <a:gd name="T3" fmla="*/ 2 h 391"/>
                <a:gd name="T4" fmla="*/ 193 w 449"/>
                <a:gd name="T5" fmla="*/ 0 h 391"/>
                <a:gd name="T6" fmla="*/ 103 w 449"/>
                <a:gd name="T7" fmla="*/ 25 h 391"/>
                <a:gd name="T8" fmla="*/ 18 w 449"/>
                <a:gd name="T9" fmla="*/ 72 h 391"/>
                <a:gd name="T10" fmla="*/ 23 w 449"/>
                <a:gd name="T11" fmla="*/ 131 h 391"/>
                <a:gd name="T12" fmla="*/ 10 w 449"/>
                <a:gd name="T13" fmla="*/ 252 h 391"/>
                <a:gd name="T14" fmla="*/ 187 w 449"/>
                <a:gd name="T15" fmla="*/ 391 h 391"/>
                <a:gd name="T16" fmla="*/ 229 w 449"/>
                <a:gd name="T17" fmla="*/ 386 h 391"/>
                <a:gd name="T18" fmla="*/ 304 w 449"/>
                <a:gd name="T19" fmla="*/ 348 h 391"/>
                <a:gd name="T20" fmla="*/ 442 w 449"/>
                <a:gd name="T21" fmla="*/ 288 h 391"/>
                <a:gd name="T22" fmla="*/ 448 w 449"/>
                <a:gd name="T23" fmla="*/ 274 h 391"/>
                <a:gd name="T24" fmla="*/ 223 w 449"/>
                <a:gd name="T25" fmla="*/ 359 h 391"/>
                <a:gd name="T26" fmla="*/ 37 w 449"/>
                <a:gd name="T27" fmla="*/ 245 h 391"/>
                <a:gd name="T28" fmla="*/ 42 w 449"/>
                <a:gd name="T29" fmla="*/ 156 h 391"/>
                <a:gd name="T30" fmla="*/ 139 w 449"/>
                <a:gd name="T31" fmla="*/ 203 h 391"/>
                <a:gd name="T32" fmla="*/ 222 w 449"/>
                <a:gd name="T33" fmla="*/ 246 h 391"/>
                <a:gd name="T34" fmla="*/ 203 w 449"/>
                <a:gd name="T35" fmla="*/ 323 h 391"/>
                <a:gd name="T36" fmla="*/ 203 w 449"/>
                <a:gd name="T37" fmla="*/ 336 h 391"/>
                <a:gd name="T38" fmla="*/ 213 w 449"/>
                <a:gd name="T39" fmla="*/ 344 h 391"/>
                <a:gd name="T40" fmla="*/ 229 w 449"/>
                <a:gd name="T41" fmla="*/ 346 h 391"/>
                <a:gd name="T42" fmla="*/ 252 w 449"/>
                <a:gd name="T43" fmla="*/ 349 h 391"/>
                <a:gd name="T44" fmla="*/ 223 w 449"/>
                <a:gd name="T45" fmla="*/ 359 h 3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391">
                  <a:moveTo>
                    <a:pt x="448" y="274"/>
                  </a:moveTo>
                  <a:cubicBezTo>
                    <a:pt x="445" y="263"/>
                    <a:pt x="384" y="22"/>
                    <a:pt x="222" y="2"/>
                  </a:cubicBezTo>
                  <a:cubicBezTo>
                    <a:pt x="211" y="1"/>
                    <a:pt x="202" y="0"/>
                    <a:pt x="193" y="0"/>
                  </a:cubicBezTo>
                  <a:cubicBezTo>
                    <a:pt x="160" y="0"/>
                    <a:pt x="131" y="8"/>
                    <a:pt x="103" y="25"/>
                  </a:cubicBezTo>
                  <a:cubicBezTo>
                    <a:pt x="89" y="27"/>
                    <a:pt x="36" y="37"/>
                    <a:pt x="18" y="72"/>
                  </a:cubicBezTo>
                  <a:cubicBezTo>
                    <a:pt x="10" y="89"/>
                    <a:pt x="11" y="109"/>
                    <a:pt x="23" y="131"/>
                  </a:cubicBezTo>
                  <a:cubicBezTo>
                    <a:pt x="5" y="168"/>
                    <a:pt x="0" y="211"/>
                    <a:pt x="10" y="252"/>
                  </a:cubicBezTo>
                  <a:cubicBezTo>
                    <a:pt x="30" y="335"/>
                    <a:pt x="105" y="391"/>
                    <a:pt x="187" y="391"/>
                  </a:cubicBezTo>
                  <a:cubicBezTo>
                    <a:pt x="201" y="391"/>
                    <a:pt x="215" y="389"/>
                    <a:pt x="229" y="386"/>
                  </a:cubicBezTo>
                  <a:cubicBezTo>
                    <a:pt x="257" y="379"/>
                    <a:pt x="283" y="366"/>
                    <a:pt x="304" y="348"/>
                  </a:cubicBezTo>
                  <a:cubicBezTo>
                    <a:pt x="344" y="342"/>
                    <a:pt x="388" y="323"/>
                    <a:pt x="442" y="288"/>
                  </a:cubicBezTo>
                  <a:cubicBezTo>
                    <a:pt x="447" y="285"/>
                    <a:pt x="449" y="279"/>
                    <a:pt x="448" y="274"/>
                  </a:cubicBezTo>
                  <a:close/>
                  <a:moveTo>
                    <a:pt x="223" y="359"/>
                  </a:moveTo>
                  <a:cubicBezTo>
                    <a:pt x="140" y="379"/>
                    <a:pt x="56" y="328"/>
                    <a:pt x="37" y="245"/>
                  </a:cubicBezTo>
                  <a:cubicBezTo>
                    <a:pt x="29" y="215"/>
                    <a:pt x="31" y="184"/>
                    <a:pt x="42" y="156"/>
                  </a:cubicBezTo>
                  <a:cubicBezTo>
                    <a:pt x="68" y="183"/>
                    <a:pt x="106" y="194"/>
                    <a:pt x="139" y="203"/>
                  </a:cubicBezTo>
                  <a:cubicBezTo>
                    <a:pt x="173" y="213"/>
                    <a:pt x="205" y="222"/>
                    <a:pt x="222" y="246"/>
                  </a:cubicBezTo>
                  <a:cubicBezTo>
                    <a:pt x="223" y="271"/>
                    <a:pt x="218" y="297"/>
                    <a:pt x="203" y="323"/>
                  </a:cubicBezTo>
                  <a:cubicBezTo>
                    <a:pt x="201" y="327"/>
                    <a:pt x="201" y="332"/>
                    <a:pt x="203" y="336"/>
                  </a:cubicBezTo>
                  <a:cubicBezTo>
                    <a:pt x="205" y="340"/>
                    <a:pt x="209" y="343"/>
                    <a:pt x="213" y="344"/>
                  </a:cubicBezTo>
                  <a:cubicBezTo>
                    <a:pt x="218" y="344"/>
                    <a:pt x="223" y="345"/>
                    <a:pt x="229" y="346"/>
                  </a:cubicBezTo>
                  <a:cubicBezTo>
                    <a:pt x="236" y="347"/>
                    <a:pt x="244" y="348"/>
                    <a:pt x="252" y="349"/>
                  </a:cubicBezTo>
                  <a:cubicBezTo>
                    <a:pt x="243" y="353"/>
                    <a:pt x="233" y="357"/>
                    <a:pt x="223" y="359"/>
                  </a:cubicBezTo>
                  <a:close/>
                </a:path>
              </a:pathLst>
            </a:custGeom>
            <a:grpFill/>
            <a:ln>
              <a:noFill/>
            </a:ln>
          </p:spPr>
          <p:txBody>
            <a:bodyPr vert="horz" wrap="square" lIns="91440" tIns="45720" rIns="91440" bIns="45720" anchor="t" anchorCtr="0"/>
            <a:lstStyle/>
            <a:p>
              <a:pPr lvl="0"/>
              <a:endParaRPr lang="ja-JP" altLang="en-US"/>
            </a:p>
          </p:txBody>
        </p:sp>
        <p:sp>
          <p:nvSpPr>
            <p:cNvPr id="129" name="Line 25"/>
            <p:cNvSpPr>
              <a:spLocks noChangeShapeType="1"/>
            </p:cNvSpPr>
            <p:nvPr/>
          </p:nvSpPr>
          <p:spPr>
            <a:xfrm>
              <a:off x="4035425" y="4470400"/>
              <a:ext cx="0" cy="0"/>
            </a:xfrm>
            <a:prstGeom prst="line">
              <a:avLst/>
            </a:prstGeom>
            <a:grpFill/>
            <a:ln>
              <a:noFill/>
            </a:ln>
          </p:spPr>
          <p:txBody>
            <a:bodyPr vert="horz" wrap="square" lIns="91440" tIns="45720" rIns="91440" bIns="45720" anchor="t" anchorCtr="0"/>
            <a:lstStyle/>
            <a:p>
              <a:pPr lvl="0"/>
              <a:endParaRPr lang="ja-JP" altLang="en-US"/>
            </a:p>
          </p:txBody>
        </p:sp>
        <p:sp>
          <p:nvSpPr>
            <p:cNvPr id="130" name="Line 26"/>
            <p:cNvSpPr>
              <a:spLocks noChangeShapeType="1"/>
            </p:cNvSpPr>
            <p:nvPr/>
          </p:nvSpPr>
          <p:spPr>
            <a:xfrm>
              <a:off x="4035425" y="4470400"/>
              <a:ext cx="0" cy="0"/>
            </a:xfrm>
            <a:prstGeom prst="line">
              <a:avLst/>
            </a:prstGeom>
            <a:grpFill/>
            <a:ln>
              <a:noFill/>
            </a:ln>
          </p:spPr>
          <p:txBody>
            <a:bodyPr vert="horz" wrap="square" lIns="91440" tIns="45720" rIns="91440" bIns="45720" anchor="t" anchorCtr="0"/>
            <a:lstStyle/>
            <a:p>
              <a:pPr lvl="0"/>
              <a:endParaRPr lang="ja-JP" altLang="en-US"/>
            </a:p>
          </p:txBody>
        </p:sp>
      </p:grpSp>
      <p:grpSp>
        <p:nvGrpSpPr>
          <p:cNvPr id="64" name="グループ化 63"/>
          <p:cNvGrpSpPr/>
          <p:nvPr/>
        </p:nvGrpSpPr>
        <p:grpSpPr>
          <a:xfrm rot="0">
            <a:off x="4301191" y="3283445"/>
            <a:ext cx="144000" cy="360000"/>
            <a:chOff x="3421063" y="4006850"/>
            <a:chExt cx="865187" cy="2160587"/>
          </a:xfrm>
          <a:solidFill>
            <a:srgbClr val="ff6699"/>
          </a:solidFill>
        </p:grpSpPr>
        <p:sp>
          <p:nvSpPr>
            <p:cNvPr id="161" name="Freeform 22"/>
            <p:cNvSpPr/>
            <p:nvPr/>
          </p:nvSpPr>
          <p:spPr>
            <a:xfrm>
              <a:off x="3668713" y="4706938"/>
              <a:ext cx="430212" cy="509587"/>
            </a:xfrm>
            <a:custGeom>
              <a:avLst/>
              <a:gdLst>
                <a:gd name="T0" fmla="*/ 268 w 299"/>
                <a:gd name="T1" fmla="*/ 48 h 354"/>
                <a:gd name="T2" fmla="*/ 213 w 299"/>
                <a:gd name="T3" fmla="*/ 0 h 354"/>
                <a:gd name="T4" fmla="*/ 206 w 299"/>
                <a:gd name="T5" fmla="*/ 1 h 354"/>
                <a:gd name="T6" fmla="*/ 170 w 299"/>
                <a:gd name="T7" fmla="*/ 22 h 354"/>
                <a:gd name="T8" fmla="*/ 159 w 299"/>
                <a:gd name="T9" fmla="*/ 62 h 354"/>
                <a:gd name="T10" fmla="*/ 179 w 299"/>
                <a:gd name="T11" fmla="*/ 215 h 354"/>
                <a:gd name="T12" fmla="*/ 167 w 299"/>
                <a:gd name="T13" fmla="*/ 231 h 354"/>
                <a:gd name="T14" fmla="*/ 49 w 299"/>
                <a:gd name="T15" fmla="*/ 245 h 354"/>
                <a:gd name="T16" fmla="*/ 13 w 299"/>
                <a:gd name="T17" fmla="*/ 266 h 354"/>
                <a:gd name="T18" fmla="*/ 2 w 299"/>
                <a:gd name="T19" fmla="*/ 307 h 354"/>
                <a:gd name="T20" fmla="*/ 56 w 299"/>
                <a:gd name="T21" fmla="*/ 354 h 354"/>
                <a:gd name="T22" fmla="*/ 63 w 299"/>
                <a:gd name="T23" fmla="*/ 354 h 354"/>
                <a:gd name="T24" fmla="*/ 248 w 299"/>
                <a:gd name="T25" fmla="*/ 331 h 354"/>
                <a:gd name="T26" fmla="*/ 248 w 299"/>
                <a:gd name="T27" fmla="*/ 330 h 354"/>
                <a:gd name="T28" fmla="*/ 249 w 299"/>
                <a:gd name="T29" fmla="*/ 330 h 354"/>
                <a:gd name="T30" fmla="*/ 296 w 299"/>
                <a:gd name="T31" fmla="*/ 269 h 354"/>
                <a:gd name="T32" fmla="*/ 268 w 299"/>
                <a:gd name="T33" fmla="*/ 48 h 3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 h="354">
                  <a:moveTo>
                    <a:pt x="268" y="48"/>
                  </a:moveTo>
                  <a:cubicBezTo>
                    <a:pt x="264" y="21"/>
                    <a:pt x="241" y="0"/>
                    <a:pt x="213" y="0"/>
                  </a:cubicBezTo>
                  <a:cubicBezTo>
                    <a:pt x="211" y="0"/>
                    <a:pt x="209" y="1"/>
                    <a:pt x="206" y="1"/>
                  </a:cubicBezTo>
                  <a:cubicBezTo>
                    <a:pt x="192" y="3"/>
                    <a:pt x="179" y="10"/>
                    <a:pt x="170" y="22"/>
                  </a:cubicBezTo>
                  <a:cubicBezTo>
                    <a:pt x="161" y="33"/>
                    <a:pt x="158" y="47"/>
                    <a:pt x="159" y="62"/>
                  </a:cubicBezTo>
                  <a:quadBezTo>
                    <a:pt x="179" y="215"/>
                    <a:pt x="179" y="215"/>
                  </a:quadBezTo>
                  <a:cubicBezTo>
                    <a:pt x="180" y="223"/>
                    <a:pt x="174" y="230"/>
                    <a:pt x="167" y="231"/>
                  </a:cubicBezTo>
                  <a:quadBezTo>
                    <a:pt x="49" y="245"/>
                    <a:pt x="49" y="245"/>
                  </a:quadBezTo>
                  <a:cubicBezTo>
                    <a:pt x="35" y="247"/>
                    <a:pt x="22" y="255"/>
                    <a:pt x="13" y="266"/>
                  </a:cubicBezTo>
                  <a:cubicBezTo>
                    <a:pt x="4" y="278"/>
                    <a:pt x="0" y="292"/>
                    <a:pt x="2" y="307"/>
                  </a:cubicBezTo>
                  <a:cubicBezTo>
                    <a:pt x="5" y="334"/>
                    <a:pt x="29" y="354"/>
                    <a:pt x="56" y="354"/>
                  </a:cubicBezTo>
                  <a:cubicBezTo>
                    <a:pt x="58" y="354"/>
                    <a:pt x="61" y="354"/>
                    <a:pt x="63" y="354"/>
                  </a:cubicBezTo>
                  <a:quadBezTo>
                    <a:pt x="248" y="331"/>
                    <a:pt x="248" y="331"/>
                  </a:quadBezTo>
                  <a:quadBezTo>
                    <a:pt x="248" y="330"/>
                    <a:pt x="248" y="330"/>
                  </a:quadBezTo>
                  <a:cubicBezTo>
                    <a:pt x="248" y="330"/>
                    <a:pt x="249" y="330"/>
                    <a:pt x="249" y="330"/>
                  </a:cubicBezTo>
                  <a:cubicBezTo>
                    <a:pt x="278" y="327"/>
                    <a:pt x="299" y="299"/>
                    <a:pt x="296" y="269"/>
                  </a:cubicBezTo>
                  <a:lnTo>
                    <a:pt x="268" y="48"/>
                  </a:lnTo>
                  <a:close/>
                </a:path>
              </a:pathLst>
            </a:custGeom>
            <a:grpFill/>
            <a:ln>
              <a:noFill/>
            </a:ln>
          </p:spPr>
          <p:txBody>
            <a:bodyPr vert="horz" wrap="square" lIns="91440" tIns="45720" rIns="91440" bIns="45720" anchor="t" anchorCtr="0"/>
            <a:lstStyle/>
            <a:p>
              <a:pPr lvl="0"/>
              <a:endParaRPr lang="ja-JP" altLang="en-US"/>
            </a:p>
          </p:txBody>
        </p:sp>
        <p:sp>
          <p:nvSpPr>
            <p:cNvPr id="162" name="Freeform 23"/>
            <p:cNvSpPr>
              <a:spLocks noEditPoints="1"/>
            </p:cNvSpPr>
            <p:nvPr/>
          </p:nvSpPr>
          <p:spPr>
            <a:xfrm>
              <a:off x="3421063" y="4578350"/>
              <a:ext cx="811212" cy="1589087"/>
            </a:xfrm>
            <a:custGeom>
              <a:avLst/>
              <a:gdLst>
                <a:gd name="T0" fmla="*/ 539 w 565"/>
                <a:gd name="T1" fmla="*/ 164 h 1106"/>
                <a:gd name="T2" fmla="*/ 412 w 565"/>
                <a:gd name="T3" fmla="*/ 1 h 1106"/>
                <a:gd name="T4" fmla="*/ 391 w 565"/>
                <a:gd name="T5" fmla="*/ 0 h 1106"/>
                <a:gd name="T6" fmla="*/ 239 w 565"/>
                <a:gd name="T7" fmla="*/ 115 h 1106"/>
                <a:gd name="T8" fmla="*/ 232 w 565"/>
                <a:gd name="T9" fmla="*/ 132 h 1106"/>
                <a:gd name="T10" fmla="*/ 12 w 565"/>
                <a:gd name="T11" fmla="*/ 344 h 1106"/>
                <a:gd name="T12" fmla="*/ 70 w 565"/>
                <a:gd name="T13" fmla="*/ 551 h 1106"/>
                <a:gd name="T14" fmla="*/ 38 w 565"/>
                <a:gd name="T15" fmla="*/ 632 h 1106"/>
                <a:gd name="T16" fmla="*/ 39 w 565"/>
                <a:gd name="T17" fmla="*/ 643 h 1106"/>
                <a:gd name="T18" fmla="*/ 49 w 565"/>
                <a:gd name="T19" fmla="*/ 650 h 1106"/>
                <a:gd name="T20" fmla="*/ 264 w 565"/>
                <a:gd name="T21" fmla="*/ 685 h 1106"/>
                <a:gd name="T22" fmla="*/ 264 w 565"/>
                <a:gd name="T23" fmla="*/ 1013 h 1106"/>
                <a:gd name="T24" fmla="*/ 357 w 565"/>
                <a:gd name="T25" fmla="*/ 1106 h 1106"/>
                <a:gd name="T26" fmla="*/ 450 w 565"/>
                <a:gd name="T27" fmla="*/ 1013 h 1106"/>
                <a:gd name="T28" fmla="*/ 450 w 565"/>
                <a:gd name="T29" fmla="*/ 716 h 1106"/>
                <a:gd name="T30" fmla="*/ 549 w 565"/>
                <a:gd name="T31" fmla="*/ 732 h 1106"/>
                <a:gd name="T32" fmla="*/ 551 w 565"/>
                <a:gd name="T33" fmla="*/ 732 h 1106"/>
                <a:gd name="T34" fmla="*/ 560 w 565"/>
                <a:gd name="T35" fmla="*/ 729 h 1106"/>
                <a:gd name="T36" fmla="*/ 564 w 565"/>
                <a:gd name="T37" fmla="*/ 718 h 1106"/>
                <a:gd name="T38" fmla="*/ 539 w 565"/>
                <a:gd name="T39" fmla="*/ 164 h 1106"/>
                <a:gd name="T40" fmla="*/ 425 w 565"/>
                <a:gd name="T41" fmla="*/ 447 h 1106"/>
                <a:gd name="T42" fmla="*/ 425 w 565"/>
                <a:gd name="T43" fmla="*/ 447 h 1106"/>
                <a:gd name="T44" fmla="*/ 425 w 565"/>
                <a:gd name="T45" fmla="*/ 447 h 1106"/>
                <a:gd name="T46" fmla="*/ 239 w 565"/>
                <a:gd name="T47" fmla="*/ 471 h 1106"/>
                <a:gd name="T48" fmla="*/ 229 w 565"/>
                <a:gd name="T49" fmla="*/ 471 h 1106"/>
                <a:gd name="T50" fmla="*/ 148 w 565"/>
                <a:gd name="T51" fmla="*/ 400 h 1106"/>
                <a:gd name="T52" fmla="*/ 164 w 565"/>
                <a:gd name="T53" fmla="*/ 340 h 1106"/>
                <a:gd name="T54" fmla="*/ 219 w 565"/>
                <a:gd name="T55" fmla="*/ 308 h 1106"/>
                <a:gd name="T56" fmla="*/ 323 w 565"/>
                <a:gd name="T57" fmla="*/ 295 h 1106"/>
                <a:gd name="T58" fmla="*/ 305 w 565"/>
                <a:gd name="T59" fmla="*/ 155 h 1106"/>
                <a:gd name="T60" fmla="*/ 322 w 565"/>
                <a:gd name="T61" fmla="*/ 95 h 1106"/>
                <a:gd name="T62" fmla="*/ 376 w 565"/>
                <a:gd name="T63" fmla="*/ 64 h 1106"/>
                <a:gd name="T64" fmla="*/ 386 w 565"/>
                <a:gd name="T65" fmla="*/ 63 h 1106"/>
                <a:gd name="T66" fmla="*/ 468 w 565"/>
                <a:gd name="T67" fmla="*/ 135 h 1106"/>
                <a:gd name="T68" fmla="*/ 495 w 565"/>
                <a:gd name="T69" fmla="*/ 356 h 1106"/>
                <a:gd name="T70" fmla="*/ 425 w 565"/>
                <a:gd name="T71" fmla="*/ 447 h 1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1106">
                  <a:moveTo>
                    <a:pt x="539" y="164"/>
                  </a:moveTo>
                  <a:cubicBezTo>
                    <a:pt x="536" y="81"/>
                    <a:pt x="482" y="13"/>
                    <a:pt x="412" y="1"/>
                  </a:cubicBezTo>
                  <a:cubicBezTo>
                    <a:pt x="405" y="0"/>
                    <a:pt x="398" y="0"/>
                    <a:pt x="391" y="0"/>
                  </a:cubicBezTo>
                  <a:cubicBezTo>
                    <a:pt x="326" y="0"/>
                    <a:pt x="265" y="46"/>
                    <a:pt x="239" y="115"/>
                  </a:cubicBezTo>
                  <a:quadBezTo>
                    <a:pt x="232" y="132"/>
                    <a:pt x="232" y="132"/>
                  </a:quadBezTo>
                  <a:cubicBezTo>
                    <a:pt x="120" y="146"/>
                    <a:pt x="31" y="232"/>
                    <a:pt x="12" y="344"/>
                  </a:cubicBezTo>
                  <a:cubicBezTo>
                    <a:pt x="0" y="419"/>
                    <a:pt x="21" y="493"/>
                    <a:pt x="70" y="551"/>
                  </a:cubicBezTo>
                  <a:quadBezTo>
                    <a:pt x="38" y="632"/>
                    <a:pt x="38" y="632"/>
                  </a:quadBezTo>
                  <a:cubicBezTo>
                    <a:pt x="37" y="635"/>
                    <a:pt x="37" y="640"/>
                    <a:pt x="39" y="643"/>
                  </a:cubicBezTo>
                  <a:cubicBezTo>
                    <a:pt x="41" y="647"/>
                    <a:pt x="45" y="649"/>
                    <a:pt x="49" y="650"/>
                  </a:cubicBezTo>
                  <a:quadBezTo>
                    <a:pt x="264" y="685"/>
                    <a:pt x="264" y="685"/>
                  </a:quadBezTo>
                  <a:quadBezTo>
                    <a:pt x="264" y="1013"/>
                    <a:pt x="264" y="1013"/>
                  </a:quadBezTo>
                  <a:cubicBezTo>
                    <a:pt x="264" y="1064"/>
                    <a:pt x="305" y="1106"/>
                    <a:pt x="357" y="1106"/>
                  </a:cubicBezTo>
                  <a:cubicBezTo>
                    <a:pt x="408" y="1106"/>
                    <a:pt x="450" y="1064"/>
                    <a:pt x="450" y="1013"/>
                  </a:cubicBezTo>
                  <a:quadBezTo>
                    <a:pt x="450" y="716"/>
                    <a:pt x="450" y="716"/>
                  </a:quadBezTo>
                  <a:quadBezTo>
                    <a:pt x="549" y="732"/>
                    <a:pt x="549" y="732"/>
                  </a:quadBezTo>
                  <a:cubicBezTo>
                    <a:pt x="549" y="732"/>
                    <a:pt x="550" y="732"/>
                    <a:pt x="551" y="732"/>
                  </a:cubicBezTo>
                  <a:cubicBezTo>
                    <a:pt x="554" y="732"/>
                    <a:pt x="557" y="731"/>
                    <a:pt x="560" y="729"/>
                  </a:cubicBezTo>
                  <a:cubicBezTo>
                    <a:pt x="563" y="726"/>
                    <a:pt x="565" y="722"/>
                    <a:pt x="564" y="718"/>
                  </a:cubicBezTo>
                  <a:lnTo>
                    <a:pt x="539" y="164"/>
                  </a:lnTo>
                  <a:close/>
                  <a:moveTo>
                    <a:pt x="425" y="447"/>
                  </a:moveTo>
                  <a:quadBezTo>
                    <a:pt x="425" y="447"/>
                    <a:pt x="425" y="447"/>
                  </a:quadBezTo>
                  <a:quadBezTo>
                    <a:pt x="425" y="447"/>
                    <a:pt x="425" y="447"/>
                  </a:quadBezTo>
                  <a:quadBezTo>
                    <a:pt x="239" y="471"/>
                    <a:pt x="239" y="471"/>
                  </a:quadBezTo>
                  <a:cubicBezTo>
                    <a:pt x="236" y="471"/>
                    <a:pt x="232" y="471"/>
                    <a:pt x="229" y="471"/>
                  </a:cubicBezTo>
                  <a:cubicBezTo>
                    <a:pt x="188" y="471"/>
                    <a:pt x="153" y="441"/>
                    <a:pt x="148" y="400"/>
                  </a:cubicBezTo>
                  <a:cubicBezTo>
                    <a:pt x="145" y="378"/>
                    <a:pt x="151" y="357"/>
                    <a:pt x="164" y="340"/>
                  </a:cubicBezTo>
                  <a:cubicBezTo>
                    <a:pt x="178" y="322"/>
                    <a:pt x="197" y="311"/>
                    <a:pt x="219" y="308"/>
                  </a:cubicBezTo>
                  <a:quadBezTo>
                    <a:pt x="323" y="295"/>
                    <a:pt x="323" y="295"/>
                  </a:quadBezTo>
                  <a:quadBezTo>
                    <a:pt x="305" y="155"/>
                    <a:pt x="305" y="155"/>
                  </a:quadBezTo>
                  <a:cubicBezTo>
                    <a:pt x="303" y="134"/>
                    <a:pt x="308" y="112"/>
                    <a:pt x="322" y="95"/>
                  </a:cubicBezTo>
                  <a:cubicBezTo>
                    <a:pt x="335" y="78"/>
                    <a:pt x="354" y="67"/>
                    <a:pt x="376" y="64"/>
                  </a:cubicBezTo>
                  <a:cubicBezTo>
                    <a:pt x="379" y="63"/>
                    <a:pt x="383" y="63"/>
                    <a:pt x="386" y="63"/>
                  </a:cubicBezTo>
                  <a:cubicBezTo>
                    <a:pt x="428" y="63"/>
                    <a:pt x="463" y="94"/>
                    <a:pt x="468" y="135"/>
                  </a:cubicBezTo>
                  <a:quadBezTo>
                    <a:pt x="495" y="356"/>
                    <a:pt x="495" y="356"/>
                  </a:quadBezTo>
                  <a:cubicBezTo>
                    <a:pt x="501" y="401"/>
                    <a:pt x="470" y="442"/>
                    <a:pt x="425" y="447"/>
                  </a:cubicBezTo>
                  <a:close/>
                </a:path>
              </a:pathLst>
            </a:custGeom>
            <a:grpFill/>
            <a:ln>
              <a:noFill/>
            </a:ln>
          </p:spPr>
          <p:txBody>
            <a:bodyPr vert="horz" wrap="square" lIns="91440" tIns="45720" rIns="91440" bIns="45720" anchor="t" anchorCtr="0"/>
            <a:lstStyle/>
            <a:p>
              <a:pPr lvl="0"/>
              <a:endParaRPr lang="ja-JP" altLang="en-US"/>
            </a:p>
          </p:txBody>
        </p:sp>
        <p:sp>
          <p:nvSpPr>
            <p:cNvPr id="163" name="Freeform 24"/>
            <p:cNvSpPr>
              <a:spLocks noEditPoints="1"/>
            </p:cNvSpPr>
            <p:nvPr/>
          </p:nvSpPr>
          <p:spPr>
            <a:xfrm>
              <a:off x="3640138" y="4006850"/>
              <a:ext cx="646112" cy="561975"/>
            </a:xfrm>
            <a:custGeom>
              <a:avLst/>
              <a:gdLst>
                <a:gd name="T0" fmla="*/ 448 w 449"/>
                <a:gd name="T1" fmla="*/ 274 h 391"/>
                <a:gd name="T2" fmla="*/ 222 w 449"/>
                <a:gd name="T3" fmla="*/ 2 h 391"/>
                <a:gd name="T4" fmla="*/ 193 w 449"/>
                <a:gd name="T5" fmla="*/ 0 h 391"/>
                <a:gd name="T6" fmla="*/ 103 w 449"/>
                <a:gd name="T7" fmla="*/ 25 h 391"/>
                <a:gd name="T8" fmla="*/ 18 w 449"/>
                <a:gd name="T9" fmla="*/ 72 h 391"/>
                <a:gd name="T10" fmla="*/ 23 w 449"/>
                <a:gd name="T11" fmla="*/ 131 h 391"/>
                <a:gd name="T12" fmla="*/ 10 w 449"/>
                <a:gd name="T13" fmla="*/ 252 h 391"/>
                <a:gd name="T14" fmla="*/ 187 w 449"/>
                <a:gd name="T15" fmla="*/ 391 h 391"/>
                <a:gd name="T16" fmla="*/ 229 w 449"/>
                <a:gd name="T17" fmla="*/ 386 h 391"/>
                <a:gd name="T18" fmla="*/ 304 w 449"/>
                <a:gd name="T19" fmla="*/ 348 h 391"/>
                <a:gd name="T20" fmla="*/ 442 w 449"/>
                <a:gd name="T21" fmla="*/ 288 h 391"/>
                <a:gd name="T22" fmla="*/ 448 w 449"/>
                <a:gd name="T23" fmla="*/ 274 h 391"/>
                <a:gd name="T24" fmla="*/ 223 w 449"/>
                <a:gd name="T25" fmla="*/ 359 h 391"/>
                <a:gd name="T26" fmla="*/ 37 w 449"/>
                <a:gd name="T27" fmla="*/ 245 h 391"/>
                <a:gd name="T28" fmla="*/ 42 w 449"/>
                <a:gd name="T29" fmla="*/ 156 h 391"/>
                <a:gd name="T30" fmla="*/ 139 w 449"/>
                <a:gd name="T31" fmla="*/ 203 h 391"/>
                <a:gd name="T32" fmla="*/ 222 w 449"/>
                <a:gd name="T33" fmla="*/ 246 h 391"/>
                <a:gd name="T34" fmla="*/ 203 w 449"/>
                <a:gd name="T35" fmla="*/ 323 h 391"/>
                <a:gd name="T36" fmla="*/ 203 w 449"/>
                <a:gd name="T37" fmla="*/ 336 h 391"/>
                <a:gd name="T38" fmla="*/ 213 w 449"/>
                <a:gd name="T39" fmla="*/ 344 h 391"/>
                <a:gd name="T40" fmla="*/ 229 w 449"/>
                <a:gd name="T41" fmla="*/ 346 h 391"/>
                <a:gd name="T42" fmla="*/ 252 w 449"/>
                <a:gd name="T43" fmla="*/ 349 h 391"/>
                <a:gd name="T44" fmla="*/ 223 w 449"/>
                <a:gd name="T45" fmla="*/ 359 h 3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391">
                  <a:moveTo>
                    <a:pt x="448" y="274"/>
                  </a:moveTo>
                  <a:cubicBezTo>
                    <a:pt x="445" y="263"/>
                    <a:pt x="384" y="22"/>
                    <a:pt x="222" y="2"/>
                  </a:cubicBezTo>
                  <a:cubicBezTo>
                    <a:pt x="211" y="1"/>
                    <a:pt x="202" y="0"/>
                    <a:pt x="193" y="0"/>
                  </a:cubicBezTo>
                  <a:cubicBezTo>
                    <a:pt x="160" y="0"/>
                    <a:pt x="131" y="8"/>
                    <a:pt x="103" y="25"/>
                  </a:cubicBezTo>
                  <a:cubicBezTo>
                    <a:pt x="89" y="27"/>
                    <a:pt x="36" y="37"/>
                    <a:pt x="18" y="72"/>
                  </a:cubicBezTo>
                  <a:cubicBezTo>
                    <a:pt x="10" y="89"/>
                    <a:pt x="11" y="109"/>
                    <a:pt x="23" y="131"/>
                  </a:cubicBezTo>
                  <a:cubicBezTo>
                    <a:pt x="5" y="168"/>
                    <a:pt x="0" y="211"/>
                    <a:pt x="10" y="252"/>
                  </a:cubicBezTo>
                  <a:cubicBezTo>
                    <a:pt x="30" y="335"/>
                    <a:pt x="105" y="391"/>
                    <a:pt x="187" y="391"/>
                  </a:cubicBezTo>
                  <a:cubicBezTo>
                    <a:pt x="201" y="391"/>
                    <a:pt x="215" y="389"/>
                    <a:pt x="229" y="386"/>
                  </a:cubicBezTo>
                  <a:cubicBezTo>
                    <a:pt x="257" y="379"/>
                    <a:pt x="283" y="366"/>
                    <a:pt x="304" y="348"/>
                  </a:cubicBezTo>
                  <a:cubicBezTo>
                    <a:pt x="344" y="342"/>
                    <a:pt x="388" y="323"/>
                    <a:pt x="442" y="288"/>
                  </a:cubicBezTo>
                  <a:cubicBezTo>
                    <a:pt x="447" y="285"/>
                    <a:pt x="449" y="279"/>
                    <a:pt x="448" y="274"/>
                  </a:cubicBezTo>
                  <a:close/>
                  <a:moveTo>
                    <a:pt x="223" y="359"/>
                  </a:moveTo>
                  <a:cubicBezTo>
                    <a:pt x="140" y="379"/>
                    <a:pt x="56" y="328"/>
                    <a:pt x="37" y="245"/>
                  </a:cubicBezTo>
                  <a:cubicBezTo>
                    <a:pt x="29" y="215"/>
                    <a:pt x="31" y="184"/>
                    <a:pt x="42" y="156"/>
                  </a:cubicBezTo>
                  <a:cubicBezTo>
                    <a:pt x="68" y="183"/>
                    <a:pt x="106" y="194"/>
                    <a:pt x="139" y="203"/>
                  </a:cubicBezTo>
                  <a:cubicBezTo>
                    <a:pt x="173" y="213"/>
                    <a:pt x="205" y="222"/>
                    <a:pt x="222" y="246"/>
                  </a:cubicBezTo>
                  <a:cubicBezTo>
                    <a:pt x="223" y="271"/>
                    <a:pt x="218" y="297"/>
                    <a:pt x="203" y="323"/>
                  </a:cubicBezTo>
                  <a:cubicBezTo>
                    <a:pt x="201" y="327"/>
                    <a:pt x="201" y="332"/>
                    <a:pt x="203" y="336"/>
                  </a:cubicBezTo>
                  <a:cubicBezTo>
                    <a:pt x="205" y="340"/>
                    <a:pt x="209" y="343"/>
                    <a:pt x="213" y="344"/>
                  </a:cubicBezTo>
                  <a:cubicBezTo>
                    <a:pt x="218" y="344"/>
                    <a:pt x="223" y="345"/>
                    <a:pt x="229" y="346"/>
                  </a:cubicBezTo>
                  <a:cubicBezTo>
                    <a:pt x="236" y="347"/>
                    <a:pt x="244" y="348"/>
                    <a:pt x="252" y="349"/>
                  </a:cubicBezTo>
                  <a:cubicBezTo>
                    <a:pt x="243" y="353"/>
                    <a:pt x="233" y="357"/>
                    <a:pt x="223" y="359"/>
                  </a:cubicBezTo>
                  <a:close/>
                </a:path>
              </a:pathLst>
            </a:custGeom>
            <a:grpFill/>
            <a:ln>
              <a:noFill/>
            </a:ln>
          </p:spPr>
          <p:txBody>
            <a:bodyPr vert="horz" wrap="square" lIns="91440" tIns="45720" rIns="91440" bIns="45720" anchor="t" anchorCtr="0"/>
            <a:lstStyle/>
            <a:p>
              <a:pPr lvl="0"/>
              <a:endParaRPr lang="ja-JP" altLang="en-US"/>
            </a:p>
          </p:txBody>
        </p:sp>
        <p:sp>
          <p:nvSpPr>
            <p:cNvPr id="164" name="Line 25"/>
            <p:cNvSpPr>
              <a:spLocks noChangeShapeType="1"/>
            </p:cNvSpPr>
            <p:nvPr/>
          </p:nvSpPr>
          <p:spPr>
            <a:xfrm>
              <a:off x="4035425" y="4470400"/>
              <a:ext cx="0" cy="0"/>
            </a:xfrm>
            <a:prstGeom prst="line">
              <a:avLst/>
            </a:prstGeom>
            <a:grpFill/>
            <a:ln>
              <a:noFill/>
            </a:ln>
          </p:spPr>
          <p:txBody>
            <a:bodyPr vert="horz" wrap="square" lIns="91440" tIns="45720" rIns="91440" bIns="45720" anchor="t" anchorCtr="0"/>
            <a:lstStyle/>
            <a:p>
              <a:pPr lvl="0"/>
              <a:endParaRPr lang="ja-JP" altLang="en-US"/>
            </a:p>
          </p:txBody>
        </p:sp>
        <p:sp>
          <p:nvSpPr>
            <p:cNvPr id="165" name="Line 26"/>
            <p:cNvSpPr>
              <a:spLocks noChangeShapeType="1"/>
            </p:cNvSpPr>
            <p:nvPr/>
          </p:nvSpPr>
          <p:spPr>
            <a:xfrm>
              <a:off x="4035425" y="4470400"/>
              <a:ext cx="0" cy="0"/>
            </a:xfrm>
            <a:prstGeom prst="line">
              <a:avLst/>
            </a:prstGeom>
            <a:grpFill/>
            <a:ln>
              <a:noFill/>
            </a:ln>
          </p:spPr>
          <p:txBody>
            <a:bodyPr vert="horz" wrap="square" lIns="91440" tIns="45720" rIns="91440" bIns="45720" anchor="t" anchorCtr="0"/>
            <a:lstStyle/>
            <a:p>
              <a:pPr lvl="0"/>
              <a:endParaRPr lang="ja-JP" altLang="en-US"/>
            </a:p>
          </p:txBody>
        </p:sp>
      </p:grpSp>
      <p:grpSp>
        <p:nvGrpSpPr>
          <p:cNvPr id="72" name="グループ化 71"/>
          <p:cNvGrpSpPr/>
          <p:nvPr/>
        </p:nvGrpSpPr>
        <p:grpSpPr>
          <a:xfrm rot="0">
            <a:off x="3878979" y="3283445"/>
            <a:ext cx="144000" cy="360000"/>
            <a:chOff x="3421063" y="4006850"/>
            <a:chExt cx="865187" cy="2160587"/>
          </a:xfrm>
          <a:solidFill>
            <a:srgbClr val="ff6699"/>
          </a:solidFill>
        </p:grpSpPr>
        <p:sp>
          <p:nvSpPr>
            <p:cNvPr id="121" name="Freeform 22"/>
            <p:cNvSpPr/>
            <p:nvPr/>
          </p:nvSpPr>
          <p:spPr>
            <a:xfrm>
              <a:off x="3668713" y="4706938"/>
              <a:ext cx="430212" cy="509587"/>
            </a:xfrm>
            <a:custGeom>
              <a:avLst/>
              <a:gdLst>
                <a:gd name="T0" fmla="*/ 268 w 299"/>
                <a:gd name="T1" fmla="*/ 48 h 354"/>
                <a:gd name="T2" fmla="*/ 213 w 299"/>
                <a:gd name="T3" fmla="*/ 0 h 354"/>
                <a:gd name="T4" fmla="*/ 206 w 299"/>
                <a:gd name="T5" fmla="*/ 1 h 354"/>
                <a:gd name="T6" fmla="*/ 170 w 299"/>
                <a:gd name="T7" fmla="*/ 22 h 354"/>
                <a:gd name="T8" fmla="*/ 159 w 299"/>
                <a:gd name="T9" fmla="*/ 62 h 354"/>
                <a:gd name="T10" fmla="*/ 179 w 299"/>
                <a:gd name="T11" fmla="*/ 215 h 354"/>
                <a:gd name="T12" fmla="*/ 167 w 299"/>
                <a:gd name="T13" fmla="*/ 231 h 354"/>
                <a:gd name="T14" fmla="*/ 49 w 299"/>
                <a:gd name="T15" fmla="*/ 245 h 354"/>
                <a:gd name="T16" fmla="*/ 13 w 299"/>
                <a:gd name="T17" fmla="*/ 266 h 354"/>
                <a:gd name="T18" fmla="*/ 2 w 299"/>
                <a:gd name="T19" fmla="*/ 307 h 354"/>
                <a:gd name="T20" fmla="*/ 56 w 299"/>
                <a:gd name="T21" fmla="*/ 354 h 354"/>
                <a:gd name="T22" fmla="*/ 63 w 299"/>
                <a:gd name="T23" fmla="*/ 354 h 354"/>
                <a:gd name="T24" fmla="*/ 248 w 299"/>
                <a:gd name="T25" fmla="*/ 331 h 354"/>
                <a:gd name="T26" fmla="*/ 248 w 299"/>
                <a:gd name="T27" fmla="*/ 330 h 354"/>
                <a:gd name="T28" fmla="*/ 249 w 299"/>
                <a:gd name="T29" fmla="*/ 330 h 354"/>
                <a:gd name="T30" fmla="*/ 296 w 299"/>
                <a:gd name="T31" fmla="*/ 269 h 354"/>
                <a:gd name="T32" fmla="*/ 268 w 299"/>
                <a:gd name="T33" fmla="*/ 48 h 3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 h="354">
                  <a:moveTo>
                    <a:pt x="268" y="48"/>
                  </a:moveTo>
                  <a:cubicBezTo>
                    <a:pt x="264" y="21"/>
                    <a:pt x="241" y="0"/>
                    <a:pt x="213" y="0"/>
                  </a:cubicBezTo>
                  <a:cubicBezTo>
                    <a:pt x="211" y="0"/>
                    <a:pt x="209" y="1"/>
                    <a:pt x="206" y="1"/>
                  </a:cubicBezTo>
                  <a:cubicBezTo>
                    <a:pt x="192" y="3"/>
                    <a:pt x="179" y="10"/>
                    <a:pt x="170" y="22"/>
                  </a:cubicBezTo>
                  <a:cubicBezTo>
                    <a:pt x="161" y="33"/>
                    <a:pt x="158" y="47"/>
                    <a:pt x="159" y="62"/>
                  </a:cubicBezTo>
                  <a:quadBezTo>
                    <a:pt x="179" y="215"/>
                    <a:pt x="179" y="215"/>
                  </a:quadBezTo>
                  <a:cubicBezTo>
                    <a:pt x="180" y="223"/>
                    <a:pt x="174" y="230"/>
                    <a:pt x="167" y="231"/>
                  </a:cubicBezTo>
                  <a:quadBezTo>
                    <a:pt x="49" y="245"/>
                    <a:pt x="49" y="245"/>
                  </a:quadBezTo>
                  <a:cubicBezTo>
                    <a:pt x="35" y="247"/>
                    <a:pt x="22" y="255"/>
                    <a:pt x="13" y="266"/>
                  </a:cubicBezTo>
                  <a:cubicBezTo>
                    <a:pt x="4" y="278"/>
                    <a:pt x="0" y="292"/>
                    <a:pt x="2" y="307"/>
                  </a:cubicBezTo>
                  <a:cubicBezTo>
                    <a:pt x="5" y="334"/>
                    <a:pt x="29" y="354"/>
                    <a:pt x="56" y="354"/>
                  </a:cubicBezTo>
                  <a:cubicBezTo>
                    <a:pt x="58" y="354"/>
                    <a:pt x="61" y="354"/>
                    <a:pt x="63" y="354"/>
                  </a:cubicBezTo>
                  <a:quadBezTo>
                    <a:pt x="248" y="331"/>
                    <a:pt x="248" y="331"/>
                  </a:quadBezTo>
                  <a:quadBezTo>
                    <a:pt x="248" y="330"/>
                    <a:pt x="248" y="330"/>
                  </a:quadBezTo>
                  <a:cubicBezTo>
                    <a:pt x="248" y="330"/>
                    <a:pt x="249" y="330"/>
                    <a:pt x="249" y="330"/>
                  </a:cubicBezTo>
                  <a:cubicBezTo>
                    <a:pt x="278" y="327"/>
                    <a:pt x="299" y="299"/>
                    <a:pt x="296" y="269"/>
                  </a:cubicBezTo>
                  <a:lnTo>
                    <a:pt x="268" y="48"/>
                  </a:lnTo>
                  <a:close/>
                </a:path>
              </a:pathLst>
            </a:custGeom>
            <a:grpFill/>
            <a:ln>
              <a:noFill/>
            </a:ln>
          </p:spPr>
          <p:txBody>
            <a:bodyPr vert="horz" wrap="square" lIns="91440" tIns="45720" rIns="91440" bIns="45720" anchor="t" anchorCtr="0"/>
            <a:lstStyle/>
            <a:p>
              <a:pPr lvl="0"/>
              <a:endParaRPr lang="ja-JP" altLang="en-US"/>
            </a:p>
          </p:txBody>
        </p:sp>
        <p:sp>
          <p:nvSpPr>
            <p:cNvPr id="122" name="Freeform 23"/>
            <p:cNvSpPr>
              <a:spLocks noEditPoints="1"/>
            </p:cNvSpPr>
            <p:nvPr/>
          </p:nvSpPr>
          <p:spPr>
            <a:xfrm>
              <a:off x="3421063" y="4578350"/>
              <a:ext cx="811212" cy="1589087"/>
            </a:xfrm>
            <a:custGeom>
              <a:avLst/>
              <a:gdLst>
                <a:gd name="T0" fmla="*/ 539 w 565"/>
                <a:gd name="T1" fmla="*/ 164 h 1106"/>
                <a:gd name="T2" fmla="*/ 412 w 565"/>
                <a:gd name="T3" fmla="*/ 1 h 1106"/>
                <a:gd name="T4" fmla="*/ 391 w 565"/>
                <a:gd name="T5" fmla="*/ 0 h 1106"/>
                <a:gd name="T6" fmla="*/ 239 w 565"/>
                <a:gd name="T7" fmla="*/ 115 h 1106"/>
                <a:gd name="T8" fmla="*/ 232 w 565"/>
                <a:gd name="T9" fmla="*/ 132 h 1106"/>
                <a:gd name="T10" fmla="*/ 12 w 565"/>
                <a:gd name="T11" fmla="*/ 344 h 1106"/>
                <a:gd name="T12" fmla="*/ 70 w 565"/>
                <a:gd name="T13" fmla="*/ 551 h 1106"/>
                <a:gd name="T14" fmla="*/ 38 w 565"/>
                <a:gd name="T15" fmla="*/ 632 h 1106"/>
                <a:gd name="T16" fmla="*/ 39 w 565"/>
                <a:gd name="T17" fmla="*/ 643 h 1106"/>
                <a:gd name="T18" fmla="*/ 49 w 565"/>
                <a:gd name="T19" fmla="*/ 650 h 1106"/>
                <a:gd name="T20" fmla="*/ 264 w 565"/>
                <a:gd name="T21" fmla="*/ 685 h 1106"/>
                <a:gd name="T22" fmla="*/ 264 w 565"/>
                <a:gd name="T23" fmla="*/ 1013 h 1106"/>
                <a:gd name="T24" fmla="*/ 357 w 565"/>
                <a:gd name="T25" fmla="*/ 1106 h 1106"/>
                <a:gd name="T26" fmla="*/ 450 w 565"/>
                <a:gd name="T27" fmla="*/ 1013 h 1106"/>
                <a:gd name="T28" fmla="*/ 450 w 565"/>
                <a:gd name="T29" fmla="*/ 716 h 1106"/>
                <a:gd name="T30" fmla="*/ 549 w 565"/>
                <a:gd name="T31" fmla="*/ 732 h 1106"/>
                <a:gd name="T32" fmla="*/ 551 w 565"/>
                <a:gd name="T33" fmla="*/ 732 h 1106"/>
                <a:gd name="T34" fmla="*/ 560 w 565"/>
                <a:gd name="T35" fmla="*/ 729 h 1106"/>
                <a:gd name="T36" fmla="*/ 564 w 565"/>
                <a:gd name="T37" fmla="*/ 718 h 1106"/>
                <a:gd name="T38" fmla="*/ 539 w 565"/>
                <a:gd name="T39" fmla="*/ 164 h 1106"/>
                <a:gd name="T40" fmla="*/ 425 w 565"/>
                <a:gd name="T41" fmla="*/ 447 h 1106"/>
                <a:gd name="T42" fmla="*/ 425 w 565"/>
                <a:gd name="T43" fmla="*/ 447 h 1106"/>
                <a:gd name="T44" fmla="*/ 425 w 565"/>
                <a:gd name="T45" fmla="*/ 447 h 1106"/>
                <a:gd name="T46" fmla="*/ 239 w 565"/>
                <a:gd name="T47" fmla="*/ 471 h 1106"/>
                <a:gd name="T48" fmla="*/ 229 w 565"/>
                <a:gd name="T49" fmla="*/ 471 h 1106"/>
                <a:gd name="T50" fmla="*/ 148 w 565"/>
                <a:gd name="T51" fmla="*/ 400 h 1106"/>
                <a:gd name="T52" fmla="*/ 164 w 565"/>
                <a:gd name="T53" fmla="*/ 340 h 1106"/>
                <a:gd name="T54" fmla="*/ 219 w 565"/>
                <a:gd name="T55" fmla="*/ 308 h 1106"/>
                <a:gd name="T56" fmla="*/ 323 w 565"/>
                <a:gd name="T57" fmla="*/ 295 h 1106"/>
                <a:gd name="T58" fmla="*/ 305 w 565"/>
                <a:gd name="T59" fmla="*/ 155 h 1106"/>
                <a:gd name="T60" fmla="*/ 322 w 565"/>
                <a:gd name="T61" fmla="*/ 95 h 1106"/>
                <a:gd name="T62" fmla="*/ 376 w 565"/>
                <a:gd name="T63" fmla="*/ 64 h 1106"/>
                <a:gd name="T64" fmla="*/ 386 w 565"/>
                <a:gd name="T65" fmla="*/ 63 h 1106"/>
                <a:gd name="T66" fmla="*/ 468 w 565"/>
                <a:gd name="T67" fmla="*/ 135 h 1106"/>
                <a:gd name="T68" fmla="*/ 495 w 565"/>
                <a:gd name="T69" fmla="*/ 356 h 1106"/>
                <a:gd name="T70" fmla="*/ 425 w 565"/>
                <a:gd name="T71" fmla="*/ 447 h 1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1106">
                  <a:moveTo>
                    <a:pt x="539" y="164"/>
                  </a:moveTo>
                  <a:cubicBezTo>
                    <a:pt x="536" y="81"/>
                    <a:pt x="482" y="13"/>
                    <a:pt x="412" y="1"/>
                  </a:cubicBezTo>
                  <a:cubicBezTo>
                    <a:pt x="405" y="0"/>
                    <a:pt x="398" y="0"/>
                    <a:pt x="391" y="0"/>
                  </a:cubicBezTo>
                  <a:cubicBezTo>
                    <a:pt x="326" y="0"/>
                    <a:pt x="265" y="46"/>
                    <a:pt x="239" y="115"/>
                  </a:cubicBezTo>
                  <a:quadBezTo>
                    <a:pt x="232" y="132"/>
                    <a:pt x="232" y="132"/>
                  </a:quadBezTo>
                  <a:cubicBezTo>
                    <a:pt x="120" y="146"/>
                    <a:pt x="31" y="232"/>
                    <a:pt x="12" y="344"/>
                  </a:cubicBezTo>
                  <a:cubicBezTo>
                    <a:pt x="0" y="419"/>
                    <a:pt x="21" y="493"/>
                    <a:pt x="70" y="551"/>
                  </a:cubicBezTo>
                  <a:quadBezTo>
                    <a:pt x="38" y="632"/>
                    <a:pt x="38" y="632"/>
                  </a:quadBezTo>
                  <a:cubicBezTo>
                    <a:pt x="37" y="635"/>
                    <a:pt x="37" y="640"/>
                    <a:pt x="39" y="643"/>
                  </a:cubicBezTo>
                  <a:cubicBezTo>
                    <a:pt x="41" y="647"/>
                    <a:pt x="45" y="649"/>
                    <a:pt x="49" y="650"/>
                  </a:cubicBezTo>
                  <a:quadBezTo>
                    <a:pt x="264" y="685"/>
                    <a:pt x="264" y="685"/>
                  </a:quadBezTo>
                  <a:quadBezTo>
                    <a:pt x="264" y="1013"/>
                    <a:pt x="264" y="1013"/>
                  </a:quadBezTo>
                  <a:cubicBezTo>
                    <a:pt x="264" y="1064"/>
                    <a:pt x="305" y="1106"/>
                    <a:pt x="357" y="1106"/>
                  </a:cubicBezTo>
                  <a:cubicBezTo>
                    <a:pt x="408" y="1106"/>
                    <a:pt x="450" y="1064"/>
                    <a:pt x="450" y="1013"/>
                  </a:cubicBezTo>
                  <a:quadBezTo>
                    <a:pt x="450" y="716"/>
                    <a:pt x="450" y="716"/>
                  </a:quadBezTo>
                  <a:quadBezTo>
                    <a:pt x="549" y="732"/>
                    <a:pt x="549" y="732"/>
                  </a:quadBezTo>
                  <a:cubicBezTo>
                    <a:pt x="549" y="732"/>
                    <a:pt x="550" y="732"/>
                    <a:pt x="551" y="732"/>
                  </a:cubicBezTo>
                  <a:cubicBezTo>
                    <a:pt x="554" y="732"/>
                    <a:pt x="557" y="731"/>
                    <a:pt x="560" y="729"/>
                  </a:cubicBezTo>
                  <a:cubicBezTo>
                    <a:pt x="563" y="726"/>
                    <a:pt x="565" y="722"/>
                    <a:pt x="564" y="718"/>
                  </a:cubicBezTo>
                  <a:lnTo>
                    <a:pt x="539" y="164"/>
                  </a:lnTo>
                  <a:close/>
                  <a:moveTo>
                    <a:pt x="425" y="447"/>
                  </a:moveTo>
                  <a:quadBezTo>
                    <a:pt x="425" y="447"/>
                    <a:pt x="425" y="447"/>
                  </a:quadBezTo>
                  <a:quadBezTo>
                    <a:pt x="425" y="447"/>
                    <a:pt x="425" y="447"/>
                  </a:quadBezTo>
                  <a:quadBezTo>
                    <a:pt x="239" y="471"/>
                    <a:pt x="239" y="471"/>
                  </a:quadBezTo>
                  <a:cubicBezTo>
                    <a:pt x="236" y="471"/>
                    <a:pt x="232" y="471"/>
                    <a:pt x="229" y="471"/>
                  </a:cubicBezTo>
                  <a:cubicBezTo>
                    <a:pt x="188" y="471"/>
                    <a:pt x="153" y="441"/>
                    <a:pt x="148" y="400"/>
                  </a:cubicBezTo>
                  <a:cubicBezTo>
                    <a:pt x="145" y="378"/>
                    <a:pt x="151" y="357"/>
                    <a:pt x="164" y="340"/>
                  </a:cubicBezTo>
                  <a:cubicBezTo>
                    <a:pt x="178" y="322"/>
                    <a:pt x="197" y="311"/>
                    <a:pt x="219" y="308"/>
                  </a:cubicBezTo>
                  <a:quadBezTo>
                    <a:pt x="323" y="295"/>
                    <a:pt x="323" y="295"/>
                  </a:quadBezTo>
                  <a:quadBezTo>
                    <a:pt x="305" y="155"/>
                    <a:pt x="305" y="155"/>
                  </a:quadBezTo>
                  <a:cubicBezTo>
                    <a:pt x="303" y="134"/>
                    <a:pt x="308" y="112"/>
                    <a:pt x="322" y="95"/>
                  </a:cubicBezTo>
                  <a:cubicBezTo>
                    <a:pt x="335" y="78"/>
                    <a:pt x="354" y="67"/>
                    <a:pt x="376" y="64"/>
                  </a:cubicBezTo>
                  <a:cubicBezTo>
                    <a:pt x="379" y="63"/>
                    <a:pt x="383" y="63"/>
                    <a:pt x="386" y="63"/>
                  </a:cubicBezTo>
                  <a:cubicBezTo>
                    <a:pt x="428" y="63"/>
                    <a:pt x="463" y="94"/>
                    <a:pt x="468" y="135"/>
                  </a:cubicBezTo>
                  <a:quadBezTo>
                    <a:pt x="495" y="356"/>
                    <a:pt x="495" y="356"/>
                  </a:quadBezTo>
                  <a:cubicBezTo>
                    <a:pt x="501" y="401"/>
                    <a:pt x="470" y="442"/>
                    <a:pt x="425" y="447"/>
                  </a:cubicBezTo>
                  <a:close/>
                </a:path>
              </a:pathLst>
            </a:custGeom>
            <a:grpFill/>
            <a:ln>
              <a:noFill/>
            </a:ln>
          </p:spPr>
          <p:txBody>
            <a:bodyPr vert="horz" wrap="square" lIns="91440" tIns="45720" rIns="91440" bIns="45720" anchor="t" anchorCtr="0"/>
            <a:lstStyle/>
            <a:p>
              <a:pPr lvl="0"/>
              <a:endParaRPr lang="ja-JP" altLang="en-US"/>
            </a:p>
          </p:txBody>
        </p:sp>
        <p:sp>
          <p:nvSpPr>
            <p:cNvPr id="123" name="Freeform 24"/>
            <p:cNvSpPr>
              <a:spLocks noEditPoints="1"/>
            </p:cNvSpPr>
            <p:nvPr/>
          </p:nvSpPr>
          <p:spPr>
            <a:xfrm>
              <a:off x="3640138" y="4006850"/>
              <a:ext cx="646112" cy="561975"/>
            </a:xfrm>
            <a:custGeom>
              <a:avLst/>
              <a:gdLst>
                <a:gd name="T0" fmla="*/ 448 w 449"/>
                <a:gd name="T1" fmla="*/ 274 h 391"/>
                <a:gd name="T2" fmla="*/ 222 w 449"/>
                <a:gd name="T3" fmla="*/ 2 h 391"/>
                <a:gd name="T4" fmla="*/ 193 w 449"/>
                <a:gd name="T5" fmla="*/ 0 h 391"/>
                <a:gd name="T6" fmla="*/ 103 w 449"/>
                <a:gd name="T7" fmla="*/ 25 h 391"/>
                <a:gd name="T8" fmla="*/ 18 w 449"/>
                <a:gd name="T9" fmla="*/ 72 h 391"/>
                <a:gd name="T10" fmla="*/ 23 w 449"/>
                <a:gd name="T11" fmla="*/ 131 h 391"/>
                <a:gd name="T12" fmla="*/ 10 w 449"/>
                <a:gd name="T13" fmla="*/ 252 h 391"/>
                <a:gd name="T14" fmla="*/ 187 w 449"/>
                <a:gd name="T15" fmla="*/ 391 h 391"/>
                <a:gd name="T16" fmla="*/ 229 w 449"/>
                <a:gd name="T17" fmla="*/ 386 h 391"/>
                <a:gd name="T18" fmla="*/ 304 w 449"/>
                <a:gd name="T19" fmla="*/ 348 h 391"/>
                <a:gd name="T20" fmla="*/ 442 w 449"/>
                <a:gd name="T21" fmla="*/ 288 h 391"/>
                <a:gd name="T22" fmla="*/ 448 w 449"/>
                <a:gd name="T23" fmla="*/ 274 h 391"/>
                <a:gd name="T24" fmla="*/ 223 w 449"/>
                <a:gd name="T25" fmla="*/ 359 h 391"/>
                <a:gd name="T26" fmla="*/ 37 w 449"/>
                <a:gd name="T27" fmla="*/ 245 h 391"/>
                <a:gd name="T28" fmla="*/ 42 w 449"/>
                <a:gd name="T29" fmla="*/ 156 h 391"/>
                <a:gd name="T30" fmla="*/ 139 w 449"/>
                <a:gd name="T31" fmla="*/ 203 h 391"/>
                <a:gd name="T32" fmla="*/ 222 w 449"/>
                <a:gd name="T33" fmla="*/ 246 h 391"/>
                <a:gd name="T34" fmla="*/ 203 w 449"/>
                <a:gd name="T35" fmla="*/ 323 h 391"/>
                <a:gd name="T36" fmla="*/ 203 w 449"/>
                <a:gd name="T37" fmla="*/ 336 h 391"/>
                <a:gd name="T38" fmla="*/ 213 w 449"/>
                <a:gd name="T39" fmla="*/ 344 h 391"/>
                <a:gd name="T40" fmla="*/ 229 w 449"/>
                <a:gd name="T41" fmla="*/ 346 h 391"/>
                <a:gd name="T42" fmla="*/ 252 w 449"/>
                <a:gd name="T43" fmla="*/ 349 h 391"/>
                <a:gd name="T44" fmla="*/ 223 w 449"/>
                <a:gd name="T45" fmla="*/ 359 h 3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391">
                  <a:moveTo>
                    <a:pt x="448" y="274"/>
                  </a:moveTo>
                  <a:cubicBezTo>
                    <a:pt x="445" y="263"/>
                    <a:pt x="384" y="22"/>
                    <a:pt x="222" y="2"/>
                  </a:cubicBezTo>
                  <a:cubicBezTo>
                    <a:pt x="211" y="1"/>
                    <a:pt x="202" y="0"/>
                    <a:pt x="193" y="0"/>
                  </a:cubicBezTo>
                  <a:cubicBezTo>
                    <a:pt x="160" y="0"/>
                    <a:pt x="131" y="8"/>
                    <a:pt x="103" y="25"/>
                  </a:cubicBezTo>
                  <a:cubicBezTo>
                    <a:pt x="89" y="27"/>
                    <a:pt x="36" y="37"/>
                    <a:pt x="18" y="72"/>
                  </a:cubicBezTo>
                  <a:cubicBezTo>
                    <a:pt x="10" y="89"/>
                    <a:pt x="11" y="109"/>
                    <a:pt x="23" y="131"/>
                  </a:cubicBezTo>
                  <a:cubicBezTo>
                    <a:pt x="5" y="168"/>
                    <a:pt x="0" y="211"/>
                    <a:pt x="10" y="252"/>
                  </a:cubicBezTo>
                  <a:cubicBezTo>
                    <a:pt x="30" y="335"/>
                    <a:pt x="105" y="391"/>
                    <a:pt x="187" y="391"/>
                  </a:cubicBezTo>
                  <a:cubicBezTo>
                    <a:pt x="201" y="391"/>
                    <a:pt x="215" y="389"/>
                    <a:pt x="229" y="386"/>
                  </a:cubicBezTo>
                  <a:cubicBezTo>
                    <a:pt x="257" y="379"/>
                    <a:pt x="283" y="366"/>
                    <a:pt x="304" y="348"/>
                  </a:cubicBezTo>
                  <a:cubicBezTo>
                    <a:pt x="344" y="342"/>
                    <a:pt x="388" y="323"/>
                    <a:pt x="442" y="288"/>
                  </a:cubicBezTo>
                  <a:cubicBezTo>
                    <a:pt x="447" y="285"/>
                    <a:pt x="449" y="279"/>
                    <a:pt x="448" y="274"/>
                  </a:cubicBezTo>
                  <a:close/>
                  <a:moveTo>
                    <a:pt x="223" y="359"/>
                  </a:moveTo>
                  <a:cubicBezTo>
                    <a:pt x="140" y="379"/>
                    <a:pt x="56" y="328"/>
                    <a:pt x="37" y="245"/>
                  </a:cubicBezTo>
                  <a:cubicBezTo>
                    <a:pt x="29" y="215"/>
                    <a:pt x="31" y="184"/>
                    <a:pt x="42" y="156"/>
                  </a:cubicBezTo>
                  <a:cubicBezTo>
                    <a:pt x="68" y="183"/>
                    <a:pt x="106" y="194"/>
                    <a:pt x="139" y="203"/>
                  </a:cubicBezTo>
                  <a:cubicBezTo>
                    <a:pt x="173" y="213"/>
                    <a:pt x="205" y="222"/>
                    <a:pt x="222" y="246"/>
                  </a:cubicBezTo>
                  <a:cubicBezTo>
                    <a:pt x="223" y="271"/>
                    <a:pt x="218" y="297"/>
                    <a:pt x="203" y="323"/>
                  </a:cubicBezTo>
                  <a:cubicBezTo>
                    <a:pt x="201" y="327"/>
                    <a:pt x="201" y="332"/>
                    <a:pt x="203" y="336"/>
                  </a:cubicBezTo>
                  <a:cubicBezTo>
                    <a:pt x="205" y="340"/>
                    <a:pt x="209" y="343"/>
                    <a:pt x="213" y="344"/>
                  </a:cubicBezTo>
                  <a:cubicBezTo>
                    <a:pt x="218" y="344"/>
                    <a:pt x="223" y="345"/>
                    <a:pt x="229" y="346"/>
                  </a:cubicBezTo>
                  <a:cubicBezTo>
                    <a:pt x="236" y="347"/>
                    <a:pt x="244" y="348"/>
                    <a:pt x="252" y="349"/>
                  </a:cubicBezTo>
                  <a:cubicBezTo>
                    <a:pt x="243" y="353"/>
                    <a:pt x="233" y="357"/>
                    <a:pt x="223" y="359"/>
                  </a:cubicBezTo>
                  <a:close/>
                </a:path>
              </a:pathLst>
            </a:custGeom>
            <a:grpFill/>
            <a:ln>
              <a:noFill/>
            </a:ln>
          </p:spPr>
          <p:txBody>
            <a:bodyPr vert="horz" wrap="square" lIns="91440" tIns="45720" rIns="91440" bIns="45720" anchor="t" anchorCtr="0"/>
            <a:lstStyle/>
            <a:p>
              <a:pPr lvl="0"/>
              <a:endParaRPr lang="ja-JP" altLang="en-US"/>
            </a:p>
          </p:txBody>
        </p:sp>
        <p:sp>
          <p:nvSpPr>
            <p:cNvPr id="124" name="Line 25"/>
            <p:cNvSpPr>
              <a:spLocks noChangeShapeType="1"/>
            </p:cNvSpPr>
            <p:nvPr/>
          </p:nvSpPr>
          <p:spPr>
            <a:xfrm>
              <a:off x="4035425" y="4470400"/>
              <a:ext cx="0" cy="0"/>
            </a:xfrm>
            <a:prstGeom prst="line">
              <a:avLst/>
            </a:prstGeom>
            <a:grpFill/>
            <a:ln>
              <a:noFill/>
            </a:ln>
          </p:spPr>
          <p:txBody>
            <a:bodyPr vert="horz" wrap="square" lIns="91440" tIns="45720" rIns="91440" bIns="45720" anchor="t" anchorCtr="0"/>
            <a:lstStyle/>
            <a:p>
              <a:pPr lvl="0"/>
              <a:endParaRPr lang="ja-JP" altLang="en-US"/>
            </a:p>
          </p:txBody>
        </p:sp>
        <p:sp>
          <p:nvSpPr>
            <p:cNvPr id="125" name="Line 26"/>
            <p:cNvSpPr>
              <a:spLocks noChangeShapeType="1"/>
            </p:cNvSpPr>
            <p:nvPr/>
          </p:nvSpPr>
          <p:spPr>
            <a:xfrm>
              <a:off x="4035425" y="4470400"/>
              <a:ext cx="0" cy="0"/>
            </a:xfrm>
            <a:prstGeom prst="line">
              <a:avLst/>
            </a:prstGeom>
            <a:grpFill/>
            <a:ln>
              <a:noFill/>
            </a:ln>
          </p:spPr>
          <p:txBody>
            <a:bodyPr vert="horz" wrap="square" lIns="91440" tIns="45720" rIns="91440" bIns="45720" anchor="t" anchorCtr="0"/>
            <a:lstStyle/>
            <a:p>
              <a:pPr lvl="0"/>
              <a:endParaRPr lang="ja-JP" altLang="en-US"/>
            </a:p>
          </p:txBody>
        </p:sp>
      </p:grpSp>
      <p:grpSp>
        <p:nvGrpSpPr>
          <p:cNvPr id="73" name="グループ化 72"/>
          <p:cNvGrpSpPr/>
          <p:nvPr/>
        </p:nvGrpSpPr>
        <p:grpSpPr>
          <a:xfrm rot="0">
            <a:off x="3456766" y="3283445"/>
            <a:ext cx="144000" cy="360000"/>
            <a:chOff x="3421063" y="4006850"/>
            <a:chExt cx="865187" cy="2160587"/>
          </a:xfrm>
          <a:solidFill>
            <a:srgbClr val="ff6699"/>
          </a:solidFill>
        </p:grpSpPr>
        <p:sp>
          <p:nvSpPr>
            <p:cNvPr id="116" name="Freeform 22"/>
            <p:cNvSpPr/>
            <p:nvPr/>
          </p:nvSpPr>
          <p:spPr>
            <a:xfrm>
              <a:off x="3668713" y="4706938"/>
              <a:ext cx="430212" cy="509587"/>
            </a:xfrm>
            <a:custGeom>
              <a:avLst/>
              <a:gdLst>
                <a:gd name="T0" fmla="*/ 268 w 299"/>
                <a:gd name="T1" fmla="*/ 48 h 354"/>
                <a:gd name="T2" fmla="*/ 213 w 299"/>
                <a:gd name="T3" fmla="*/ 0 h 354"/>
                <a:gd name="T4" fmla="*/ 206 w 299"/>
                <a:gd name="T5" fmla="*/ 1 h 354"/>
                <a:gd name="T6" fmla="*/ 170 w 299"/>
                <a:gd name="T7" fmla="*/ 22 h 354"/>
                <a:gd name="T8" fmla="*/ 159 w 299"/>
                <a:gd name="T9" fmla="*/ 62 h 354"/>
                <a:gd name="T10" fmla="*/ 179 w 299"/>
                <a:gd name="T11" fmla="*/ 215 h 354"/>
                <a:gd name="T12" fmla="*/ 167 w 299"/>
                <a:gd name="T13" fmla="*/ 231 h 354"/>
                <a:gd name="T14" fmla="*/ 49 w 299"/>
                <a:gd name="T15" fmla="*/ 245 h 354"/>
                <a:gd name="T16" fmla="*/ 13 w 299"/>
                <a:gd name="T17" fmla="*/ 266 h 354"/>
                <a:gd name="T18" fmla="*/ 2 w 299"/>
                <a:gd name="T19" fmla="*/ 307 h 354"/>
                <a:gd name="T20" fmla="*/ 56 w 299"/>
                <a:gd name="T21" fmla="*/ 354 h 354"/>
                <a:gd name="T22" fmla="*/ 63 w 299"/>
                <a:gd name="T23" fmla="*/ 354 h 354"/>
                <a:gd name="T24" fmla="*/ 248 w 299"/>
                <a:gd name="T25" fmla="*/ 331 h 354"/>
                <a:gd name="T26" fmla="*/ 248 w 299"/>
                <a:gd name="T27" fmla="*/ 330 h 354"/>
                <a:gd name="T28" fmla="*/ 249 w 299"/>
                <a:gd name="T29" fmla="*/ 330 h 354"/>
                <a:gd name="T30" fmla="*/ 296 w 299"/>
                <a:gd name="T31" fmla="*/ 269 h 354"/>
                <a:gd name="T32" fmla="*/ 268 w 299"/>
                <a:gd name="T33" fmla="*/ 48 h 3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 h="354">
                  <a:moveTo>
                    <a:pt x="268" y="48"/>
                  </a:moveTo>
                  <a:cubicBezTo>
                    <a:pt x="264" y="21"/>
                    <a:pt x="241" y="0"/>
                    <a:pt x="213" y="0"/>
                  </a:cubicBezTo>
                  <a:cubicBezTo>
                    <a:pt x="211" y="0"/>
                    <a:pt x="209" y="1"/>
                    <a:pt x="206" y="1"/>
                  </a:cubicBezTo>
                  <a:cubicBezTo>
                    <a:pt x="192" y="3"/>
                    <a:pt x="179" y="10"/>
                    <a:pt x="170" y="22"/>
                  </a:cubicBezTo>
                  <a:cubicBezTo>
                    <a:pt x="161" y="33"/>
                    <a:pt x="158" y="47"/>
                    <a:pt x="159" y="62"/>
                  </a:cubicBezTo>
                  <a:quadBezTo>
                    <a:pt x="179" y="215"/>
                    <a:pt x="179" y="215"/>
                  </a:quadBezTo>
                  <a:cubicBezTo>
                    <a:pt x="180" y="223"/>
                    <a:pt x="174" y="230"/>
                    <a:pt x="167" y="231"/>
                  </a:cubicBezTo>
                  <a:quadBezTo>
                    <a:pt x="49" y="245"/>
                    <a:pt x="49" y="245"/>
                  </a:quadBezTo>
                  <a:cubicBezTo>
                    <a:pt x="35" y="247"/>
                    <a:pt x="22" y="255"/>
                    <a:pt x="13" y="266"/>
                  </a:cubicBezTo>
                  <a:cubicBezTo>
                    <a:pt x="4" y="278"/>
                    <a:pt x="0" y="292"/>
                    <a:pt x="2" y="307"/>
                  </a:cubicBezTo>
                  <a:cubicBezTo>
                    <a:pt x="5" y="334"/>
                    <a:pt x="29" y="354"/>
                    <a:pt x="56" y="354"/>
                  </a:cubicBezTo>
                  <a:cubicBezTo>
                    <a:pt x="58" y="354"/>
                    <a:pt x="61" y="354"/>
                    <a:pt x="63" y="354"/>
                  </a:cubicBezTo>
                  <a:quadBezTo>
                    <a:pt x="248" y="331"/>
                    <a:pt x="248" y="331"/>
                  </a:quadBezTo>
                  <a:quadBezTo>
                    <a:pt x="248" y="330"/>
                    <a:pt x="248" y="330"/>
                  </a:quadBezTo>
                  <a:cubicBezTo>
                    <a:pt x="248" y="330"/>
                    <a:pt x="249" y="330"/>
                    <a:pt x="249" y="330"/>
                  </a:cubicBezTo>
                  <a:cubicBezTo>
                    <a:pt x="278" y="327"/>
                    <a:pt x="299" y="299"/>
                    <a:pt x="296" y="269"/>
                  </a:cubicBezTo>
                  <a:lnTo>
                    <a:pt x="268" y="48"/>
                  </a:lnTo>
                  <a:close/>
                </a:path>
              </a:pathLst>
            </a:custGeom>
            <a:grpFill/>
            <a:ln>
              <a:noFill/>
            </a:ln>
          </p:spPr>
          <p:txBody>
            <a:bodyPr vert="horz" wrap="square" lIns="91440" tIns="45720" rIns="91440" bIns="45720" anchor="t" anchorCtr="0"/>
            <a:lstStyle/>
            <a:p>
              <a:pPr lvl="0"/>
              <a:endParaRPr lang="ja-JP" altLang="en-US"/>
            </a:p>
          </p:txBody>
        </p:sp>
        <p:sp>
          <p:nvSpPr>
            <p:cNvPr id="117" name="Freeform 23"/>
            <p:cNvSpPr>
              <a:spLocks noEditPoints="1"/>
            </p:cNvSpPr>
            <p:nvPr/>
          </p:nvSpPr>
          <p:spPr>
            <a:xfrm>
              <a:off x="3421063" y="4578350"/>
              <a:ext cx="811212" cy="1589087"/>
            </a:xfrm>
            <a:custGeom>
              <a:avLst/>
              <a:gdLst>
                <a:gd name="T0" fmla="*/ 539 w 565"/>
                <a:gd name="T1" fmla="*/ 164 h 1106"/>
                <a:gd name="T2" fmla="*/ 412 w 565"/>
                <a:gd name="T3" fmla="*/ 1 h 1106"/>
                <a:gd name="T4" fmla="*/ 391 w 565"/>
                <a:gd name="T5" fmla="*/ 0 h 1106"/>
                <a:gd name="T6" fmla="*/ 239 w 565"/>
                <a:gd name="T7" fmla="*/ 115 h 1106"/>
                <a:gd name="T8" fmla="*/ 232 w 565"/>
                <a:gd name="T9" fmla="*/ 132 h 1106"/>
                <a:gd name="T10" fmla="*/ 12 w 565"/>
                <a:gd name="T11" fmla="*/ 344 h 1106"/>
                <a:gd name="T12" fmla="*/ 70 w 565"/>
                <a:gd name="T13" fmla="*/ 551 h 1106"/>
                <a:gd name="T14" fmla="*/ 38 w 565"/>
                <a:gd name="T15" fmla="*/ 632 h 1106"/>
                <a:gd name="T16" fmla="*/ 39 w 565"/>
                <a:gd name="T17" fmla="*/ 643 h 1106"/>
                <a:gd name="T18" fmla="*/ 49 w 565"/>
                <a:gd name="T19" fmla="*/ 650 h 1106"/>
                <a:gd name="T20" fmla="*/ 264 w 565"/>
                <a:gd name="T21" fmla="*/ 685 h 1106"/>
                <a:gd name="T22" fmla="*/ 264 w 565"/>
                <a:gd name="T23" fmla="*/ 1013 h 1106"/>
                <a:gd name="T24" fmla="*/ 357 w 565"/>
                <a:gd name="T25" fmla="*/ 1106 h 1106"/>
                <a:gd name="T26" fmla="*/ 450 w 565"/>
                <a:gd name="T27" fmla="*/ 1013 h 1106"/>
                <a:gd name="T28" fmla="*/ 450 w 565"/>
                <a:gd name="T29" fmla="*/ 716 h 1106"/>
                <a:gd name="T30" fmla="*/ 549 w 565"/>
                <a:gd name="T31" fmla="*/ 732 h 1106"/>
                <a:gd name="T32" fmla="*/ 551 w 565"/>
                <a:gd name="T33" fmla="*/ 732 h 1106"/>
                <a:gd name="T34" fmla="*/ 560 w 565"/>
                <a:gd name="T35" fmla="*/ 729 h 1106"/>
                <a:gd name="T36" fmla="*/ 564 w 565"/>
                <a:gd name="T37" fmla="*/ 718 h 1106"/>
                <a:gd name="T38" fmla="*/ 539 w 565"/>
                <a:gd name="T39" fmla="*/ 164 h 1106"/>
                <a:gd name="T40" fmla="*/ 425 w 565"/>
                <a:gd name="T41" fmla="*/ 447 h 1106"/>
                <a:gd name="T42" fmla="*/ 425 w 565"/>
                <a:gd name="T43" fmla="*/ 447 h 1106"/>
                <a:gd name="T44" fmla="*/ 425 w 565"/>
                <a:gd name="T45" fmla="*/ 447 h 1106"/>
                <a:gd name="T46" fmla="*/ 239 w 565"/>
                <a:gd name="T47" fmla="*/ 471 h 1106"/>
                <a:gd name="T48" fmla="*/ 229 w 565"/>
                <a:gd name="T49" fmla="*/ 471 h 1106"/>
                <a:gd name="T50" fmla="*/ 148 w 565"/>
                <a:gd name="T51" fmla="*/ 400 h 1106"/>
                <a:gd name="T52" fmla="*/ 164 w 565"/>
                <a:gd name="T53" fmla="*/ 340 h 1106"/>
                <a:gd name="T54" fmla="*/ 219 w 565"/>
                <a:gd name="T55" fmla="*/ 308 h 1106"/>
                <a:gd name="T56" fmla="*/ 323 w 565"/>
                <a:gd name="T57" fmla="*/ 295 h 1106"/>
                <a:gd name="T58" fmla="*/ 305 w 565"/>
                <a:gd name="T59" fmla="*/ 155 h 1106"/>
                <a:gd name="T60" fmla="*/ 322 w 565"/>
                <a:gd name="T61" fmla="*/ 95 h 1106"/>
                <a:gd name="T62" fmla="*/ 376 w 565"/>
                <a:gd name="T63" fmla="*/ 64 h 1106"/>
                <a:gd name="T64" fmla="*/ 386 w 565"/>
                <a:gd name="T65" fmla="*/ 63 h 1106"/>
                <a:gd name="T66" fmla="*/ 468 w 565"/>
                <a:gd name="T67" fmla="*/ 135 h 1106"/>
                <a:gd name="T68" fmla="*/ 495 w 565"/>
                <a:gd name="T69" fmla="*/ 356 h 1106"/>
                <a:gd name="T70" fmla="*/ 425 w 565"/>
                <a:gd name="T71" fmla="*/ 447 h 1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1106">
                  <a:moveTo>
                    <a:pt x="539" y="164"/>
                  </a:moveTo>
                  <a:cubicBezTo>
                    <a:pt x="536" y="81"/>
                    <a:pt x="482" y="13"/>
                    <a:pt x="412" y="1"/>
                  </a:cubicBezTo>
                  <a:cubicBezTo>
                    <a:pt x="405" y="0"/>
                    <a:pt x="398" y="0"/>
                    <a:pt x="391" y="0"/>
                  </a:cubicBezTo>
                  <a:cubicBezTo>
                    <a:pt x="326" y="0"/>
                    <a:pt x="265" y="46"/>
                    <a:pt x="239" y="115"/>
                  </a:cubicBezTo>
                  <a:quadBezTo>
                    <a:pt x="232" y="132"/>
                    <a:pt x="232" y="132"/>
                  </a:quadBezTo>
                  <a:cubicBezTo>
                    <a:pt x="120" y="146"/>
                    <a:pt x="31" y="232"/>
                    <a:pt x="12" y="344"/>
                  </a:cubicBezTo>
                  <a:cubicBezTo>
                    <a:pt x="0" y="419"/>
                    <a:pt x="21" y="493"/>
                    <a:pt x="70" y="551"/>
                  </a:cubicBezTo>
                  <a:quadBezTo>
                    <a:pt x="38" y="632"/>
                    <a:pt x="38" y="632"/>
                  </a:quadBezTo>
                  <a:cubicBezTo>
                    <a:pt x="37" y="635"/>
                    <a:pt x="37" y="640"/>
                    <a:pt x="39" y="643"/>
                  </a:cubicBezTo>
                  <a:cubicBezTo>
                    <a:pt x="41" y="647"/>
                    <a:pt x="45" y="649"/>
                    <a:pt x="49" y="650"/>
                  </a:cubicBezTo>
                  <a:quadBezTo>
                    <a:pt x="264" y="685"/>
                    <a:pt x="264" y="685"/>
                  </a:quadBezTo>
                  <a:quadBezTo>
                    <a:pt x="264" y="1013"/>
                    <a:pt x="264" y="1013"/>
                  </a:quadBezTo>
                  <a:cubicBezTo>
                    <a:pt x="264" y="1064"/>
                    <a:pt x="305" y="1106"/>
                    <a:pt x="357" y="1106"/>
                  </a:cubicBezTo>
                  <a:cubicBezTo>
                    <a:pt x="408" y="1106"/>
                    <a:pt x="450" y="1064"/>
                    <a:pt x="450" y="1013"/>
                  </a:cubicBezTo>
                  <a:quadBezTo>
                    <a:pt x="450" y="716"/>
                    <a:pt x="450" y="716"/>
                  </a:quadBezTo>
                  <a:quadBezTo>
                    <a:pt x="549" y="732"/>
                    <a:pt x="549" y="732"/>
                  </a:quadBezTo>
                  <a:cubicBezTo>
                    <a:pt x="549" y="732"/>
                    <a:pt x="550" y="732"/>
                    <a:pt x="551" y="732"/>
                  </a:cubicBezTo>
                  <a:cubicBezTo>
                    <a:pt x="554" y="732"/>
                    <a:pt x="557" y="731"/>
                    <a:pt x="560" y="729"/>
                  </a:cubicBezTo>
                  <a:cubicBezTo>
                    <a:pt x="563" y="726"/>
                    <a:pt x="565" y="722"/>
                    <a:pt x="564" y="718"/>
                  </a:cubicBezTo>
                  <a:lnTo>
                    <a:pt x="539" y="164"/>
                  </a:lnTo>
                  <a:close/>
                  <a:moveTo>
                    <a:pt x="425" y="447"/>
                  </a:moveTo>
                  <a:quadBezTo>
                    <a:pt x="425" y="447"/>
                    <a:pt x="425" y="447"/>
                  </a:quadBezTo>
                  <a:quadBezTo>
                    <a:pt x="425" y="447"/>
                    <a:pt x="425" y="447"/>
                  </a:quadBezTo>
                  <a:quadBezTo>
                    <a:pt x="239" y="471"/>
                    <a:pt x="239" y="471"/>
                  </a:quadBezTo>
                  <a:cubicBezTo>
                    <a:pt x="236" y="471"/>
                    <a:pt x="232" y="471"/>
                    <a:pt x="229" y="471"/>
                  </a:cubicBezTo>
                  <a:cubicBezTo>
                    <a:pt x="188" y="471"/>
                    <a:pt x="153" y="441"/>
                    <a:pt x="148" y="400"/>
                  </a:cubicBezTo>
                  <a:cubicBezTo>
                    <a:pt x="145" y="378"/>
                    <a:pt x="151" y="357"/>
                    <a:pt x="164" y="340"/>
                  </a:cubicBezTo>
                  <a:cubicBezTo>
                    <a:pt x="178" y="322"/>
                    <a:pt x="197" y="311"/>
                    <a:pt x="219" y="308"/>
                  </a:cubicBezTo>
                  <a:quadBezTo>
                    <a:pt x="323" y="295"/>
                    <a:pt x="323" y="295"/>
                  </a:quadBezTo>
                  <a:quadBezTo>
                    <a:pt x="305" y="155"/>
                    <a:pt x="305" y="155"/>
                  </a:quadBezTo>
                  <a:cubicBezTo>
                    <a:pt x="303" y="134"/>
                    <a:pt x="308" y="112"/>
                    <a:pt x="322" y="95"/>
                  </a:cubicBezTo>
                  <a:cubicBezTo>
                    <a:pt x="335" y="78"/>
                    <a:pt x="354" y="67"/>
                    <a:pt x="376" y="64"/>
                  </a:cubicBezTo>
                  <a:cubicBezTo>
                    <a:pt x="379" y="63"/>
                    <a:pt x="383" y="63"/>
                    <a:pt x="386" y="63"/>
                  </a:cubicBezTo>
                  <a:cubicBezTo>
                    <a:pt x="428" y="63"/>
                    <a:pt x="463" y="94"/>
                    <a:pt x="468" y="135"/>
                  </a:cubicBezTo>
                  <a:quadBezTo>
                    <a:pt x="495" y="356"/>
                    <a:pt x="495" y="356"/>
                  </a:quadBezTo>
                  <a:cubicBezTo>
                    <a:pt x="501" y="401"/>
                    <a:pt x="470" y="442"/>
                    <a:pt x="425" y="447"/>
                  </a:cubicBezTo>
                  <a:close/>
                </a:path>
              </a:pathLst>
            </a:custGeom>
            <a:grpFill/>
            <a:ln>
              <a:noFill/>
            </a:ln>
          </p:spPr>
          <p:txBody>
            <a:bodyPr vert="horz" wrap="square" lIns="91440" tIns="45720" rIns="91440" bIns="45720" anchor="t" anchorCtr="0"/>
            <a:lstStyle/>
            <a:p>
              <a:pPr lvl="0"/>
              <a:endParaRPr lang="ja-JP" altLang="en-US"/>
            </a:p>
          </p:txBody>
        </p:sp>
        <p:sp>
          <p:nvSpPr>
            <p:cNvPr id="118" name="Freeform 24"/>
            <p:cNvSpPr>
              <a:spLocks noEditPoints="1"/>
            </p:cNvSpPr>
            <p:nvPr/>
          </p:nvSpPr>
          <p:spPr>
            <a:xfrm>
              <a:off x="3640138" y="4006850"/>
              <a:ext cx="646112" cy="561975"/>
            </a:xfrm>
            <a:custGeom>
              <a:avLst/>
              <a:gdLst>
                <a:gd name="T0" fmla="*/ 448 w 449"/>
                <a:gd name="T1" fmla="*/ 274 h 391"/>
                <a:gd name="T2" fmla="*/ 222 w 449"/>
                <a:gd name="T3" fmla="*/ 2 h 391"/>
                <a:gd name="T4" fmla="*/ 193 w 449"/>
                <a:gd name="T5" fmla="*/ 0 h 391"/>
                <a:gd name="T6" fmla="*/ 103 w 449"/>
                <a:gd name="T7" fmla="*/ 25 h 391"/>
                <a:gd name="T8" fmla="*/ 18 w 449"/>
                <a:gd name="T9" fmla="*/ 72 h 391"/>
                <a:gd name="T10" fmla="*/ 23 w 449"/>
                <a:gd name="T11" fmla="*/ 131 h 391"/>
                <a:gd name="T12" fmla="*/ 10 w 449"/>
                <a:gd name="T13" fmla="*/ 252 h 391"/>
                <a:gd name="T14" fmla="*/ 187 w 449"/>
                <a:gd name="T15" fmla="*/ 391 h 391"/>
                <a:gd name="T16" fmla="*/ 229 w 449"/>
                <a:gd name="T17" fmla="*/ 386 h 391"/>
                <a:gd name="T18" fmla="*/ 304 w 449"/>
                <a:gd name="T19" fmla="*/ 348 h 391"/>
                <a:gd name="T20" fmla="*/ 442 w 449"/>
                <a:gd name="T21" fmla="*/ 288 h 391"/>
                <a:gd name="T22" fmla="*/ 448 w 449"/>
                <a:gd name="T23" fmla="*/ 274 h 391"/>
                <a:gd name="T24" fmla="*/ 223 w 449"/>
                <a:gd name="T25" fmla="*/ 359 h 391"/>
                <a:gd name="T26" fmla="*/ 37 w 449"/>
                <a:gd name="T27" fmla="*/ 245 h 391"/>
                <a:gd name="T28" fmla="*/ 42 w 449"/>
                <a:gd name="T29" fmla="*/ 156 h 391"/>
                <a:gd name="T30" fmla="*/ 139 w 449"/>
                <a:gd name="T31" fmla="*/ 203 h 391"/>
                <a:gd name="T32" fmla="*/ 222 w 449"/>
                <a:gd name="T33" fmla="*/ 246 h 391"/>
                <a:gd name="T34" fmla="*/ 203 w 449"/>
                <a:gd name="T35" fmla="*/ 323 h 391"/>
                <a:gd name="T36" fmla="*/ 203 w 449"/>
                <a:gd name="T37" fmla="*/ 336 h 391"/>
                <a:gd name="T38" fmla="*/ 213 w 449"/>
                <a:gd name="T39" fmla="*/ 344 h 391"/>
                <a:gd name="T40" fmla="*/ 229 w 449"/>
                <a:gd name="T41" fmla="*/ 346 h 391"/>
                <a:gd name="T42" fmla="*/ 252 w 449"/>
                <a:gd name="T43" fmla="*/ 349 h 391"/>
                <a:gd name="T44" fmla="*/ 223 w 449"/>
                <a:gd name="T45" fmla="*/ 359 h 3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391">
                  <a:moveTo>
                    <a:pt x="448" y="274"/>
                  </a:moveTo>
                  <a:cubicBezTo>
                    <a:pt x="445" y="263"/>
                    <a:pt x="384" y="22"/>
                    <a:pt x="222" y="2"/>
                  </a:cubicBezTo>
                  <a:cubicBezTo>
                    <a:pt x="211" y="1"/>
                    <a:pt x="202" y="0"/>
                    <a:pt x="193" y="0"/>
                  </a:cubicBezTo>
                  <a:cubicBezTo>
                    <a:pt x="160" y="0"/>
                    <a:pt x="131" y="8"/>
                    <a:pt x="103" y="25"/>
                  </a:cubicBezTo>
                  <a:cubicBezTo>
                    <a:pt x="89" y="27"/>
                    <a:pt x="36" y="37"/>
                    <a:pt x="18" y="72"/>
                  </a:cubicBezTo>
                  <a:cubicBezTo>
                    <a:pt x="10" y="89"/>
                    <a:pt x="11" y="109"/>
                    <a:pt x="23" y="131"/>
                  </a:cubicBezTo>
                  <a:cubicBezTo>
                    <a:pt x="5" y="168"/>
                    <a:pt x="0" y="211"/>
                    <a:pt x="10" y="252"/>
                  </a:cubicBezTo>
                  <a:cubicBezTo>
                    <a:pt x="30" y="335"/>
                    <a:pt x="105" y="391"/>
                    <a:pt x="187" y="391"/>
                  </a:cubicBezTo>
                  <a:cubicBezTo>
                    <a:pt x="201" y="391"/>
                    <a:pt x="215" y="389"/>
                    <a:pt x="229" y="386"/>
                  </a:cubicBezTo>
                  <a:cubicBezTo>
                    <a:pt x="257" y="379"/>
                    <a:pt x="283" y="366"/>
                    <a:pt x="304" y="348"/>
                  </a:cubicBezTo>
                  <a:cubicBezTo>
                    <a:pt x="344" y="342"/>
                    <a:pt x="388" y="323"/>
                    <a:pt x="442" y="288"/>
                  </a:cubicBezTo>
                  <a:cubicBezTo>
                    <a:pt x="447" y="285"/>
                    <a:pt x="449" y="279"/>
                    <a:pt x="448" y="274"/>
                  </a:cubicBezTo>
                  <a:close/>
                  <a:moveTo>
                    <a:pt x="223" y="359"/>
                  </a:moveTo>
                  <a:cubicBezTo>
                    <a:pt x="140" y="379"/>
                    <a:pt x="56" y="328"/>
                    <a:pt x="37" y="245"/>
                  </a:cubicBezTo>
                  <a:cubicBezTo>
                    <a:pt x="29" y="215"/>
                    <a:pt x="31" y="184"/>
                    <a:pt x="42" y="156"/>
                  </a:cubicBezTo>
                  <a:cubicBezTo>
                    <a:pt x="68" y="183"/>
                    <a:pt x="106" y="194"/>
                    <a:pt x="139" y="203"/>
                  </a:cubicBezTo>
                  <a:cubicBezTo>
                    <a:pt x="173" y="213"/>
                    <a:pt x="205" y="222"/>
                    <a:pt x="222" y="246"/>
                  </a:cubicBezTo>
                  <a:cubicBezTo>
                    <a:pt x="223" y="271"/>
                    <a:pt x="218" y="297"/>
                    <a:pt x="203" y="323"/>
                  </a:cubicBezTo>
                  <a:cubicBezTo>
                    <a:pt x="201" y="327"/>
                    <a:pt x="201" y="332"/>
                    <a:pt x="203" y="336"/>
                  </a:cubicBezTo>
                  <a:cubicBezTo>
                    <a:pt x="205" y="340"/>
                    <a:pt x="209" y="343"/>
                    <a:pt x="213" y="344"/>
                  </a:cubicBezTo>
                  <a:cubicBezTo>
                    <a:pt x="218" y="344"/>
                    <a:pt x="223" y="345"/>
                    <a:pt x="229" y="346"/>
                  </a:cubicBezTo>
                  <a:cubicBezTo>
                    <a:pt x="236" y="347"/>
                    <a:pt x="244" y="348"/>
                    <a:pt x="252" y="349"/>
                  </a:cubicBezTo>
                  <a:cubicBezTo>
                    <a:pt x="243" y="353"/>
                    <a:pt x="233" y="357"/>
                    <a:pt x="223" y="359"/>
                  </a:cubicBezTo>
                  <a:close/>
                </a:path>
              </a:pathLst>
            </a:custGeom>
            <a:grpFill/>
            <a:ln>
              <a:noFill/>
            </a:ln>
          </p:spPr>
          <p:txBody>
            <a:bodyPr vert="horz" wrap="square" lIns="91440" tIns="45720" rIns="91440" bIns="45720" anchor="t" anchorCtr="0"/>
            <a:lstStyle/>
            <a:p>
              <a:pPr lvl="0"/>
              <a:endParaRPr lang="ja-JP" altLang="en-US"/>
            </a:p>
          </p:txBody>
        </p:sp>
        <p:sp>
          <p:nvSpPr>
            <p:cNvPr id="119" name="Line 25"/>
            <p:cNvSpPr>
              <a:spLocks noChangeShapeType="1"/>
            </p:cNvSpPr>
            <p:nvPr/>
          </p:nvSpPr>
          <p:spPr>
            <a:xfrm>
              <a:off x="4035425" y="4470400"/>
              <a:ext cx="0" cy="0"/>
            </a:xfrm>
            <a:prstGeom prst="line">
              <a:avLst/>
            </a:prstGeom>
            <a:grpFill/>
            <a:ln>
              <a:noFill/>
            </a:ln>
          </p:spPr>
          <p:txBody>
            <a:bodyPr vert="horz" wrap="square" lIns="91440" tIns="45720" rIns="91440" bIns="45720" anchor="t" anchorCtr="0"/>
            <a:lstStyle/>
            <a:p>
              <a:pPr lvl="0"/>
              <a:endParaRPr lang="ja-JP" altLang="en-US"/>
            </a:p>
          </p:txBody>
        </p:sp>
        <p:sp>
          <p:nvSpPr>
            <p:cNvPr id="120" name="Line 26"/>
            <p:cNvSpPr>
              <a:spLocks noChangeShapeType="1"/>
            </p:cNvSpPr>
            <p:nvPr/>
          </p:nvSpPr>
          <p:spPr>
            <a:xfrm>
              <a:off x="4035425" y="4470400"/>
              <a:ext cx="0" cy="0"/>
            </a:xfrm>
            <a:prstGeom prst="line">
              <a:avLst/>
            </a:prstGeom>
            <a:grpFill/>
            <a:ln>
              <a:noFill/>
            </a:ln>
          </p:spPr>
          <p:txBody>
            <a:bodyPr vert="horz" wrap="square" lIns="91440" tIns="45720" rIns="91440" bIns="45720" anchor="t" anchorCtr="0"/>
            <a:lstStyle/>
            <a:p>
              <a:pPr lvl="0"/>
              <a:endParaRPr lang="ja-JP" altLang="en-US"/>
            </a:p>
          </p:txBody>
        </p:sp>
      </p:grpSp>
      <p:grpSp>
        <p:nvGrpSpPr>
          <p:cNvPr id="74" name="グループ化 73"/>
          <p:cNvGrpSpPr/>
          <p:nvPr/>
        </p:nvGrpSpPr>
        <p:grpSpPr>
          <a:xfrm rot="0">
            <a:off x="3034554" y="3283445"/>
            <a:ext cx="144000" cy="360000"/>
            <a:chOff x="3421063" y="4006850"/>
            <a:chExt cx="865187" cy="2160587"/>
          </a:xfrm>
          <a:solidFill>
            <a:srgbClr val="ff6699"/>
          </a:solidFill>
        </p:grpSpPr>
        <p:sp>
          <p:nvSpPr>
            <p:cNvPr id="111" name="Freeform 22"/>
            <p:cNvSpPr/>
            <p:nvPr/>
          </p:nvSpPr>
          <p:spPr>
            <a:xfrm>
              <a:off x="3668713" y="4706938"/>
              <a:ext cx="430212" cy="509587"/>
            </a:xfrm>
            <a:custGeom>
              <a:avLst/>
              <a:gdLst>
                <a:gd name="T0" fmla="*/ 268 w 299"/>
                <a:gd name="T1" fmla="*/ 48 h 354"/>
                <a:gd name="T2" fmla="*/ 213 w 299"/>
                <a:gd name="T3" fmla="*/ 0 h 354"/>
                <a:gd name="T4" fmla="*/ 206 w 299"/>
                <a:gd name="T5" fmla="*/ 1 h 354"/>
                <a:gd name="T6" fmla="*/ 170 w 299"/>
                <a:gd name="T7" fmla="*/ 22 h 354"/>
                <a:gd name="T8" fmla="*/ 159 w 299"/>
                <a:gd name="T9" fmla="*/ 62 h 354"/>
                <a:gd name="T10" fmla="*/ 179 w 299"/>
                <a:gd name="T11" fmla="*/ 215 h 354"/>
                <a:gd name="T12" fmla="*/ 167 w 299"/>
                <a:gd name="T13" fmla="*/ 231 h 354"/>
                <a:gd name="T14" fmla="*/ 49 w 299"/>
                <a:gd name="T15" fmla="*/ 245 h 354"/>
                <a:gd name="T16" fmla="*/ 13 w 299"/>
                <a:gd name="T17" fmla="*/ 266 h 354"/>
                <a:gd name="T18" fmla="*/ 2 w 299"/>
                <a:gd name="T19" fmla="*/ 307 h 354"/>
                <a:gd name="T20" fmla="*/ 56 w 299"/>
                <a:gd name="T21" fmla="*/ 354 h 354"/>
                <a:gd name="T22" fmla="*/ 63 w 299"/>
                <a:gd name="T23" fmla="*/ 354 h 354"/>
                <a:gd name="T24" fmla="*/ 248 w 299"/>
                <a:gd name="T25" fmla="*/ 331 h 354"/>
                <a:gd name="T26" fmla="*/ 248 w 299"/>
                <a:gd name="T27" fmla="*/ 330 h 354"/>
                <a:gd name="T28" fmla="*/ 249 w 299"/>
                <a:gd name="T29" fmla="*/ 330 h 354"/>
                <a:gd name="T30" fmla="*/ 296 w 299"/>
                <a:gd name="T31" fmla="*/ 269 h 354"/>
                <a:gd name="T32" fmla="*/ 268 w 299"/>
                <a:gd name="T33" fmla="*/ 48 h 3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 h="354">
                  <a:moveTo>
                    <a:pt x="268" y="48"/>
                  </a:moveTo>
                  <a:cubicBezTo>
                    <a:pt x="264" y="21"/>
                    <a:pt x="241" y="0"/>
                    <a:pt x="213" y="0"/>
                  </a:cubicBezTo>
                  <a:cubicBezTo>
                    <a:pt x="211" y="0"/>
                    <a:pt x="209" y="1"/>
                    <a:pt x="206" y="1"/>
                  </a:cubicBezTo>
                  <a:cubicBezTo>
                    <a:pt x="192" y="3"/>
                    <a:pt x="179" y="10"/>
                    <a:pt x="170" y="22"/>
                  </a:cubicBezTo>
                  <a:cubicBezTo>
                    <a:pt x="161" y="33"/>
                    <a:pt x="158" y="47"/>
                    <a:pt x="159" y="62"/>
                  </a:cubicBezTo>
                  <a:quadBezTo>
                    <a:pt x="179" y="215"/>
                    <a:pt x="179" y="215"/>
                  </a:quadBezTo>
                  <a:cubicBezTo>
                    <a:pt x="180" y="223"/>
                    <a:pt x="174" y="230"/>
                    <a:pt x="167" y="231"/>
                  </a:cubicBezTo>
                  <a:quadBezTo>
                    <a:pt x="49" y="245"/>
                    <a:pt x="49" y="245"/>
                  </a:quadBezTo>
                  <a:cubicBezTo>
                    <a:pt x="35" y="247"/>
                    <a:pt x="22" y="255"/>
                    <a:pt x="13" y="266"/>
                  </a:cubicBezTo>
                  <a:cubicBezTo>
                    <a:pt x="4" y="278"/>
                    <a:pt x="0" y="292"/>
                    <a:pt x="2" y="307"/>
                  </a:cubicBezTo>
                  <a:cubicBezTo>
                    <a:pt x="5" y="334"/>
                    <a:pt x="29" y="354"/>
                    <a:pt x="56" y="354"/>
                  </a:cubicBezTo>
                  <a:cubicBezTo>
                    <a:pt x="58" y="354"/>
                    <a:pt x="61" y="354"/>
                    <a:pt x="63" y="354"/>
                  </a:cubicBezTo>
                  <a:quadBezTo>
                    <a:pt x="248" y="331"/>
                    <a:pt x="248" y="331"/>
                  </a:quadBezTo>
                  <a:quadBezTo>
                    <a:pt x="248" y="330"/>
                    <a:pt x="248" y="330"/>
                  </a:quadBezTo>
                  <a:cubicBezTo>
                    <a:pt x="248" y="330"/>
                    <a:pt x="249" y="330"/>
                    <a:pt x="249" y="330"/>
                  </a:cubicBezTo>
                  <a:cubicBezTo>
                    <a:pt x="278" y="327"/>
                    <a:pt x="299" y="299"/>
                    <a:pt x="296" y="269"/>
                  </a:cubicBezTo>
                  <a:lnTo>
                    <a:pt x="268" y="48"/>
                  </a:lnTo>
                  <a:close/>
                </a:path>
              </a:pathLst>
            </a:custGeom>
            <a:grpFill/>
            <a:ln>
              <a:noFill/>
            </a:ln>
          </p:spPr>
          <p:txBody>
            <a:bodyPr vert="horz" wrap="square" lIns="91440" tIns="45720" rIns="91440" bIns="45720" anchor="t" anchorCtr="0"/>
            <a:lstStyle/>
            <a:p>
              <a:pPr lvl="0"/>
              <a:endParaRPr lang="ja-JP" altLang="en-US"/>
            </a:p>
          </p:txBody>
        </p:sp>
        <p:sp>
          <p:nvSpPr>
            <p:cNvPr id="112" name="Freeform 23"/>
            <p:cNvSpPr>
              <a:spLocks noEditPoints="1"/>
            </p:cNvSpPr>
            <p:nvPr/>
          </p:nvSpPr>
          <p:spPr>
            <a:xfrm>
              <a:off x="3421063" y="4578350"/>
              <a:ext cx="811212" cy="1589087"/>
            </a:xfrm>
            <a:custGeom>
              <a:avLst/>
              <a:gdLst>
                <a:gd name="T0" fmla="*/ 539 w 565"/>
                <a:gd name="T1" fmla="*/ 164 h 1106"/>
                <a:gd name="T2" fmla="*/ 412 w 565"/>
                <a:gd name="T3" fmla="*/ 1 h 1106"/>
                <a:gd name="T4" fmla="*/ 391 w 565"/>
                <a:gd name="T5" fmla="*/ 0 h 1106"/>
                <a:gd name="T6" fmla="*/ 239 w 565"/>
                <a:gd name="T7" fmla="*/ 115 h 1106"/>
                <a:gd name="T8" fmla="*/ 232 w 565"/>
                <a:gd name="T9" fmla="*/ 132 h 1106"/>
                <a:gd name="T10" fmla="*/ 12 w 565"/>
                <a:gd name="T11" fmla="*/ 344 h 1106"/>
                <a:gd name="T12" fmla="*/ 70 w 565"/>
                <a:gd name="T13" fmla="*/ 551 h 1106"/>
                <a:gd name="T14" fmla="*/ 38 w 565"/>
                <a:gd name="T15" fmla="*/ 632 h 1106"/>
                <a:gd name="T16" fmla="*/ 39 w 565"/>
                <a:gd name="T17" fmla="*/ 643 h 1106"/>
                <a:gd name="T18" fmla="*/ 49 w 565"/>
                <a:gd name="T19" fmla="*/ 650 h 1106"/>
                <a:gd name="T20" fmla="*/ 264 w 565"/>
                <a:gd name="T21" fmla="*/ 685 h 1106"/>
                <a:gd name="T22" fmla="*/ 264 w 565"/>
                <a:gd name="T23" fmla="*/ 1013 h 1106"/>
                <a:gd name="T24" fmla="*/ 357 w 565"/>
                <a:gd name="T25" fmla="*/ 1106 h 1106"/>
                <a:gd name="T26" fmla="*/ 450 w 565"/>
                <a:gd name="T27" fmla="*/ 1013 h 1106"/>
                <a:gd name="T28" fmla="*/ 450 w 565"/>
                <a:gd name="T29" fmla="*/ 716 h 1106"/>
                <a:gd name="T30" fmla="*/ 549 w 565"/>
                <a:gd name="T31" fmla="*/ 732 h 1106"/>
                <a:gd name="T32" fmla="*/ 551 w 565"/>
                <a:gd name="T33" fmla="*/ 732 h 1106"/>
                <a:gd name="T34" fmla="*/ 560 w 565"/>
                <a:gd name="T35" fmla="*/ 729 h 1106"/>
                <a:gd name="T36" fmla="*/ 564 w 565"/>
                <a:gd name="T37" fmla="*/ 718 h 1106"/>
                <a:gd name="T38" fmla="*/ 539 w 565"/>
                <a:gd name="T39" fmla="*/ 164 h 1106"/>
                <a:gd name="T40" fmla="*/ 425 w 565"/>
                <a:gd name="T41" fmla="*/ 447 h 1106"/>
                <a:gd name="T42" fmla="*/ 425 w 565"/>
                <a:gd name="T43" fmla="*/ 447 h 1106"/>
                <a:gd name="T44" fmla="*/ 425 w 565"/>
                <a:gd name="T45" fmla="*/ 447 h 1106"/>
                <a:gd name="T46" fmla="*/ 239 w 565"/>
                <a:gd name="T47" fmla="*/ 471 h 1106"/>
                <a:gd name="T48" fmla="*/ 229 w 565"/>
                <a:gd name="T49" fmla="*/ 471 h 1106"/>
                <a:gd name="T50" fmla="*/ 148 w 565"/>
                <a:gd name="T51" fmla="*/ 400 h 1106"/>
                <a:gd name="T52" fmla="*/ 164 w 565"/>
                <a:gd name="T53" fmla="*/ 340 h 1106"/>
                <a:gd name="T54" fmla="*/ 219 w 565"/>
                <a:gd name="T55" fmla="*/ 308 h 1106"/>
                <a:gd name="T56" fmla="*/ 323 w 565"/>
                <a:gd name="T57" fmla="*/ 295 h 1106"/>
                <a:gd name="T58" fmla="*/ 305 w 565"/>
                <a:gd name="T59" fmla="*/ 155 h 1106"/>
                <a:gd name="T60" fmla="*/ 322 w 565"/>
                <a:gd name="T61" fmla="*/ 95 h 1106"/>
                <a:gd name="T62" fmla="*/ 376 w 565"/>
                <a:gd name="T63" fmla="*/ 64 h 1106"/>
                <a:gd name="T64" fmla="*/ 386 w 565"/>
                <a:gd name="T65" fmla="*/ 63 h 1106"/>
                <a:gd name="T66" fmla="*/ 468 w 565"/>
                <a:gd name="T67" fmla="*/ 135 h 1106"/>
                <a:gd name="T68" fmla="*/ 495 w 565"/>
                <a:gd name="T69" fmla="*/ 356 h 1106"/>
                <a:gd name="T70" fmla="*/ 425 w 565"/>
                <a:gd name="T71" fmla="*/ 447 h 1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1106">
                  <a:moveTo>
                    <a:pt x="539" y="164"/>
                  </a:moveTo>
                  <a:cubicBezTo>
                    <a:pt x="536" y="81"/>
                    <a:pt x="482" y="13"/>
                    <a:pt x="412" y="1"/>
                  </a:cubicBezTo>
                  <a:cubicBezTo>
                    <a:pt x="405" y="0"/>
                    <a:pt x="398" y="0"/>
                    <a:pt x="391" y="0"/>
                  </a:cubicBezTo>
                  <a:cubicBezTo>
                    <a:pt x="326" y="0"/>
                    <a:pt x="265" y="46"/>
                    <a:pt x="239" y="115"/>
                  </a:cubicBezTo>
                  <a:quadBezTo>
                    <a:pt x="232" y="132"/>
                    <a:pt x="232" y="132"/>
                  </a:quadBezTo>
                  <a:cubicBezTo>
                    <a:pt x="120" y="146"/>
                    <a:pt x="31" y="232"/>
                    <a:pt x="12" y="344"/>
                  </a:cubicBezTo>
                  <a:cubicBezTo>
                    <a:pt x="0" y="419"/>
                    <a:pt x="21" y="493"/>
                    <a:pt x="70" y="551"/>
                  </a:cubicBezTo>
                  <a:quadBezTo>
                    <a:pt x="38" y="632"/>
                    <a:pt x="38" y="632"/>
                  </a:quadBezTo>
                  <a:cubicBezTo>
                    <a:pt x="37" y="635"/>
                    <a:pt x="37" y="640"/>
                    <a:pt x="39" y="643"/>
                  </a:cubicBezTo>
                  <a:cubicBezTo>
                    <a:pt x="41" y="647"/>
                    <a:pt x="45" y="649"/>
                    <a:pt x="49" y="650"/>
                  </a:cubicBezTo>
                  <a:quadBezTo>
                    <a:pt x="264" y="685"/>
                    <a:pt x="264" y="685"/>
                  </a:quadBezTo>
                  <a:quadBezTo>
                    <a:pt x="264" y="1013"/>
                    <a:pt x="264" y="1013"/>
                  </a:quadBezTo>
                  <a:cubicBezTo>
                    <a:pt x="264" y="1064"/>
                    <a:pt x="305" y="1106"/>
                    <a:pt x="357" y="1106"/>
                  </a:cubicBezTo>
                  <a:cubicBezTo>
                    <a:pt x="408" y="1106"/>
                    <a:pt x="450" y="1064"/>
                    <a:pt x="450" y="1013"/>
                  </a:cubicBezTo>
                  <a:quadBezTo>
                    <a:pt x="450" y="716"/>
                    <a:pt x="450" y="716"/>
                  </a:quadBezTo>
                  <a:quadBezTo>
                    <a:pt x="549" y="732"/>
                    <a:pt x="549" y="732"/>
                  </a:quadBezTo>
                  <a:cubicBezTo>
                    <a:pt x="549" y="732"/>
                    <a:pt x="550" y="732"/>
                    <a:pt x="551" y="732"/>
                  </a:cubicBezTo>
                  <a:cubicBezTo>
                    <a:pt x="554" y="732"/>
                    <a:pt x="557" y="731"/>
                    <a:pt x="560" y="729"/>
                  </a:cubicBezTo>
                  <a:cubicBezTo>
                    <a:pt x="563" y="726"/>
                    <a:pt x="565" y="722"/>
                    <a:pt x="564" y="718"/>
                  </a:cubicBezTo>
                  <a:lnTo>
                    <a:pt x="539" y="164"/>
                  </a:lnTo>
                  <a:close/>
                  <a:moveTo>
                    <a:pt x="425" y="447"/>
                  </a:moveTo>
                  <a:quadBezTo>
                    <a:pt x="425" y="447"/>
                    <a:pt x="425" y="447"/>
                  </a:quadBezTo>
                  <a:quadBezTo>
                    <a:pt x="425" y="447"/>
                    <a:pt x="425" y="447"/>
                  </a:quadBezTo>
                  <a:quadBezTo>
                    <a:pt x="239" y="471"/>
                    <a:pt x="239" y="471"/>
                  </a:quadBezTo>
                  <a:cubicBezTo>
                    <a:pt x="236" y="471"/>
                    <a:pt x="232" y="471"/>
                    <a:pt x="229" y="471"/>
                  </a:cubicBezTo>
                  <a:cubicBezTo>
                    <a:pt x="188" y="471"/>
                    <a:pt x="153" y="441"/>
                    <a:pt x="148" y="400"/>
                  </a:cubicBezTo>
                  <a:cubicBezTo>
                    <a:pt x="145" y="378"/>
                    <a:pt x="151" y="357"/>
                    <a:pt x="164" y="340"/>
                  </a:cubicBezTo>
                  <a:cubicBezTo>
                    <a:pt x="178" y="322"/>
                    <a:pt x="197" y="311"/>
                    <a:pt x="219" y="308"/>
                  </a:cubicBezTo>
                  <a:quadBezTo>
                    <a:pt x="323" y="295"/>
                    <a:pt x="323" y="295"/>
                  </a:quadBezTo>
                  <a:quadBezTo>
                    <a:pt x="305" y="155"/>
                    <a:pt x="305" y="155"/>
                  </a:quadBezTo>
                  <a:cubicBezTo>
                    <a:pt x="303" y="134"/>
                    <a:pt x="308" y="112"/>
                    <a:pt x="322" y="95"/>
                  </a:cubicBezTo>
                  <a:cubicBezTo>
                    <a:pt x="335" y="78"/>
                    <a:pt x="354" y="67"/>
                    <a:pt x="376" y="64"/>
                  </a:cubicBezTo>
                  <a:cubicBezTo>
                    <a:pt x="379" y="63"/>
                    <a:pt x="383" y="63"/>
                    <a:pt x="386" y="63"/>
                  </a:cubicBezTo>
                  <a:cubicBezTo>
                    <a:pt x="428" y="63"/>
                    <a:pt x="463" y="94"/>
                    <a:pt x="468" y="135"/>
                  </a:cubicBezTo>
                  <a:quadBezTo>
                    <a:pt x="495" y="356"/>
                    <a:pt x="495" y="356"/>
                  </a:quadBezTo>
                  <a:cubicBezTo>
                    <a:pt x="501" y="401"/>
                    <a:pt x="470" y="442"/>
                    <a:pt x="425" y="447"/>
                  </a:cubicBezTo>
                  <a:close/>
                </a:path>
              </a:pathLst>
            </a:custGeom>
            <a:grpFill/>
            <a:ln>
              <a:noFill/>
            </a:ln>
          </p:spPr>
          <p:txBody>
            <a:bodyPr vert="horz" wrap="square" lIns="91440" tIns="45720" rIns="91440" bIns="45720" anchor="t" anchorCtr="0"/>
            <a:lstStyle/>
            <a:p>
              <a:pPr lvl="0"/>
              <a:endParaRPr lang="ja-JP" altLang="en-US"/>
            </a:p>
          </p:txBody>
        </p:sp>
        <p:sp>
          <p:nvSpPr>
            <p:cNvPr id="113" name="Freeform 24"/>
            <p:cNvSpPr>
              <a:spLocks noEditPoints="1"/>
            </p:cNvSpPr>
            <p:nvPr/>
          </p:nvSpPr>
          <p:spPr>
            <a:xfrm>
              <a:off x="3640138" y="4006850"/>
              <a:ext cx="646112" cy="561975"/>
            </a:xfrm>
            <a:custGeom>
              <a:avLst/>
              <a:gdLst>
                <a:gd name="T0" fmla="*/ 448 w 449"/>
                <a:gd name="T1" fmla="*/ 274 h 391"/>
                <a:gd name="T2" fmla="*/ 222 w 449"/>
                <a:gd name="T3" fmla="*/ 2 h 391"/>
                <a:gd name="T4" fmla="*/ 193 w 449"/>
                <a:gd name="T5" fmla="*/ 0 h 391"/>
                <a:gd name="T6" fmla="*/ 103 w 449"/>
                <a:gd name="T7" fmla="*/ 25 h 391"/>
                <a:gd name="T8" fmla="*/ 18 w 449"/>
                <a:gd name="T9" fmla="*/ 72 h 391"/>
                <a:gd name="T10" fmla="*/ 23 w 449"/>
                <a:gd name="T11" fmla="*/ 131 h 391"/>
                <a:gd name="T12" fmla="*/ 10 w 449"/>
                <a:gd name="T13" fmla="*/ 252 h 391"/>
                <a:gd name="T14" fmla="*/ 187 w 449"/>
                <a:gd name="T15" fmla="*/ 391 h 391"/>
                <a:gd name="T16" fmla="*/ 229 w 449"/>
                <a:gd name="T17" fmla="*/ 386 h 391"/>
                <a:gd name="T18" fmla="*/ 304 w 449"/>
                <a:gd name="T19" fmla="*/ 348 h 391"/>
                <a:gd name="T20" fmla="*/ 442 w 449"/>
                <a:gd name="T21" fmla="*/ 288 h 391"/>
                <a:gd name="T22" fmla="*/ 448 w 449"/>
                <a:gd name="T23" fmla="*/ 274 h 391"/>
                <a:gd name="T24" fmla="*/ 223 w 449"/>
                <a:gd name="T25" fmla="*/ 359 h 391"/>
                <a:gd name="T26" fmla="*/ 37 w 449"/>
                <a:gd name="T27" fmla="*/ 245 h 391"/>
                <a:gd name="T28" fmla="*/ 42 w 449"/>
                <a:gd name="T29" fmla="*/ 156 h 391"/>
                <a:gd name="T30" fmla="*/ 139 w 449"/>
                <a:gd name="T31" fmla="*/ 203 h 391"/>
                <a:gd name="T32" fmla="*/ 222 w 449"/>
                <a:gd name="T33" fmla="*/ 246 h 391"/>
                <a:gd name="T34" fmla="*/ 203 w 449"/>
                <a:gd name="T35" fmla="*/ 323 h 391"/>
                <a:gd name="T36" fmla="*/ 203 w 449"/>
                <a:gd name="T37" fmla="*/ 336 h 391"/>
                <a:gd name="T38" fmla="*/ 213 w 449"/>
                <a:gd name="T39" fmla="*/ 344 h 391"/>
                <a:gd name="T40" fmla="*/ 229 w 449"/>
                <a:gd name="T41" fmla="*/ 346 h 391"/>
                <a:gd name="T42" fmla="*/ 252 w 449"/>
                <a:gd name="T43" fmla="*/ 349 h 391"/>
                <a:gd name="T44" fmla="*/ 223 w 449"/>
                <a:gd name="T45" fmla="*/ 359 h 3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391">
                  <a:moveTo>
                    <a:pt x="448" y="274"/>
                  </a:moveTo>
                  <a:cubicBezTo>
                    <a:pt x="445" y="263"/>
                    <a:pt x="384" y="22"/>
                    <a:pt x="222" y="2"/>
                  </a:cubicBezTo>
                  <a:cubicBezTo>
                    <a:pt x="211" y="1"/>
                    <a:pt x="202" y="0"/>
                    <a:pt x="193" y="0"/>
                  </a:cubicBezTo>
                  <a:cubicBezTo>
                    <a:pt x="160" y="0"/>
                    <a:pt x="131" y="8"/>
                    <a:pt x="103" y="25"/>
                  </a:cubicBezTo>
                  <a:cubicBezTo>
                    <a:pt x="89" y="27"/>
                    <a:pt x="36" y="37"/>
                    <a:pt x="18" y="72"/>
                  </a:cubicBezTo>
                  <a:cubicBezTo>
                    <a:pt x="10" y="89"/>
                    <a:pt x="11" y="109"/>
                    <a:pt x="23" y="131"/>
                  </a:cubicBezTo>
                  <a:cubicBezTo>
                    <a:pt x="5" y="168"/>
                    <a:pt x="0" y="211"/>
                    <a:pt x="10" y="252"/>
                  </a:cubicBezTo>
                  <a:cubicBezTo>
                    <a:pt x="30" y="335"/>
                    <a:pt x="105" y="391"/>
                    <a:pt x="187" y="391"/>
                  </a:cubicBezTo>
                  <a:cubicBezTo>
                    <a:pt x="201" y="391"/>
                    <a:pt x="215" y="389"/>
                    <a:pt x="229" y="386"/>
                  </a:cubicBezTo>
                  <a:cubicBezTo>
                    <a:pt x="257" y="379"/>
                    <a:pt x="283" y="366"/>
                    <a:pt x="304" y="348"/>
                  </a:cubicBezTo>
                  <a:cubicBezTo>
                    <a:pt x="344" y="342"/>
                    <a:pt x="388" y="323"/>
                    <a:pt x="442" y="288"/>
                  </a:cubicBezTo>
                  <a:cubicBezTo>
                    <a:pt x="447" y="285"/>
                    <a:pt x="449" y="279"/>
                    <a:pt x="448" y="274"/>
                  </a:cubicBezTo>
                  <a:close/>
                  <a:moveTo>
                    <a:pt x="223" y="359"/>
                  </a:moveTo>
                  <a:cubicBezTo>
                    <a:pt x="140" y="379"/>
                    <a:pt x="56" y="328"/>
                    <a:pt x="37" y="245"/>
                  </a:cubicBezTo>
                  <a:cubicBezTo>
                    <a:pt x="29" y="215"/>
                    <a:pt x="31" y="184"/>
                    <a:pt x="42" y="156"/>
                  </a:cubicBezTo>
                  <a:cubicBezTo>
                    <a:pt x="68" y="183"/>
                    <a:pt x="106" y="194"/>
                    <a:pt x="139" y="203"/>
                  </a:cubicBezTo>
                  <a:cubicBezTo>
                    <a:pt x="173" y="213"/>
                    <a:pt x="205" y="222"/>
                    <a:pt x="222" y="246"/>
                  </a:cubicBezTo>
                  <a:cubicBezTo>
                    <a:pt x="223" y="271"/>
                    <a:pt x="218" y="297"/>
                    <a:pt x="203" y="323"/>
                  </a:cubicBezTo>
                  <a:cubicBezTo>
                    <a:pt x="201" y="327"/>
                    <a:pt x="201" y="332"/>
                    <a:pt x="203" y="336"/>
                  </a:cubicBezTo>
                  <a:cubicBezTo>
                    <a:pt x="205" y="340"/>
                    <a:pt x="209" y="343"/>
                    <a:pt x="213" y="344"/>
                  </a:cubicBezTo>
                  <a:cubicBezTo>
                    <a:pt x="218" y="344"/>
                    <a:pt x="223" y="345"/>
                    <a:pt x="229" y="346"/>
                  </a:cubicBezTo>
                  <a:cubicBezTo>
                    <a:pt x="236" y="347"/>
                    <a:pt x="244" y="348"/>
                    <a:pt x="252" y="349"/>
                  </a:cubicBezTo>
                  <a:cubicBezTo>
                    <a:pt x="243" y="353"/>
                    <a:pt x="233" y="357"/>
                    <a:pt x="223" y="359"/>
                  </a:cubicBezTo>
                  <a:close/>
                </a:path>
              </a:pathLst>
            </a:custGeom>
            <a:grpFill/>
            <a:ln>
              <a:noFill/>
            </a:ln>
          </p:spPr>
          <p:txBody>
            <a:bodyPr vert="horz" wrap="square" lIns="91440" tIns="45720" rIns="91440" bIns="45720" anchor="t" anchorCtr="0"/>
            <a:lstStyle/>
            <a:p>
              <a:pPr lvl="0"/>
              <a:endParaRPr lang="ja-JP" altLang="en-US"/>
            </a:p>
          </p:txBody>
        </p:sp>
        <p:sp>
          <p:nvSpPr>
            <p:cNvPr id="114" name="Line 25"/>
            <p:cNvSpPr>
              <a:spLocks noChangeShapeType="1"/>
            </p:cNvSpPr>
            <p:nvPr/>
          </p:nvSpPr>
          <p:spPr>
            <a:xfrm>
              <a:off x="4035425" y="4470400"/>
              <a:ext cx="0" cy="0"/>
            </a:xfrm>
            <a:prstGeom prst="line">
              <a:avLst/>
            </a:prstGeom>
            <a:grpFill/>
            <a:ln>
              <a:noFill/>
            </a:ln>
          </p:spPr>
          <p:txBody>
            <a:bodyPr vert="horz" wrap="square" lIns="91440" tIns="45720" rIns="91440" bIns="45720" anchor="t" anchorCtr="0"/>
            <a:lstStyle/>
            <a:p>
              <a:pPr lvl="0"/>
              <a:endParaRPr lang="ja-JP" altLang="en-US"/>
            </a:p>
          </p:txBody>
        </p:sp>
        <p:sp>
          <p:nvSpPr>
            <p:cNvPr id="115" name="Line 26"/>
            <p:cNvSpPr>
              <a:spLocks noChangeShapeType="1"/>
            </p:cNvSpPr>
            <p:nvPr/>
          </p:nvSpPr>
          <p:spPr>
            <a:xfrm>
              <a:off x="4035425" y="4470400"/>
              <a:ext cx="0" cy="0"/>
            </a:xfrm>
            <a:prstGeom prst="line">
              <a:avLst/>
            </a:prstGeom>
            <a:grpFill/>
            <a:ln>
              <a:noFill/>
            </a:ln>
          </p:spPr>
          <p:txBody>
            <a:bodyPr vert="horz" wrap="square" lIns="91440" tIns="45720" rIns="91440" bIns="45720" anchor="t" anchorCtr="0"/>
            <a:lstStyle/>
            <a:p>
              <a:pPr lvl="0"/>
              <a:endParaRPr lang="ja-JP" altLang="en-US"/>
            </a:p>
          </p:txBody>
        </p:sp>
      </p:grpSp>
      <p:grpSp>
        <p:nvGrpSpPr>
          <p:cNvPr id="75" name="グループ化 74"/>
          <p:cNvGrpSpPr/>
          <p:nvPr/>
        </p:nvGrpSpPr>
        <p:grpSpPr>
          <a:xfrm rot="0">
            <a:off x="2612341" y="3283445"/>
            <a:ext cx="144000" cy="360000"/>
            <a:chOff x="3421063" y="4006850"/>
            <a:chExt cx="865187" cy="2160587"/>
          </a:xfrm>
          <a:solidFill>
            <a:srgbClr val="ff6699"/>
          </a:solidFill>
        </p:grpSpPr>
        <p:sp>
          <p:nvSpPr>
            <p:cNvPr id="106" name="Freeform 22"/>
            <p:cNvSpPr/>
            <p:nvPr/>
          </p:nvSpPr>
          <p:spPr>
            <a:xfrm>
              <a:off x="3668713" y="4706938"/>
              <a:ext cx="430212" cy="509587"/>
            </a:xfrm>
            <a:custGeom>
              <a:avLst/>
              <a:gdLst>
                <a:gd name="T0" fmla="*/ 268 w 299"/>
                <a:gd name="T1" fmla="*/ 48 h 354"/>
                <a:gd name="T2" fmla="*/ 213 w 299"/>
                <a:gd name="T3" fmla="*/ 0 h 354"/>
                <a:gd name="T4" fmla="*/ 206 w 299"/>
                <a:gd name="T5" fmla="*/ 1 h 354"/>
                <a:gd name="T6" fmla="*/ 170 w 299"/>
                <a:gd name="T7" fmla="*/ 22 h 354"/>
                <a:gd name="T8" fmla="*/ 159 w 299"/>
                <a:gd name="T9" fmla="*/ 62 h 354"/>
                <a:gd name="T10" fmla="*/ 179 w 299"/>
                <a:gd name="T11" fmla="*/ 215 h 354"/>
                <a:gd name="T12" fmla="*/ 167 w 299"/>
                <a:gd name="T13" fmla="*/ 231 h 354"/>
                <a:gd name="T14" fmla="*/ 49 w 299"/>
                <a:gd name="T15" fmla="*/ 245 h 354"/>
                <a:gd name="T16" fmla="*/ 13 w 299"/>
                <a:gd name="T17" fmla="*/ 266 h 354"/>
                <a:gd name="T18" fmla="*/ 2 w 299"/>
                <a:gd name="T19" fmla="*/ 307 h 354"/>
                <a:gd name="T20" fmla="*/ 56 w 299"/>
                <a:gd name="T21" fmla="*/ 354 h 354"/>
                <a:gd name="T22" fmla="*/ 63 w 299"/>
                <a:gd name="T23" fmla="*/ 354 h 354"/>
                <a:gd name="T24" fmla="*/ 248 w 299"/>
                <a:gd name="T25" fmla="*/ 331 h 354"/>
                <a:gd name="T26" fmla="*/ 248 w 299"/>
                <a:gd name="T27" fmla="*/ 330 h 354"/>
                <a:gd name="T28" fmla="*/ 249 w 299"/>
                <a:gd name="T29" fmla="*/ 330 h 354"/>
                <a:gd name="T30" fmla="*/ 296 w 299"/>
                <a:gd name="T31" fmla="*/ 269 h 354"/>
                <a:gd name="T32" fmla="*/ 268 w 299"/>
                <a:gd name="T33" fmla="*/ 48 h 3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 h="354">
                  <a:moveTo>
                    <a:pt x="268" y="48"/>
                  </a:moveTo>
                  <a:cubicBezTo>
                    <a:pt x="264" y="21"/>
                    <a:pt x="241" y="0"/>
                    <a:pt x="213" y="0"/>
                  </a:cubicBezTo>
                  <a:cubicBezTo>
                    <a:pt x="211" y="0"/>
                    <a:pt x="209" y="1"/>
                    <a:pt x="206" y="1"/>
                  </a:cubicBezTo>
                  <a:cubicBezTo>
                    <a:pt x="192" y="3"/>
                    <a:pt x="179" y="10"/>
                    <a:pt x="170" y="22"/>
                  </a:cubicBezTo>
                  <a:cubicBezTo>
                    <a:pt x="161" y="33"/>
                    <a:pt x="158" y="47"/>
                    <a:pt x="159" y="62"/>
                  </a:cubicBezTo>
                  <a:quadBezTo>
                    <a:pt x="179" y="215"/>
                    <a:pt x="179" y="215"/>
                  </a:quadBezTo>
                  <a:cubicBezTo>
                    <a:pt x="180" y="223"/>
                    <a:pt x="174" y="230"/>
                    <a:pt x="167" y="231"/>
                  </a:cubicBezTo>
                  <a:quadBezTo>
                    <a:pt x="49" y="245"/>
                    <a:pt x="49" y="245"/>
                  </a:quadBezTo>
                  <a:cubicBezTo>
                    <a:pt x="35" y="247"/>
                    <a:pt x="22" y="255"/>
                    <a:pt x="13" y="266"/>
                  </a:cubicBezTo>
                  <a:cubicBezTo>
                    <a:pt x="4" y="278"/>
                    <a:pt x="0" y="292"/>
                    <a:pt x="2" y="307"/>
                  </a:cubicBezTo>
                  <a:cubicBezTo>
                    <a:pt x="5" y="334"/>
                    <a:pt x="29" y="354"/>
                    <a:pt x="56" y="354"/>
                  </a:cubicBezTo>
                  <a:cubicBezTo>
                    <a:pt x="58" y="354"/>
                    <a:pt x="61" y="354"/>
                    <a:pt x="63" y="354"/>
                  </a:cubicBezTo>
                  <a:quadBezTo>
                    <a:pt x="248" y="331"/>
                    <a:pt x="248" y="331"/>
                  </a:quadBezTo>
                  <a:quadBezTo>
                    <a:pt x="248" y="330"/>
                    <a:pt x="248" y="330"/>
                  </a:quadBezTo>
                  <a:cubicBezTo>
                    <a:pt x="248" y="330"/>
                    <a:pt x="249" y="330"/>
                    <a:pt x="249" y="330"/>
                  </a:cubicBezTo>
                  <a:cubicBezTo>
                    <a:pt x="278" y="327"/>
                    <a:pt x="299" y="299"/>
                    <a:pt x="296" y="269"/>
                  </a:cubicBezTo>
                  <a:lnTo>
                    <a:pt x="268" y="48"/>
                  </a:lnTo>
                  <a:close/>
                </a:path>
              </a:pathLst>
            </a:custGeom>
            <a:grpFill/>
            <a:ln>
              <a:noFill/>
            </a:ln>
          </p:spPr>
          <p:txBody>
            <a:bodyPr vert="horz" wrap="square" lIns="91440" tIns="45720" rIns="91440" bIns="45720" anchor="t" anchorCtr="0"/>
            <a:lstStyle/>
            <a:p>
              <a:pPr lvl="0"/>
              <a:endParaRPr lang="ja-JP" altLang="en-US"/>
            </a:p>
          </p:txBody>
        </p:sp>
        <p:sp>
          <p:nvSpPr>
            <p:cNvPr id="107" name="Freeform 23"/>
            <p:cNvSpPr>
              <a:spLocks noEditPoints="1"/>
            </p:cNvSpPr>
            <p:nvPr/>
          </p:nvSpPr>
          <p:spPr>
            <a:xfrm>
              <a:off x="3421063" y="4578350"/>
              <a:ext cx="811212" cy="1589087"/>
            </a:xfrm>
            <a:custGeom>
              <a:avLst/>
              <a:gdLst>
                <a:gd name="T0" fmla="*/ 539 w 565"/>
                <a:gd name="T1" fmla="*/ 164 h 1106"/>
                <a:gd name="T2" fmla="*/ 412 w 565"/>
                <a:gd name="T3" fmla="*/ 1 h 1106"/>
                <a:gd name="T4" fmla="*/ 391 w 565"/>
                <a:gd name="T5" fmla="*/ 0 h 1106"/>
                <a:gd name="T6" fmla="*/ 239 w 565"/>
                <a:gd name="T7" fmla="*/ 115 h 1106"/>
                <a:gd name="T8" fmla="*/ 232 w 565"/>
                <a:gd name="T9" fmla="*/ 132 h 1106"/>
                <a:gd name="T10" fmla="*/ 12 w 565"/>
                <a:gd name="T11" fmla="*/ 344 h 1106"/>
                <a:gd name="T12" fmla="*/ 70 w 565"/>
                <a:gd name="T13" fmla="*/ 551 h 1106"/>
                <a:gd name="T14" fmla="*/ 38 w 565"/>
                <a:gd name="T15" fmla="*/ 632 h 1106"/>
                <a:gd name="T16" fmla="*/ 39 w 565"/>
                <a:gd name="T17" fmla="*/ 643 h 1106"/>
                <a:gd name="T18" fmla="*/ 49 w 565"/>
                <a:gd name="T19" fmla="*/ 650 h 1106"/>
                <a:gd name="T20" fmla="*/ 264 w 565"/>
                <a:gd name="T21" fmla="*/ 685 h 1106"/>
                <a:gd name="T22" fmla="*/ 264 w 565"/>
                <a:gd name="T23" fmla="*/ 1013 h 1106"/>
                <a:gd name="T24" fmla="*/ 357 w 565"/>
                <a:gd name="T25" fmla="*/ 1106 h 1106"/>
                <a:gd name="T26" fmla="*/ 450 w 565"/>
                <a:gd name="T27" fmla="*/ 1013 h 1106"/>
                <a:gd name="T28" fmla="*/ 450 w 565"/>
                <a:gd name="T29" fmla="*/ 716 h 1106"/>
                <a:gd name="T30" fmla="*/ 549 w 565"/>
                <a:gd name="T31" fmla="*/ 732 h 1106"/>
                <a:gd name="T32" fmla="*/ 551 w 565"/>
                <a:gd name="T33" fmla="*/ 732 h 1106"/>
                <a:gd name="T34" fmla="*/ 560 w 565"/>
                <a:gd name="T35" fmla="*/ 729 h 1106"/>
                <a:gd name="T36" fmla="*/ 564 w 565"/>
                <a:gd name="T37" fmla="*/ 718 h 1106"/>
                <a:gd name="T38" fmla="*/ 539 w 565"/>
                <a:gd name="T39" fmla="*/ 164 h 1106"/>
                <a:gd name="T40" fmla="*/ 425 w 565"/>
                <a:gd name="T41" fmla="*/ 447 h 1106"/>
                <a:gd name="T42" fmla="*/ 425 w 565"/>
                <a:gd name="T43" fmla="*/ 447 h 1106"/>
                <a:gd name="T44" fmla="*/ 425 w 565"/>
                <a:gd name="T45" fmla="*/ 447 h 1106"/>
                <a:gd name="T46" fmla="*/ 239 w 565"/>
                <a:gd name="T47" fmla="*/ 471 h 1106"/>
                <a:gd name="T48" fmla="*/ 229 w 565"/>
                <a:gd name="T49" fmla="*/ 471 h 1106"/>
                <a:gd name="T50" fmla="*/ 148 w 565"/>
                <a:gd name="T51" fmla="*/ 400 h 1106"/>
                <a:gd name="T52" fmla="*/ 164 w 565"/>
                <a:gd name="T53" fmla="*/ 340 h 1106"/>
                <a:gd name="T54" fmla="*/ 219 w 565"/>
                <a:gd name="T55" fmla="*/ 308 h 1106"/>
                <a:gd name="T56" fmla="*/ 323 w 565"/>
                <a:gd name="T57" fmla="*/ 295 h 1106"/>
                <a:gd name="T58" fmla="*/ 305 w 565"/>
                <a:gd name="T59" fmla="*/ 155 h 1106"/>
                <a:gd name="T60" fmla="*/ 322 w 565"/>
                <a:gd name="T61" fmla="*/ 95 h 1106"/>
                <a:gd name="T62" fmla="*/ 376 w 565"/>
                <a:gd name="T63" fmla="*/ 64 h 1106"/>
                <a:gd name="T64" fmla="*/ 386 w 565"/>
                <a:gd name="T65" fmla="*/ 63 h 1106"/>
                <a:gd name="T66" fmla="*/ 468 w 565"/>
                <a:gd name="T67" fmla="*/ 135 h 1106"/>
                <a:gd name="T68" fmla="*/ 495 w 565"/>
                <a:gd name="T69" fmla="*/ 356 h 1106"/>
                <a:gd name="T70" fmla="*/ 425 w 565"/>
                <a:gd name="T71" fmla="*/ 447 h 1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1106">
                  <a:moveTo>
                    <a:pt x="539" y="164"/>
                  </a:moveTo>
                  <a:cubicBezTo>
                    <a:pt x="536" y="81"/>
                    <a:pt x="482" y="13"/>
                    <a:pt x="412" y="1"/>
                  </a:cubicBezTo>
                  <a:cubicBezTo>
                    <a:pt x="405" y="0"/>
                    <a:pt x="398" y="0"/>
                    <a:pt x="391" y="0"/>
                  </a:cubicBezTo>
                  <a:cubicBezTo>
                    <a:pt x="326" y="0"/>
                    <a:pt x="265" y="46"/>
                    <a:pt x="239" y="115"/>
                  </a:cubicBezTo>
                  <a:quadBezTo>
                    <a:pt x="232" y="132"/>
                    <a:pt x="232" y="132"/>
                  </a:quadBezTo>
                  <a:cubicBezTo>
                    <a:pt x="120" y="146"/>
                    <a:pt x="31" y="232"/>
                    <a:pt x="12" y="344"/>
                  </a:cubicBezTo>
                  <a:cubicBezTo>
                    <a:pt x="0" y="419"/>
                    <a:pt x="21" y="493"/>
                    <a:pt x="70" y="551"/>
                  </a:cubicBezTo>
                  <a:quadBezTo>
                    <a:pt x="38" y="632"/>
                    <a:pt x="38" y="632"/>
                  </a:quadBezTo>
                  <a:cubicBezTo>
                    <a:pt x="37" y="635"/>
                    <a:pt x="37" y="640"/>
                    <a:pt x="39" y="643"/>
                  </a:cubicBezTo>
                  <a:cubicBezTo>
                    <a:pt x="41" y="647"/>
                    <a:pt x="45" y="649"/>
                    <a:pt x="49" y="650"/>
                  </a:cubicBezTo>
                  <a:quadBezTo>
                    <a:pt x="264" y="685"/>
                    <a:pt x="264" y="685"/>
                  </a:quadBezTo>
                  <a:quadBezTo>
                    <a:pt x="264" y="1013"/>
                    <a:pt x="264" y="1013"/>
                  </a:quadBezTo>
                  <a:cubicBezTo>
                    <a:pt x="264" y="1064"/>
                    <a:pt x="305" y="1106"/>
                    <a:pt x="357" y="1106"/>
                  </a:cubicBezTo>
                  <a:cubicBezTo>
                    <a:pt x="408" y="1106"/>
                    <a:pt x="450" y="1064"/>
                    <a:pt x="450" y="1013"/>
                  </a:cubicBezTo>
                  <a:quadBezTo>
                    <a:pt x="450" y="716"/>
                    <a:pt x="450" y="716"/>
                  </a:quadBezTo>
                  <a:quadBezTo>
                    <a:pt x="549" y="732"/>
                    <a:pt x="549" y="732"/>
                  </a:quadBezTo>
                  <a:cubicBezTo>
                    <a:pt x="549" y="732"/>
                    <a:pt x="550" y="732"/>
                    <a:pt x="551" y="732"/>
                  </a:cubicBezTo>
                  <a:cubicBezTo>
                    <a:pt x="554" y="732"/>
                    <a:pt x="557" y="731"/>
                    <a:pt x="560" y="729"/>
                  </a:cubicBezTo>
                  <a:cubicBezTo>
                    <a:pt x="563" y="726"/>
                    <a:pt x="565" y="722"/>
                    <a:pt x="564" y="718"/>
                  </a:cubicBezTo>
                  <a:lnTo>
                    <a:pt x="539" y="164"/>
                  </a:lnTo>
                  <a:close/>
                  <a:moveTo>
                    <a:pt x="425" y="447"/>
                  </a:moveTo>
                  <a:quadBezTo>
                    <a:pt x="425" y="447"/>
                    <a:pt x="425" y="447"/>
                  </a:quadBezTo>
                  <a:quadBezTo>
                    <a:pt x="425" y="447"/>
                    <a:pt x="425" y="447"/>
                  </a:quadBezTo>
                  <a:quadBezTo>
                    <a:pt x="239" y="471"/>
                    <a:pt x="239" y="471"/>
                  </a:quadBezTo>
                  <a:cubicBezTo>
                    <a:pt x="236" y="471"/>
                    <a:pt x="232" y="471"/>
                    <a:pt x="229" y="471"/>
                  </a:cubicBezTo>
                  <a:cubicBezTo>
                    <a:pt x="188" y="471"/>
                    <a:pt x="153" y="441"/>
                    <a:pt x="148" y="400"/>
                  </a:cubicBezTo>
                  <a:cubicBezTo>
                    <a:pt x="145" y="378"/>
                    <a:pt x="151" y="357"/>
                    <a:pt x="164" y="340"/>
                  </a:cubicBezTo>
                  <a:cubicBezTo>
                    <a:pt x="178" y="322"/>
                    <a:pt x="197" y="311"/>
                    <a:pt x="219" y="308"/>
                  </a:cubicBezTo>
                  <a:quadBezTo>
                    <a:pt x="323" y="295"/>
                    <a:pt x="323" y="295"/>
                  </a:quadBezTo>
                  <a:quadBezTo>
                    <a:pt x="305" y="155"/>
                    <a:pt x="305" y="155"/>
                  </a:quadBezTo>
                  <a:cubicBezTo>
                    <a:pt x="303" y="134"/>
                    <a:pt x="308" y="112"/>
                    <a:pt x="322" y="95"/>
                  </a:cubicBezTo>
                  <a:cubicBezTo>
                    <a:pt x="335" y="78"/>
                    <a:pt x="354" y="67"/>
                    <a:pt x="376" y="64"/>
                  </a:cubicBezTo>
                  <a:cubicBezTo>
                    <a:pt x="379" y="63"/>
                    <a:pt x="383" y="63"/>
                    <a:pt x="386" y="63"/>
                  </a:cubicBezTo>
                  <a:cubicBezTo>
                    <a:pt x="428" y="63"/>
                    <a:pt x="463" y="94"/>
                    <a:pt x="468" y="135"/>
                  </a:cubicBezTo>
                  <a:quadBezTo>
                    <a:pt x="495" y="356"/>
                    <a:pt x="495" y="356"/>
                  </a:quadBezTo>
                  <a:cubicBezTo>
                    <a:pt x="501" y="401"/>
                    <a:pt x="470" y="442"/>
                    <a:pt x="425" y="447"/>
                  </a:cubicBezTo>
                  <a:close/>
                </a:path>
              </a:pathLst>
            </a:custGeom>
            <a:grpFill/>
            <a:ln>
              <a:noFill/>
            </a:ln>
          </p:spPr>
          <p:txBody>
            <a:bodyPr vert="horz" wrap="square" lIns="91440" tIns="45720" rIns="91440" bIns="45720" anchor="t" anchorCtr="0"/>
            <a:lstStyle/>
            <a:p>
              <a:pPr lvl="0"/>
              <a:endParaRPr lang="ja-JP" altLang="en-US"/>
            </a:p>
          </p:txBody>
        </p:sp>
        <p:sp>
          <p:nvSpPr>
            <p:cNvPr id="108" name="Freeform 24"/>
            <p:cNvSpPr>
              <a:spLocks noEditPoints="1"/>
            </p:cNvSpPr>
            <p:nvPr/>
          </p:nvSpPr>
          <p:spPr>
            <a:xfrm>
              <a:off x="3640138" y="4006850"/>
              <a:ext cx="646112" cy="561975"/>
            </a:xfrm>
            <a:custGeom>
              <a:avLst/>
              <a:gdLst>
                <a:gd name="T0" fmla="*/ 448 w 449"/>
                <a:gd name="T1" fmla="*/ 274 h 391"/>
                <a:gd name="T2" fmla="*/ 222 w 449"/>
                <a:gd name="T3" fmla="*/ 2 h 391"/>
                <a:gd name="T4" fmla="*/ 193 w 449"/>
                <a:gd name="T5" fmla="*/ 0 h 391"/>
                <a:gd name="T6" fmla="*/ 103 w 449"/>
                <a:gd name="T7" fmla="*/ 25 h 391"/>
                <a:gd name="T8" fmla="*/ 18 w 449"/>
                <a:gd name="T9" fmla="*/ 72 h 391"/>
                <a:gd name="T10" fmla="*/ 23 w 449"/>
                <a:gd name="T11" fmla="*/ 131 h 391"/>
                <a:gd name="T12" fmla="*/ 10 w 449"/>
                <a:gd name="T13" fmla="*/ 252 h 391"/>
                <a:gd name="T14" fmla="*/ 187 w 449"/>
                <a:gd name="T15" fmla="*/ 391 h 391"/>
                <a:gd name="T16" fmla="*/ 229 w 449"/>
                <a:gd name="T17" fmla="*/ 386 h 391"/>
                <a:gd name="T18" fmla="*/ 304 w 449"/>
                <a:gd name="T19" fmla="*/ 348 h 391"/>
                <a:gd name="T20" fmla="*/ 442 w 449"/>
                <a:gd name="T21" fmla="*/ 288 h 391"/>
                <a:gd name="T22" fmla="*/ 448 w 449"/>
                <a:gd name="T23" fmla="*/ 274 h 391"/>
                <a:gd name="T24" fmla="*/ 223 w 449"/>
                <a:gd name="T25" fmla="*/ 359 h 391"/>
                <a:gd name="T26" fmla="*/ 37 w 449"/>
                <a:gd name="T27" fmla="*/ 245 h 391"/>
                <a:gd name="T28" fmla="*/ 42 w 449"/>
                <a:gd name="T29" fmla="*/ 156 h 391"/>
                <a:gd name="T30" fmla="*/ 139 w 449"/>
                <a:gd name="T31" fmla="*/ 203 h 391"/>
                <a:gd name="T32" fmla="*/ 222 w 449"/>
                <a:gd name="T33" fmla="*/ 246 h 391"/>
                <a:gd name="T34" fmla="*/ 203 w 449"/>
                <a:gd name="T35" fmla="*/ 323 h 391"/>
                <a:gd name="T36" fmla="*/ 203 w 449"/>
                <a:gd name="T37" fmla="*/ 336 h 391"/>
                <a:gd name="T38" fmla="*/ 213 w 449"/>
                <a:gd name="T39" fmla="*/ 344 h 391"/>
                <a:gd name="T40" fmla="*/ 229 w 449"/>
                <a:gd name="T41" fmla="*/ 346 h 391"/>
                <a:gd name="T42" fmla="*/ 252 w 449"/>
                <a:gd name="T43" fmla="*/ 349 h 391"/>
                <a:gd name="T44" fmla="*/ 223 w 449"/>
                <a:gd name="T45" fmla="*/ 359 h 3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391">
                  <a:moveTo>
                    <a:pt x="448" y="274"/>
                  </a:moveTo>
                  <a:cubicBezTo>
                    <a:pt x="445" y="263"/>
                    <a:pt x="384" y="22"/>
                    <a:pt x="222" y="2"/>
                  </a:cubicBezTo>
                  <a:cubicBezTo>
                    <a:pt x="211" y="1"/>
                    <a:pt x="202" y="0"/>
                    <a:pt x="193" y="0"/>
                  </a:cubicBezTo>
                  <a:cubicBezTo>
                    <a:pt x="160" y="0"/>
                    <a:pt x="131" y="8"/>
                    <a:pt x="103" y="25"/>
                  </a:cubicBezTo>
                  <a:cubicBezTo>
                    <a:pt x="89" y="27"/>
                    <a:pt x="36" y="37"/>
                    <a:pt x="18" y="72"/>
                  </a:cubicBezTo>
                  <a:cubicBezTo>
                    <a:pt x="10" y="89"/>
                    <a:pt x="11" y="109"/>
                    <a:pt x="23" y="131"/>
                  </a:cubicBezTo>
                  <a:cubicBezTo>
                    <a:pt x="5" y="168"/>
                    <a:pt x="0" y="211"/>
                    <a:pt x="10" y="252"/>
                  </a:cubicBezTo>
                  <a:cubicBezTo>
                    <a:pt x="30" y="335"/>
                    <a:pt x="105" y="391"/>
                    <a:pt x="187" y="391"/>
                  </a:cubicBezTo>
                  <a:cubicBezTo>
                    <a:pt x="201" y="391"/>
                    <a:pt x="215" y="389"/>
                    <a:pt x="229" y="386"/>
                  </a:cubicBezTo>
                  <a:cubicBezTo>
                    <a:pt x="257" y="379"/>
                    <a:pt x="283" y="366"/>
                    <a:pt x="304" y="348"/>
                  </a:cubicBezTo>
                  <a:cubicBezTo>
                    <a:pt x="344" y="342"/>
                    <a:pt x="388" y="323"/>
                    <a:pt x="442" y="288"/>
                  </a:cubicBezTo>
                  <a:cubicBezTo>
                    <a:pt x="447" y="285"/>
                    <a:pt x="449" y="279"/>
                    <a:pt x="448" y="274"/>
                  </a:cubicBezTo>
                  <a:close/>
                  <a:moveTo>
                    <a:pt x="223" y="359"/>
                  </a:moveTo>
                  <a:cubicBezTo>
                    <a:pt x="140" y="379"/>
                    <a:pt x="56" y="328"/>
                    <a:pt x="37" y="245"/>
                  </a:cubicBezTo>
                  <a:cubicBezTo>
                    <a:pt x="29" y="215"/>
                    <a:pt x="31" y="184"/>
                    <a:pt x="42" y="156"/>
                  </a:cubicBezTo>
                  <a:cubicBezTo>
                    <a:pt x="68" y="183"/>
                    <a:pt x="106" y="194"/>
                    <a:pt x="139" y="203"/>
                  </a:cubicBezTo>
                  <a:cubicBezTo>
                    <a:pt x="173" y="213"/>
                    <a:pt x="205" y="222"/>
                    <a:pt x="222" y="246"/>
                  </a:cubicBezTo>
                  <a:cubicBezTo>
                    <a:pt x="223" y="271"/>
                    <a:pt x="218" y="297"/>
                    <a:pt x="203" y="323"/>
                  </a:cubicBezTo>
                  <a:cubicBezTo>
                    <a:pt x="201" y="327"/>
                    <a:pt x="201" y="332"/>
                    <a:pt x="203" y="336"/>
                  </a:cubicBezTo>
                  <a:cubicBezTo>
                    <a:pt x="205" y="340"/>
                    <a:pt x="209" y="343"/>
                    <a:pt x="213" y="344"/>
                  </a:cubicBezTo>
                  <a:cubicBezTo>
                    <a:pt x="218" y="344"/>
                    <a:pt x="223" y="345"/>
                    <a:pt x="229" y="346"/>
                  </a:cubicBezTo>
                  <a:cubicBezTo>
                    <a:pt x="236" y="347"/>
                    <a:pt x="244" y="348"/>
                    <a:pt x="252" y="349"/>
                  </a:cubicBezTo>
                  <a:cubicBezTo>
                    <a:pt x="243" y="353"/>
                    <a:pt x="233" y="357"/>
                    <a:pt x="223" y="359"/>
                  </a:cubicBezTo>
                  <a:close/>
                </a:path>
              </a:pathLst>
            </a:custGeom>
            <a:grpFill/>
            <a:ln>
              <a:noFill/>
            </a:ln>
          </p:spPr>
          <p:txBody>
            <a:bodyPr vert="horz" wrap="square" lIns="91440" tIns="45720" rIns="91440" bIns="45720" anchor="t" anchorCtr="0"/>
            <a:lstStyle/>
            <a:p>
              <a:pPr lvl="0"/>
              <a:endParaRPr lang="ja-JP" altLang="en-US"/>
            </a:p>
          </p:txBody>
        </p:sp>
        <p:sp>
          <p:nvSpPr>
            <p:cNvPr id="109" name="Line 25"/>
            <p:cNvSpPr>
              <a:spLocks noChangeShapeType="1"/>
            </p:cNvSpPr>
            <p:nvPr/>
          </p:nvSpPr>
          <p:spPr>
            <a:xfrm>
              <a:off x="4035425" y="4470400"/>
              <a:ext cx="0" cy="0"/>
            </a:xfrm>
            <a:prstGeom prst="line">
              <a:avLst/>
            </a:prstGeom>
            <a:grpFill/>
            <a:ln>
              <a:noFill/>
            </a:ln>
          </p:spPr>
          <p:txBody>
            <a:bodyPr vert="horz" wrap="square" lIns="91440" tIns="45720" rIns="91440" bIns="45720" anchor="t" anchorCtr="0"/>
            <a:lstStyle/>
            <a:p>
              <a:pPr lvl="0"/>
              <a:endParaRPr lang="ja-JP" altLang="en-US"/>
            </a:p>
          </p:txBody>
        </p:sp>
        <p:sp>
          <p:nvSpPr>
            <p:cNvPr id="110" name="Line 26"/>
            <p:cNvSpPr>
              <a:spLocks noChangeShapeType="1"/>
            </p:cNvSpPr>
            <p:nvPr/>
          </p:nvSpPr>
          <p:spPr>
            <a:xfrm>
              <a:off x="4035425" y="4470400"/>
              <a:ext cx="0" cy="0"/>
            </a:xfrm>
            <a:prstGeom prst="line">
              <a:avLst/>
            </a:prstGeom>
            <a:grpFill/>
            <a:ln>
              <a:noFill/>
            </a:ln>
          </p:spPr>
          <p:txBody>
            <a:bodyPr vert="horz" wrap="square" lIns="91440" tIns="45720" rIns="91440" bIns="45720" anchor="t" anchorCtr="0"/>
            <a:lstStyle/>
            <a:p>
              <a:pPr lvl="0"/>
              <a:endParaRPr lang="ja-JP" altLang="en-US"/>
            </a:p>
          </p:txBody>
        </p:sp>
      </p:grpSp>
      <p:grpSp>
        <p:nvGrpSpPr>
          <p:cNvPr id="62" name="グループ化 61"/>
          <p:cNvGrpSpPr/>
          <p:nvPr/>
        </p:nvGrpSpPr>
        <p:grpSpPr>
          <a:xfrm rot="0">
            <a:off x="4301191" y="4281364"/>
            <a:ext cx="144000" cy="360000"/>
            <a:chOff x="3421063" y="4006850"/>
            <a:chExt cx="865187" cy="2160587"/>
          </a:xfrm>
          <a:solidFill>
            <a:srgbClr val="ff6699"/>
          </a:solidFill>
        </p:grpSpPr>
        <p:sp>
          <p:nvSpPr>
            <p:cNvPr id="171" name="Freeform 22"/>
            <p:cNvSpPr/>
            <p:nvPr/>
          </p:nvSpPr>
          <p:spPr>
            <a:xfrm>
              <a:off x="3668713" y="4706938"/>
              <a:ext cx="430212" cy="509587"/>
            </a:xfrm>
            <a:custGeom>
              <a:avLst/>
              <a:gdLst>
                <a:gd name="T0" fmla="*/ 268 w 299"/>
                <a:gd name="T1" fmla="*/ 48 h 354"/>
                <a:gd name="T2" fmla="*/ 213 w 299"/>
                <a:gd name="T3" fmla="*/ 0 h 354"/>
                <a:gd name="T4" fmla="*/ 206 w 299"/>
                <a:gd name="T5" fmla="*/ 1 h 354"/>
                <a:gd name="T6" fmla="*/ 170 w 299"/>
                <a:gd name="T7" fmla="*/ 22 h 354"/>
                <a:gd name="T8" fmla="*/ 159 w 299"/>
                <a:gd name="T9" fmla="*/ 62 h 354"/>
                <a:gd name="T10" fmla="*/ 179 w 299"/>
                <a:gd name="T11" fmla="*/ 215 h 354"/>
                <a:gd name="T12" fmla="*/ 167 w 299"/>
                <a:gd name="T13" fmla="*/ 231 h 354"/>
                <a:gd name="T14" fmla="*/ 49 w 299"/>
                <a:gd name="T15" fmla="*/ 245 h 354"/>
                <a:gd name="T16" fmla="*/ 13 w 299"/>
                <a:gd name="T17" fmla="*/ 266 h 354"/>
                <a:gd name="T18" fmla="*/ 2 w 299"/>
                <a:gd name="T19" fmla="*/ 307 h 354"/>
                <a:gd name="T20" fmla="*/ 56 w 299"/>
                <a:gd name="T21" fmla="*/ 354 h 354"/>
                <a:gd name="T22" fmla="*/ 63 w 299"/>
                <a:gd name="T23" fmla="*/ 354 h 354"/>
                <a:gd name="T24" fmla="*/ 248 w 299"/>
                <a:gd name="T25" fmla="*/ 331 h 354"/>
                <a:gd name="T26" fmla="*/ 248 w 299"/>
                <a:gd name="T27" fmla="*/ 330 h 354"/>
                <a:gd name="T28" fmla="*/ 249 w 299"/>
                <a:gd name="T29" fmla="*/ 330 h 354"/>
                <a:gd name="T30" fmla="*/ 296 w 299"/>
                <a:gd name="T31" fmla="*/ 269 h 354"/>
                <a:gd name="T32" fmla="*/ 268 w 299"/>
                <a:gd name="T33" fmla="*/ 48 h 3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 h="354">
                  <a:moveTo>
                    <a:pt x="268" y="48"/>
                  </a:moveTo>
                  <a:cubicBezTo>
                    <a:pt x="264" y="21"/>
                    <a:pt x="241" y="0"/>
                    <a:pt x="213" y="0"/>
                  </a:cubicBezTo>
                  <a:cubicBezTo>
                    <a:pt x="211" y="0"/>
                    <a:pt x="209" y="1"/>
                    <a:pt x="206" y="1"/>
                  </a:cubicBezTo>
                  <a:cubicBezTo>
                    <a:pt x="192" y="3"/>
                    <a:pt x="179" y="10"/>
                    <a:pt x="170" y="22"/>
                  </a:cubicBezTo>
                  <a:cubicBezTo>
                    <a:pt x="161" y="33"/>
                    <a:pt x="158" y="47"/>
                    <a:pt x="159" y="62"/>
                  </a:cubicBezTo>
                  <a:quadBezTo>
                    <a:pt x="179" y="215"/>
                    <a:pt x="179" y="215"/>
                  </a:quadBezTo>
                  <a:cubicBezTo>
                    <a:pt x="180" y="223"/>
                    <a:pt x="174" y="230"/>
                    <a:pt x="167" y="231"/>
                  </a:cubicBezTo>
                  <a:quadBezTo>
                    <a:pt x="49" y="245"/>
                    <a:pt x="49" y="245"/>
                  </a:quadBezTo>
                  <a:cubicBezTo>
                    <a:pt x="35" y="247"/>
                    <a:pt x="22" y="255"/>
                    <a:pt x="13" y="266"/>
                  </a:cubicBezTo>
                  <a:cubicBezTo>
                    <a:pt x="4" y="278"/>
                    <a:pt x="0" y="292"/>
                    <a:pt x="2" y="307"/>
                  </a:cubicBezTo>
                  <a:cubicBezTo>
                    <a:pt x="5" y="334"/>
                    <a:pt x="29" y="354"/>
                    <a:pt x="56" y="354"/>
                  </a:cubicBezTo>
                  <a:cubicBezTo>
                    <a:pt x="58" y="354"/>
                    <a:pt x="61" y="354"/>
                    <a:pt x="63" y="354"/>
                  </a:cubicBezTo>
                  <a:quadBezTo>
                    <a:pt x="248" y="331"/>
                    <a:pt x="248" y="331"/>
                  </a:quadBezTo>
                  <a:quadBezTo>
                    <a:pt x="248" y="330"/>
                    <a:pt x="248" y="330"/>
                  </a:quadBezTo>
                  <a:cubicBezTo>
                    <a:pt x="248" y="330"/>
                    <a:pt x="249" y="330"/>
                    <a:pt x="249" y="330"/>
                  </a:cubicBezTo>
                  <a:cubicBezTo>
                    <a:pt x="278" y="327"/>
                    <a:pt x="299" y="299"/>
                    <a:pt x="296" y="269"/>
                  </a:cubicBezTo>
                  <a:lnTo>
                    <a:pt x="268" y="48"/>
                  </a:lnTo>
                  <a:close/>
                </a:path>
              </a:pathLst>
            </a:custGeom>
            <a:grpFill/>
            <a:ln>
              <a:noFill/>
            </a:ln>
          </p:spPr>
          <p:txBody>
            <a:bodyPr vert="horz" wrap="square" lIns="91440" tIns="45720" rIns="91440" bIns="45720" anchor="t" anchorCtr="0"/>
            <a:lstStyle/>
            <a:p>
              <a:pPr lvl="0"/>
              <a:endParaRPr lang="ja-JP" altLang="en-US"/>
            </a:p>
          </p:txBody>
        </p:sp>
        <p:sp>
          <p:nvSpPr>
            <p:cNvPr id="172" name="Freeform 23"/>
            <p:cNvSpPr>
              <a:spLocks noEditPoints="1"/>
            </p:cNvSpPr>
            <p:nvPr/>
          </p:nvSpPr>
          <p:spPr>
            <a:xfrm>
              <a:off x="3421063" y="4578350"/>
              <a:ext cx="811212" cy="1589087"/>
            </a:xfrm>
            <a:custGeom>
              <a:avLst/>
              <a:gdLst>
                <a:gd name="T0" fmla="*/ 539 w 565"/>
                <a:gd name="T1" fmla="*/ 164 h 1106"/>
                <a:gd name="T2" fmla="*/ 412 w 565"/>
                <a:gd name="T3" fmla="*/ 1 h 1106"/>
                <a:gd name="T4" fmla="*/ 391 w 565"/>
                <a:gd name="T5" fmla="*/ 0 h 1106"/>
                <a:gd name="T6" fmla="*/ 239 w 565"/>
                <a:gd name="T7" fmla="*/ 115 h 1106"/>
                <a:gd name="T8" fmla="*/ 232 w 565"/>
                <a:gd name="T9" fmla="*/ 132 h 1106"/>
                <a:gd name="T10" fmla="*/ 12 w 565"/>
                <a:gd name="T11" fmla="*/ 344 h 1106"/>
                <a:gd name="T12" fmla="*/ 70 w 565"/>
                <a:gd name="T13" fmla="*/ 551 h 1106"/>
                <a:gd name="T14" fmla="*/ 38 w 565"/>
                <a:gd name="T15" fmla="*/ 632 h 1106"/>
                <a:gd name="T16" fmla="*/ 39 w 565"/>
                <a:gd name="T17" fmla="*/ 643 h 1106"/>
                <a:gd name="T18" fmla="*/ 49 w 565"/>
                <a:gd name="T19" fmla="*/ 650 h 1106"/>
                <a:gd name="T20" fmla="*/ 264 w 565"/>
                <a:gd name="T21" fmla="*/ 685 h 1106"/>
                <a:gd name="T22" fmla="*/ 264 w 565"/>
                <a:gd name="T23" fmla="*/ 1013 h 1106"/>
                <a:gd name="T24" fmla="*/ 357 w 565"/>
                <a:gd name="T25" fmla="*/ 1106 h 1106"/>
                <a:gd name="T26" fmla="*/ 450 w 565"/>
                <a:gd name="T27" fmla="*/ 1013 h 1106"/>
                <a:gd name="T28" fmla="*/ 450 w 565"/>
                <a:gd name="T29" fmla="*/ 716 h 1106"/>
                <a:gd name="T30" fmla="*/ 549 w 565"/>
                <a:gd name="T31" fmla="*/ 732 h 1106"/>
                <a:gd name="T32" fmla="*/ 551 w 565"/>
                <a:gd name="T33" fmla="*/ 732 h 1106"/>
                <a:gd name="T34" fmla="*/ 560 w 565"/>
                <a:gd name="T35" fmla="*/ 729 h 1106"/>
                <a:gd name="T36" fmla="*/ 564 w 565"/>
                <a:gd name="T37" fmla="*/ 718 h 1106"/>
                <a:gd name="T38" fmla="*/ 539 w 565"/>
                <a:gd name="T39" fmla="*/ 164 h 1106"/>
                <a:gd name="T40" fmla="*/ 425 w 565"/>
                <a:gd name="T41" fmla="*/ 447 h 1106"/>
                <a:gd name="T42" fmla="*/ 425 w 565"/>
                <a:gd name="T43" fmla="*/ 447 h 1106"/>
                <a:gd name="T44" fmla="*/ 425 w 565"/>
                <a:gd name="T45" fmla="*/ 447 h 1106"/>
                <a:gd name="T46" fmla="*/ 239 w 565"/>
                <a:gd name="T47" fmla="*/ 471 h 1106"/>
                <a:gd name="T48" fmla="*/ 229 w 565"/>
                <a:gd name="T49" fmla="*/ 471 h 1106"/>
                <a:gd name="T50" fmla="*/ 148 w 565"/>
                <a:gd name="T51" fmla="*/ 400 h 1106"/>
                <a:gd name="T52" fmla="*/ 164 w 565"/>
                <a:gd name="T53" fmla="*/ 340 h 1106"/>
                <a:gd name="T54" fmla="*/ 219 w 565"/>
                <a:gd name="T55" fmla="*/ 308 h 1106"/>
                <a:gd name="T56" fmla="*/ 323 w 565"/>
                <a:gd name="T57" fmla="*/ 295 h 1106"/>
                <a:gd name="T58" fmla="*/ 305 w 565"/>
                <a:gd name="T59" fmla="*/ 155 h 1106"/>
                <a:gd name="T60" fmla="*/ 322 w 565"/>
                <a:gd name="T61" fmla="*/ 95 h 1106"/>
                <a:gd name="T62" fmla="*/ 376 w 565"/>
                <a:gd name="T63" fmla="*/ 64 h 1106"/>
                <a:gd name="T64" fmla="*/ 386 w 565"/>
                <a:gd name="T65" fmla="*/ 63 h 1106"/>
                <a:gd name="T66" fmla="*/ 468 w 565"/>
                <a:gd name="T67" fmla="*/ 135 h 1106"/>
                <a:gd name="T68" fmla="*/ 495 w 565"/>
                <a:gd name="T69" fmla="*/ 356 h 1106"/>
                <a:gd name="T70" fmla="*/ 425 w 565"/>
                <a:gd name="T71" fmla="*/ 447 h 1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1106">
                  <a:moveTo>
                    <a:pt x="539" y="164"/>
                  </a:moveTo>
                  <a:cubicBezTo>
                    <a:pt x="536" y="81"/>
                    <a:pt x="482" y="13"/>
                    <a:pt x="412" y="1"/>
                  </a:cubicBezTo>
                  <a:cubicBezTo>
                    <a:pt x="405" y="0"/>
                    <a:pt x="398" y="0"/>
                    <a:pt x="391" y="0"/>
                  </a:cubicBezTo>
                  <a:cubicBezTo>
                    <a:pt x="326" y="0"/>
                    <a:pt x="265" y="46"/>
                    <a:pt x="239" y="115"/>
                  </a:cubicBezTo>
                  <a:quadBezTo>
                    <a:pt x="232" y="132"/>
                    <a:pt x="232" y="132"/>
                  </a:quadBezTo>
                  <a:cubicBezTo>
                    <a:pt x="120" y="146"/>
                    <a:pt x="31" y="232"/>
                    <a:pt x="12" y="344"/>
                  </a:cubicBezTo>
                  <a:cubicBezTo>
                    <a:pt x="0" y="419"/>
                    <a:pt x="21" y="493"/>
                    <a:pt x="70" y="551"/>
                  </a:cubicBezTo>
                  <a:quadBezTo>
                    <a:pt x="38" y="632"/>
                    <a:pt x="38" y="632"/>
                  </a:quadBezTo>
                  <a:cubicBezTo>
                    <a:pt x="37" y="635"/>
                    <a:pt x="37" y="640"/>
                    <a:pt x="39" y="643"/>
                  </a:cubicBezTo>
                  <a:cubicBezTo>
                    <a:pt x="41" y="647"/>
                    <a:pt x="45" y="649"/>
                    <a:pt x="49" y="650"/>
                  </a:cubicBezTo>
                  <a:quadBezTo>
                    <a:pt x="264" y="685"/>
                    <a:pt x="264" y="685"/>
                  </a:quadBezTo>
                  <a:quadBezTo>
                    <a:pt x="264" y="1013"/>
                    <a:pt x="264" y="1013"/>
                  </a:quadBezTo>
                  <a:cubicBezTo>
                    <a:pt x="264" y="1064"/>
                    <a:pt x="305" y="1106"/>
                    <a:pt x="357" y="1106"/>
                  </a:cubicBezTo>
                  <a:cubicBezTo>
                    <a:pt x="408" y="1106"/>
                    <a:pt x="450" y="1064"/>
                    <a:pt x="450" y="1013"/>
                  </a:cubicBezTo>
                  <a:quadBezTo>
                    <a:pt x="450" y="716"/>
                    <a:pt x="450" y="716"/>
                  </a:quadBezTo>
                  <a:quadBezTo>
                    <a:pt x="549" y="732"/>
                    <a:pt x="549" y="732"/>
                  </a:quadBezTo>
                  <a:cubicBezTo>
                    <a:pt x="549" y="732"/>
                    <a:pt x="550" y="732"/>
                    <a:pt x="551" y="732"/>
                  </a:cubicBezTo>
                  <a:cubicBezTo>
                    <a:pt x="554" y="732"/>
                    <a:pt x="557" y="731"/>
                    <a:pt x="560" y="729"/>
                  </a:cubicBezTo>
                  <a:cubicBezTo>
                    <a:pt x="563" y="726"/>
                    <a:pt x="565" y="722"/>
                    <a:pt x="564" y="718"/>
                  </a:cubicBezTo>
                  <a:lnTo>
                    <a:pt x="539" y="164"/>
                  </a:lnTo>
                  <a:close/>
                  <a:moveTo>
                    <a:pt x="425" y="447"/>
                  </a:moveTo>
                  <a:quadBezTo>
                    <a:pt x="425" y="447"/>
                    <a:pt x="425" y="447"/>
                  </a:quadBezTo>
                  <a:quadBezTo>
                    <a:pt x="425" y="447"/>
                    <a:pt x="425" y="447"/>
                  </a:quadBezTo>
                  <a:quadBezTo>
                    <a:pt x="239" y="471"/>
                    <a:pt x="239" y="471"/>
                  </a:quadBezTo>
                  <a:cubicBezTo>
                    <a:pt x="236" y="471"/>
                    <a:pt x="232" y="471"/>
                    <a:pt x="229" y="471"/>
                  </a:cubicBezTo>
                  <a:cubicBezTo>
                    <a:pt x="188" y="471"/>
                    <a:pt x="153" y="441"/>
                    <a:pt x="148" y="400"/>
                  </a:cubicBezTo>
                  <a:cubicBezTo>
                    <a:pt x="145" y="378"/>
                    <a:pt x="151" y="357"/>
                    <a:pt x="164" y="340"/>
                  </a:cubicBezTo>
                  <a:cubicBezTo>
                    <a:pt x="178" y="322"/>
                    <a:pt x="197" y="311"/>
                    <a:pt x="219" y="308"/>
                  </a:cubicBezTo>
                  <a:quadBezTo>
                    <a:pt x="323" y="295"/>
                    <a:pt x="323" y="295"/>
                  </a:quadBezTo>
                  <a:quadBezTo>
                    <a:pt x="305" y="155"/>
                    <a:pt x="305" y="155"/>
                  </a:quadBezTo>
                  <a:cubicBezTo>
                    <a:pt x="303" y="134"/>
                    <a:pt x="308" y="112"/>
                    <a:pt x="322" y="95"/>
                  </a:cubicBezTo>
                  <a:cubicBezTo>
                    <a:pt x="335" y="78"/>
                    <a:pt x="354" y="67"/>
                    <a:pt x="376" y="64"/>
                  </a:cubicBezTo>
                  <a:cubicBezTo>
                    <a:pt x="379" y="63"/>
                    <a:pt x="383" y="63"/>
                    <a:pt x="386" y="63"/>
                  </a:cubicBezTo>
                  <a:cubicBezTo>
                    <a:pt x="428" y="63"/>
                    <a:pt x="463" y="94"/>
                    <a:pt x="468" y="135"/>
                  </a:cubicBezTo>
                  <a:quadBezTo>
                    <a:pt x="495" y="356"/>
                    <a:pt x="495" y="356"/>
                  </a:quadBezTo>
                  <a:cubicBezTo>
                    <a:pt x="501" y="401"/>
                    <a:pt x="470" y="442"/>
                    <a:pt x="425" y="447"/>
                  </a:cubicBezTo>
                  <a:close/>
                </a:path>
              </a:pathLst>
            </a:custGeom>
            <a:grpFill/>
            <a:ln>
              <a:noFill/>
            </a:ln>
          </p:spPr>
          <p:txBody>
            <a:bodyPr vert="horz" wrap="square" lIns="91440" tIns="45720" rIns="91440" bIns="45720" anchor="t" anchorCtr="0"/>
            <a:lstStyle/>
            <a:p>
              <a:pPr lvl="0"/>
              <a:endParaRPr lang="ja-JP" altLang="en-US"/>
            </a:p>
          </p:txBody>
        </p:sp>
        <p:sp>
          <p:nvSpPr>
            <p:cNvPr id="173" name="Freeform 24"/>
            <p:cNvSpPr>
              <a:spLocks noEditPoints="1"/>
            </p:cNvSpPr>
            <p:nvPr/>
          </p:nvSpPr>
          <p:spPr>
            <a:xfrm>
              <a:off x="3640138" y="4006850"/>
              <a:ext cx="646112" cy="561975"/>
            </a:xfrm>
            <a:custGeom>
              <a:avLst/>
              <a:gdLst>
                <a:gd name="T0" fmla="*/ 448 w 449"/>
                <a:gd name="T1" fmla="*/ 274 h 391"/>
                <a:gd name="T2" fmla="*/ 222 w 449"/>
                <a:gd name="T3" fmla="*/ 2 h 391"/>
                <a:gd name="T4" fmla="*/ 193 w 449"/>
                <a:gd name="T5" fmla="*/ 0 h 391"/>
                <a:gd name="T6" fmla="*/ 103 w 449"/>
                <a:gd name="T7" fmla="*/ 25 h 391"/>
                <a:gd name="T8" fmla="*/ 18 w 449"/>
                <a:gd name="T9" fmla="*/ 72 h 391"/>
                <a:gd name="T10" fmla="*/ 23 w 449"/>
                <a:gd name="T11" fmla="*/ 131 h 391"/>
                <a:gd name="T12" fmla="*/ 10 w 449"/>
                <a:gd name="T13" fmla="*/ 252 h 391"/>
                <a:gd name="T14" fmla="*/ 187 w 449"/>
                <a:gd name="T15" fmla="*/ 391 h 391"/>
                <a:gd name="T16" fmla="*/ 229 w 449"/>
                <a:gd name="T17" fmla="*/ 386 h 391"/>
                <a:gd name="T18" fmla="*/ 304 w 449"/>
                <a:gd name="T19" fmla="*/ 348 h 391"/>
                <a:gd name="T20" fmla="*/ 442 w 449"/>
                <a:gd name="T21" fmla="*/ 288 h 391"/>
                <a:gd name="T22" fmla="*/ 448 w 449"/>
                <a:gd name="T23" fmla="*/ 274 h 391"/>
                <a:gd name="T24" fmla="*/ 223 w 449"/>
                <a:gd name="T25" fmla="*/ 359 h 391"/>
                <a:gd name="T26" fmla="*/ 37 w 449"/>
                <a:gd name="T27" fmla="*/ 245 h 391"/>
                <a:gd name="T28" fmla="*/ 42 w 449"/>
                <a:gd name="T29" fmla="*/ 156 h 391"/>
                <a:gd name="T30" fmla="*/ 139 w 449"/>
                <a:gd name="T31" fmla="*/ 203 h 391"/>
                <a:gd name="T32" fmla="*/ 222 w 449"/>
                <a:gd name="T33" fmla="*/ 246 h 391"/>
                <a:gd name="T34" fmla="*/ 203 w 449"/>
                <a:gd name="T35" fmla="*/ 323 h 391"/>
                <a:gd name="T36" fmla="*/ 203 w 449"/>
                <a:gd name="T37" fmla="*/ 336 h 391"/>
                <a:gd name="T38" fmla="*/ 213 w 449"/>
                <a:gd name="T39" fmla="*/ 344 h 391"/>
                <a:gd name="T40" fmla="*/ 229 w 449"/>
                <a:gd name="T41" fmla="*/ 346 h 391"/>
                <a:gd name="T42" fmla="*/ 252 w 449"/>
                <a:gd name="T43" fmla="*/ 349 h 391"/>
                <a:gd name="T44" fmla="*/ 223 w 449"/>
                <a:gd name="T45" fmla="*/ 359 h 3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391">
                  <a:moveTo>
                    <a:pt x="448" y="274"/>
                  </a:moveTo>
                  <a:cubicBezTo>
                    <a:pt x="445" y="263"/>
                    <a:pt x="384" y="22"/>
                    <a:pt x="222" y="2"/>
                  </a:cubicBezTo>
                  <a:cubicBezTo>
                    <a:pt x="211" y="1"/>
                    <a:pt x="202" y="0"/>
                    <a:pt x="193" y="0"/>
                  </a:cubicBezTo>
                  <a:cubicBezTo>
                    <a:pt x="160" y="0"/>
                    <a:pt x="131" y="8"/>
                    <a:pt x="103" y="25"/>
                  </a:cubicBezTo>
                  <a:cubicBezTo>
                    <a:pt x="89" y="27"/>
                    <a:pt x="36" y="37"/>
                    <a:pt x="18" y="72"/>
                  </a:cubicBezTo>
                  <a:cubicBezTo>
                    <a:pt x="10" y="89"/>
                    <a:pt x="11" y="109"/>
                    <a:pt x="23" y="131"/>
                  </a:cubicBezTo>
                  <a:cubicBezTo>
                    <a:pt x="5" y="168"/>
                    <a:pt x="0" y="211"/>
                    <a:pt x="10" y="252"/>
                  </a:cubicBezTo>
                  <a:cubicBezTo>
                    <a:pt x="30" y="335"/>
                    <a:pt x="105" y="391"/>
                    <a:pt x="187" y="391"/>
                  </a:cubicBezTo>
                  <a:cubicBezTo>
                    <a:pt x="201" y="391"/>
                    <a:pt x="215" y="389"/>
                    <a:pt x="229" y="386"/>
                  </a:cubicBezTo>
                  <a:cubicBezTo>
                    <a:pt x="257" y="379"/>
                    <a:pt x="283" y="366"/>
                    <a:pt x="304" y="348"/>
                  </a:cubicBezTo>
                  <a:cubicBezTo>
                    <a:pt x="344" y="342"/>
                    <a:pt x="388" y="323"/>
                    <a:pt x="442" y="288"/>
                  </a:cubicBezTo>
                  <a:cubicBezTo>
                    <a:pt x="447" y="285"/>
                    <a:pt x="449" y="279"/>
                    <a:pt x="448" y="274"/>
                  </a:cubicBezTo>
                  <a:close/>
                  <a:moveTo>
                    <a:pt x="223" y="359"/>
                  </a:moveTo>
                  <a:cubicBezTo>
                    <a:pt x="140" y="379"/>
                    <a:pt x="56" y="328"/>
                    <a:pt x="37" y="245"/>
                  </a:cubicBezTo>
                  <a:cubicBezTo>
                    <a:pt x="29" y="215"/>
                    <a:pt x="31" y="184"/>
                    <a:pt x="42" y="156"/>
                  </a:cubicBezTo>
                  <a:cubicBezTo>
                    <a:pt x="68" y="183"/>
                    <a:pt x="106" y="194"/>
                    <a:pt x="139" y="203"/>
                  </a:cubicBezTo>
                  <a:cubicBezTo>
                    <a:pt x="173" y="213"/>
                    <a:pt x="205" y="222"/>
                    <a:pt x="222" y="246"/>
                  </a:cubicBezTo>
                  <a:cubicBezTo>
                    <a:pt x="223" y="271"/>
                    <a:pt x="218" y="297"/>
                    <a:pt x="203" y="323"/>
                  </a:cubicBezTo>
                  <a:cubicBezTo>
                    <a:pt x="201" y="327"/>
                    <a:pt x="201" y="332"/>
                    <a:pt x="203" y="336"/>
                  </a:cubicBezTo>
                  <a:cubicBezTo>
                    <a:pt x="205" y="340"/>
                    <a:pt x="209" y="343"/>
                    <a:pt x="213" y="344"/>
                  </a:cubicBezTo>
                  <a:cubicBezTo>
                    <a:pt x="218" y="344"/>
                    <a:pt x="223" y="345"/>
                    <a:pt x="229" y="346"/>
                  </a:cubicBezTo>
                  <a:cubicBezTo>
                    <a:pt x="236" y="347"/>
                    <a:pt x="244" y="348"/>
                    <a:pt x="252" y="349"/>
                  </a:cubicBezTo>
                  <a:cubicBezTo>
                    <a:pt x="243" y="353"/>
                    <a:pt x="233" y="357"/>
                    <a:pt x="223" y="359"/>
                  </a:cubicBezTo>
                  <a:close/>
                </a:path>
              </a:pathLst>
            </a:custGeom>
            <a:grpFill/>
            <a:ln>
              <a:noFill/>
            </a:ln>
          </p:spPr>
          <p:txBody>
            <a:bodyPr vert="horz" wrap="square" lIns="91440" tIns="45720" rIns="91440" bIns="45720" anchor="t" anchorCtr="0"/>
            <a:lstStyle/>
            <a:p>
              <a:pPr lvl="0"/>
              <a:endParaRPr lang="ja-JP" altLang="en-US"/>
            </a:p>
          </p:txBody>
        </p:sp>
        <p:sp>
          <p:nvSpPr>
            <p:cNvPr id="174" name="Line 25"/>
            <p:cNvSpPr>
              <a:spLocks noChangeShapeType="1"/>
            </p:cNvSpPr>
            <p:nvPr/>
          </p:nvSpPr>
          <p:spPr>
            <a:xfrm>
              <a:off x="4035425" y="4470400"/>
              <a:ext cx="0" cy="0"/>
            </a:xfrm>
            <a:prstGeom prst="line">
              <a:avLst/>
            </a:prstGeom>
            <a:grpFill/>
            <a:ln>
              <a:noFill/>
            </a:ln>
          </p:spPr>
          <p:txBody>
            <a:bodyPr vert="horz" wrap="square" lIns="91440" tIns="45720" rIns="91440" bIns="45720" anchor="t" anchorCtr="0"/>
            <a:lstStyle/>
            <a:p>
              <a:pPr lvl="0"/>
              <a:endParaRPr lang="ja-JP" altLang="en-US"/>
            </a:p>
          </p:txBody>
        </p:sp>
        <p:sp>
          <p:nvSpPr>
            <p:cNvPr id="175" name="Line 26"/>
            <p:cNvSpPr>
              <a:spLocks noChangeShapeType="1"/>
            </p:cNvSpPr>
            <p:nvPr/>
          </p:nvSpPr>
          <p:spPr>
            <a:xfrm>
              <a:off x="4035425" y="4470400"/>
              <a:ext cx="0" cy="0"/>
            </a:xfrm>
            <a:prstGeom prst="line">
              <a:avLst/>
            </a:prstGeom>
            <a:grpFill/>
            <a:ln>
              <a:noFill/>
            </a:ln>
          </p:spPr>
          <p:txBody>
            <a:bodyPr vert="horz" wrap="square" lIns="91440" tIns="45720" rIns="91440" bIns="45720" anchor="t" anchorCtr="0"/>
            <a:lstStyle/>
            <a:p>
              <a:pPr lvl="0"/>
              <a:endParaRPr lang="ja-JP" altLang="en-US"/>
            </a:p>
          </p:txBody>
        </p:sp>
      </p:grpSp>
      <p:grpSp>
        <p:nvGrpSpPr>
          <p:cNvPr id="77" name="グループ化 76"/>
          <p:cNvGrpSpPr/>
          <p:nvPr/>
        </p:nvGrpSpPr>
        <p:grpSpPr>
          <a:xfrm rot="0">
            <a:off x="3878979" y="4281364"/>
            <a:ext cx="144000" cy="360000"/>
            <a:chOff x="3421063" y="4006850"/>
            <a:chExt cx="865187" cy="2160587"/>
          </a:xfrm>
          <a:solidFill>
            <a:srgbClr val="ff6699"/>
          </a:solidFill>
        </p:grpSpPr>
        <p:sp>
          <p:nvSpPr>
            <p:cNvPr id="96" name="Freeform 22"/>
            <p:cNvSpPr/>
            <p:nvPr/>
          </p:nvSpPr>
          <p:spPr>
            <a:xfrm>
              <a:off x="3668713" y="4706938"/>
              <a:ext cx="430212" cy="509587"/>
            </a:xfrm>
            <a:custGeom>
              <a:avLst/>
              <a:gdLst>
                <a:gd name="T0" fmla="*/ 268 w 299"/>
                <a:gd name="T1" fmla="*/ 48 h 354"/>
                <a:gd name="T2" fmla="*/ 213 w 299"/>
                <a:gd name="T3" fmla="*/ 0 h 354"/>
                <a:gd name="T4" fmla="*/ 206 w 299"/>
                <a:gd name="T5" fmla="*/ 1 h 354"/>
                <a:gd name="T6" fmla="*/ 170 w 299"/>
                <a:gd name="T7" fmla="*/ 22 h 354"/>
                <a:gd name="T8" fmla="*/ 159 w 299"/>
                <a:gd name="T9" fmla="*/ 62 h 354"/>
                <a:gd name="T10" fmla="*/ 179 w 299"/>
                <a:gd name="T11" fmla="*/ 215 h 354"/>
                <a:gd name="T12" fmla="*/ 167 w 299"/>
                <a:gd name="T13" fmla="*/ 231 h 354"/>
                <a:gd name="T14" fmla="*/ 49 w 299"/>
                <a:gd name="T15" fmla="*/ 245 h 354"/>
                <a:gd name="T16" fmla="*/ 13 w 299"/>
                <a:gd name="T17" fmla="*/ 266 h 354"/>
                <a:gd name="T18" fmla="*/ 2 w 299"/>
                <a:gd name="T19" fmla="*/ 307 h 354"/>
                <a:gd name="T20" fmla="*/ 56 w 299"/>
                <a:gd name="T21" fmla="*/ 354 h 354"/>
                <a:gd name="T22" fmla="*/ 63 w 299"/>
                <a:gd name="T23" fmla="*/ 354 h 354"/>
                <a:gd name="T24" fmla="*/ 248 w 299"/>
                <a:gd name="T25" fmla="*/ 331 h 354"/>
                <a:gd name="T26" fmla="*/ 248 w 299"/>
                <a:gd name="T27" fmla="*/ 330 h 354"/>
                <a:gd name="T28" fmla="*/ 249 w 299"/>
                <a:gd name="T29" fmla="*/ 330 h 354"/>
                <a:gd name="T30" fmla="*/ 296 w 299"/>
                <a:gd name="T31" fmla="*/ 269 h 354"/>
                <a:gd name="T32" fmla="*/ 268 w 299"/>
                <a:gd name="T33" fmla="*/ 48 h 3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 h="354">
                  <a:moveTo>
                    <a:pt x="268" y="48"/>
                  </a:moveTo>
                  <a:cubicBezTo>
                    <a:pt x="264" y="21"/>
                    <a:pt x="241" y="0"/>
                    <a:pt x="213" y="0"/>
                  </a:cubicBezTo>
                  <a:cubicBezTo>
                    <a:pt x="211" y="0"/>
                    <a:pt x="209" y="1"/>
                    <a:pt x="206" y="1"/>
                  </a:cubicBezTo>
                  <a:cubicBezTo>
                    <a:pt x="192" y="3"/>
                    <a:pt x="179" y="10"/>
                    <a:pt x="170" y="22"/>
                  </a:cubicBezTo>
                  <a:cubicBezTo>
                    <a:pt x="161" y="33"/>
                    <a:pt x="158" y="47"/>
                    <a:pt x="159" y="62"/>
                  </a:cubicBezTo>
                  <a:quadBezTo>
                    <a:pt x="179" y="215"/>
                    <a:pt x="179" y="215"/>
                  </a:quadBezTo>
                  <a:cubicBezTo>
                    <a:pt x="180" y="223"/>
                    <a:pt x="174" y="230"/>
                    <a:pt x="167" y="231"/>
                  </a:cubicBezTo>
                  <a:quadBezTo>
                    <a:pt x="49" y="245"/>
                    <a:pt x="49" y="245"/>
                  </a:quadBezTo>
                  <a:cubicBezTo>
                    <a:pt x="35" y="247"/>
                    <a:pt x="22" y="255"/>
                    <a:pt x="13" y="266"/>
                  </a:cubicBezTo>
                  <a:cubicBezTo>
                    <a:pt x="4" y="278"/>
                    <a:pt x="0" y="292"/>
                    <a:pt x="2" y="307"/>
                  </a:cubicBezTo>
                  <a:cubicBezTo>
                    <a:pt x="5" y="334"/>
                    <a:pt x="29" y="354"/>
                    <a:pt x="56" y="354"/>
                  </a:cubicBezTo>
                  <a:cubicBezTo>
                    <a:pt x="58" y="354"/>
                    <a:pt x="61" y="354"/>
                    <a:pt x="63" y="354"/>
                  </a:cubicBezTo>
                  <a:quadBezTo>
                    <a:pt x="248" y="331"/>
                    <a:pt x="248" y="331"/>
                  </a:quadBezTo>
                  <a:quadBezTo>
                    <a:pt x="248" y="330"/>
                    <a:pt x="248" y="330"/>
                  </a:quadBezTo>
                  <a:cubicBezTo>
                    <a:pt x="248" y="330"/>
                    <a:pt x="249" y="330"/>
                    <a:pt x="249" y="330"/>
                  </a:cubicBezTo>
                  <a:cubicBezTo>
                    <a:pt x="278" y="327"/>
                    <a:pt x="299" y="299"/>
                    <a:pt x="296" y="269"/>
                  </a:cubicBezTo>
                  <a:lnTo>
                    <a:pt x="268" y="48"/>
                  </a:lnTo>
                  <a:close/>
                </a:path>
              </a:pathLst>
            </a:custGeom>
            <a:grpFill/>
            <a:ln>
              <a:noFill/>
            </a:ln>
          </p:spPr>
          <p:txBody>
            <a:bodyPr vert="horz" wrap="square" lIns="91440" tIns="45720" rIns="91440" bIns="45720" anchor="t" anchorCtr="0"/>
            <a:lstStyle/>
            <a:p>
              <a:pPr lvl="0"/>
              <a:endParaRPr lang="ja-JP" altLang="en-US"/>
            </a:p>
          </p:txBody>
        </p:sp>
        <p:sp>
          <p:nvSpPr>
            <p:cNvPr id="97" name="Freeform 23"/>
            <p:cNvSpPr>
              <a:spLocks noEditPoints="1"/>
            </p:cNvSpPr>
            <p:nvPr/>
          </p:nvSpPr>
          <p:spPr>
            <a:xfrm>
              <a:off x="3421063" y="4578350"/>
              <a:ext cx="811212" cy="1589087"/>
            </a:xfrm>
            <a:custGeom>
              <a:avLst/>
              <a:gdLst>
                <a:gd name="T0" fmla="*/ 539 w 565"/>
                <a:gd name="T1" fmla="*/ 164 h 1106"/>
                <a:gd name="T2" fmla="*/ 412 w 565"/>
                <a:gd name="T3" fmla="*/ 1 h 1106"/>
                <a:gd name="T4" fmla="*/ 391 w 565"/>
                <a:gd name="T5" fmla="*/ 0 h 1106"/>
                <a:gd name="T6" fmla="*/ 239 w 565"/>
                <a:gd name="T7" fmla="*/ 115 h 1106"/>
                <a:gd name="T8" fmla="*/ 232 w 565"/>
                <a:gd name="T9" fmla="*/ 132 h 1106"/>
                <a:gd name="T10" fmla="*/ 12 w 565"/>
                <a:gd name="T11" fmla="*/ 344 h 1106"/>
                <a:gd name="T12" fmla="*/ 70 w 565"/>
                <a:gd name="T13" fmla="*/ 551 h 1106"/>
                <a:gd name="T14" fmla="*/ 38 w 565"/>
                <a:gd name="T15" fmla="*/ 632 h 1106"/>
                <a:gd name="T16" fmla="*/ 39 w 565"/>
                <a:gd name="T17" fmla="*/ 643 h 1106"/>
                <a:gd name="T18" fmla="*/ 49 w 565"/>
                <a:gd name="T19" fmla="*/ 650 h 1106"/>
                <a:gd name="T20" fmla="*/ 264 w 565"/>
                <a:gd name="T21" fmla="*/ 685 h 1106"/>
                <a:gd name="T22" fmla="*/ 264 w 565"/>
                <a:gd name="T23" fmla="*/ 1013 h 1106"/>
                <a:gd name="T24" fmla="*/ 357 w 565"/>
                <a:gd name="T25" fmla="*/ 1106 h 1106"/>
                <a:gd name="T26" fmla="*/ 450 w 565"/>
                <a:gd name="T27" fmla="*/ 1013 h 1106"/>
                <a:gd name="T28" fmla="*/ 450 w 565"/>
                <a:gd name="T29" fmla="*/ 716 h 1106"/>
                <a:gd name="T30" fmla="*/ 549 w 565"/>
                <a:gd name="T31" fmla="*/ 732 h 1106"/>
                <a:gd name="T32" fmla="*/ 551 w 565"/>
                <a:gd name="T33" fmla="*/ 732 h 1106"/>
                <a:gd name="T34" fmla="*/ 560 w 565"/>
                <a:gd name="T35" fmla="*/ 729 h 1106"/>
                <a:gd name="T36" fmla="*/ 564 w 565"/>
                <a:gd name="T37" fmla="*/ 718 h 1106"/>
                <a:gd name="T38" fmla="*/ 539 w 565"/>
                <a:gd name="T39" fmla="*/ 164 h 1106"/>
                <a:gd name="T40" fmla="*/ 425 w 565"/>
                <a:gd name="T41" fmla="*/ 447 h 1106"/>
                <a:gd name="T42" fmla="*/ 425 w 565"/>
                <a:gd name="T43" fmla="*/ 447 h 1106"/>
                <a:gd name="T44" fmla="*/ 425 w 565"/>
                <a:gd name="T45" fmla="*/ 447 h 1106"/>
                <a:gd name="T46" fmla="*/ 239 w 565"/>
                <a:gd name="T47" fmla="*/ 471 h 1106"/>
                <a:gd name="T48" fmla="*/ 229 w 565"/>
                <a:gd name="T49" fmla="*/ 471 h 1106"/>
                <a:gd name="T50" fmla="*/ 148 w 565"/>
                <a:gd name="T51" fmla="*/ 400 h 1106"/>
                <a:gd name="T52" fmla="*/ 164 w 565"/>
                <a:gd name="T53" fmla="*/ 340 h 1106"/>
                <a:gd name="T54" fmla="*/ 219 w 565"/>
                <a:gd name="T55" fmla="*/ 308 h 1106"/>
                <a:gd name="T56" fmla="*/ 323 w 565"/>
                <a:gd name="T57" fmla="*/ 295 h 1106"/>
                <a:gd name="T58" fmla="*/ 305 w 565"/>
                <a:gd name="T59" fmla="*/ 155 h 1106"/>
                <a:gd name="T60" fmla="*/ 322 w 565"/>
                <a:gd name="T61" fmla="*/ 95 h 1106"/>
                <a:gd name="T62" fmla="*/ 376 w 565"/>
                <a:gd name="T63" fmla="*/ 64 h 1106"/>
                <a:gd name="T64" fmla="*/ 386 w 565"/>
                <a:gd name="T65" fmla="*/ 63 h 1106"/>
                <a:gd name="T66" fmla="*/ 468 w 565"/>
                <a:gd name="T67" fmla="*/ 135 h 1106"/>
                <a:gd name="T68" fmla="*/ 495 w 565"/>
                <a:gd name="T69" fmla="*/ 356 h 1106"/>
                <a:gd name="T70" fmla="*/ 425 w 565"/>
                <a:gd name="T71" fmla="*/ 447 h 1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1106">
                  <a:moveTo>
                    <a:pt x="539" y="164"/>
                  </a:moveTo>
                  <a:cubicBezTo>
                    <a:pt x="536" y="81"/>
                    <a:pt x="482" y="13"/>
                    <a:pt x="412" y="1"/>
                  </a:cubicBezTo>
                  <a:cubicBezTo>
                    <a:pt x="405" y="0"/>
                    <a:pt x="398" y="0"/>
                    <a:pt x="391" y="0"/>
                  </a:cubicBezTo>
                  <a:cubicBezTo>
                    <a:pt x="326" y="0"/>
                    <a:pt x="265" y="46"/>
                    <a:pt x="239" y="115"/>
                  </a:cubicBezTo>
                  <a:quadBezTo>
                    <a:pt x="232" y="132"/>
                    <a:pt x="232" y="132"/>
                  </a:quadBezTo>
                  <a:cubicBezTo>
                    <a:pt x="120" y="146"/>
                    <a:pt x="31" y="232"/>
                    <a:pt x="12" y="344"/>
                  </a:cubicBezTo>
                  <a:cubicBezTo>
                    <a:pt x="0" y="419"/>
                    <a:pt x="21" y="493"/>
                    <a:pt x="70" y="551"/>
                  </a:cubicBezTo>
                  <a:quadBezTo>
                    <a:pt x="38" y="632"/>
                    <a:pt x="38" y="632"/>
                  </a:quadBezTo>
                  <a:cubicBezTo>
                    <a:pt x="37" y="635"/>
                    <a:pt x="37" y="640"/>
                    <a:pt x="39" y="643"/>
                  </a:cubicBezTo>
                  <a:cubicBezTo>
                    <a:pt x="41" y="647"/>
                    <a:pt x="45" y="649"/>
                    <a:pt x="49" y="650"/>
                  </a:cubicBezTo>
                  <a:quadBezTo>
                    <a:pt x="264" y="685"/>
                    <a:pt x="264" y="685"/>
                  </a:quadBezTo>
                  <a:quadBezTo>
                    <a:pt x="264" y="1013"/>
                    <a:pt x="264" y="1013"/>
                  </a:quadBezTo>
                  <a:cubicBezTo>
                    <a:pt x="264" y="1064"/>
                    <a:pt x="305" y="1106"/>
                    <a:pt x="357" y="1106"/>
                  </a:cubicBezTo>
                  <a:cubicBezTo>
                    <a:pt x="408" y="1106"/>
                    <a:pt x="450" y="1064"/>
                    <a:pt x="450" y="1013"/>
                  </a:cubicBezTo>
                  <a:quadBezTo>
                    <a:pt x="450" y="716"/>
                    <a:pt x="450" y="716"/>
                  </a:quadBezTo>
                  <a:quadBezTo>
                    <a:pt x="549" y="732"/>
                    <a:pt x="549" y="732"/>
                  </a:quadBezTo>
                  <a:cubicBezTo>
                    <a:pt x="549" y="732"/>
                    <a:pt x="550" y="732"/>
                    <a:pt x="551" y="732"/>
                  </a:cubicBezTo>
                  <a:cubicBezTo>
                    <a:pt x="554" y="732"/>
                    <a:pt x="557" y="731"/>
                    <a:pt x="560" y="729"/>
                  </a:cubicBezTo>
                  <a:cubicBezTo>
                    <a:pt x="563" y="726"/>
                    <a:pt x="565" y="722"/>
                    <a:pt x="564" y="718"/>
                  </a:cubicBezTo>
                  <a:lnTo>
                    <a:pt x="539" y="164"/>
                  </a:lnTo>
                  <a:close/>
                  <a:moveTo>
                    <a:pt x="425" y="447"/>
                  </a:moveTo>
                  <a:quadBezTo>
                    <a:pt x="425" y="447"/>
                    <a:pt x="425" y="447"/>
                  </a:quadBezTo>
                  <a:quadBezTo>
                    <a:pt x="425" y="447"/>
                    <a:pt x="425" y="447"/>
                  </a:quadBezTo>
                  <a:quadBezTo>
                    <a:pt x="239" y="471"/>
                    <a:pt x="239" y="471"/>
                  </a:quadBezTo>
                  <a:cubicBezTo>
                    <a:pt x="236" y="471"/>
                    <a:pt x="232" y="471"/>
                    <a:pt x="229" y="471"/>
                  </a:cubicBezTo>
                  <a:cubicBezTo>
                    <a:pt x="188" y="471"/>
                    <a:pt x="153" y="441"/>
                    <a:pt x="148" y="400"/>
                  </a:cubicBezTo>
                  <a:cubicBezTo>
                    <a:pt x="145" y="378"/>
                    <a:pt x="151" y="357"/>
                    <a:pt x="164" y="340"/>
                  </a:cubicBezTo>
                  <a:cubicBezTo>
                    <a:pt x="178" y="322"/>
                    <a:pt x="197" y="311"/>
                    <a:pt x="219" y="308"/>
                  </a:cubicBezTo>
                  <a:quadBezTo>
                    <a:pt x="323" y="295"/>
                    <a:pt x="323" y="295"/>
                  </a:quadBezTo>
                  <a:quadBezTo>
                    <a:pt x="305" y="155"/>
                    <a:pt x="305" y="155"/>
                  </a:quadBezTo>
                  <a:cubicBezTo>
                    <a:pt x="303" y="134"/>
                    <a:pt x="308" y="112"/>
                    <a:pt x="322" y="95"/>
                  </a:cubicBezTo>
                  <a:cubicBezTo>
                    <a:pt x="335" y="78"/>
                    <a:pt x="354" y="67"/>
                    <a:pt x="376" y="64"/>
                  </a:cubicBezTo>
                  <a:cubicBezTo>
                    <a:pt x="379" y="63"/>
                    <a:pt x="383" y="63"/>
                    <a:pt x="386" y="63"/>
                  </a:cubicBezTo>
                  <a:cubicBezTo>
                    <a:pt x="428" y="63"/>
                    <a:pt x="463" y="94"/>
                    <a:pt x="468" y="135"/>
                  </a:cubicBezTo>
                  <a:quadBezTo>
                    <a:pt x="495" y="356"/>
                    <a:pt x="495" y="356"/>
                  </a:quadBezTo>
                  <a:cubicBezTo>
                    <a:pt x="501" y="401"/>
                    <a:pt x="470" y="442"/>
                    <a:pt x="425" y="447"/>
                  </a:cubicBezTo>
                  <a:close/>
                </a:path>
              </a:pathLst>
            </a:custGeom>
            <a:grpFill/>
            <a:ln>
              <a:noFill/>
            </a:ln>
          </p:spPr>
          <p:txBody>
            <a:bodyPr vert="horz" wrap="square" lIns="91440" tIns="45720" rIns="91440" bIns="45720" anchor="t" anchorCtr="0"/>
            <a:lstStyle/>
            <a:p>
              <a:pPr lvl="0"/>
              <a:endParaRPr lang="ja-JP" altLang="en-US"/>
            </a:p>
          </p:txBody>
        </p:sp>
        <p:sp>
          <p:nvSpPr>
            <p:cNvPr id="98" name="Freeform 24"/>
            <p:cNvSpPr>
              <a:spLocks noEditPoints="1"/>
            </p:cNvSpPr>
            <p:nvPr/>
          </p:nvSpPr>
          <p:spPr>
            <a:xfrm>
              <a:off x="3640138" y="4006850"/>
              <a:ext cx="646112" cy="561975"/>
            </a:xfrm>
            <a:custGeom>
              <a:avLst/>
              <a:gdLst>
                <a:gd name="T0" fmla="*/ 448 w 449"/>
                <a:gd name="T1" fmla="*/ 274 h 391"/>
                <a:gd name="T2" fmla="*/ 222 w 449"/>
                <a:gd name="T3" fmla="*/ 2 h 391"/>
                <a:gd name="T4" fmla="*/ 193 w 449"/>
                <a:gd name="T5" fmla="*/ 0 h 391"/>
                <a:gd name="T6" fmla="*/ 103 w 449"/>
                <a:gd name="T7" fmla="*/ 25 h 391"/>
                <a:gd name="T8" fmla="*/ 18 w 449"/>
                <a:gd name="T9" fmla="*/ 72 h 391"/>
                <a:gd name="T10" fmla="*/ 23 w 449"/>
                <a:gd name="T11" fmla="*/ 131 h 391"/>
                <a:gd name="T12" fmla="*/ 10 w 449"/>
                <a:gd name="T13" fmla="*/ 252 h 391"/>
                <a:gd name="T14" fmla="*/ 187 w 449"/>
                <a:gd name="T15" fmla="*/ 391 h 391"/>
                <a:gd name="T16" fmla="*/ 229 w 449"/>
                <a:gd name="T17" fmla="*/ 386 h 391"/>
                <a:gd name="T18" fmla="*/ 304 w 449"/>
                <a:gd name="T19" fmla="*/ 348 h 391"/>
                <a:gd name="T20" fmla="*/ 442 w 449"/>
                <a:gd name="T21" fmla="*/ 288 h 391"/>
                <a:gd name="T22" fmla="*/ 448 w 449"/>
                <a:gd name="T23" fmla="*/ 274 h 391"/>
                <a:gd name="T24" fmla="*/ 223 w 449"/>
                <a:gd name="T25" fmla="*/ 359 h 391"/>
                <a:gd name="T26" fmla="*/ 37 w 449"/>
                <a:gd name="T27" fmla="*/ 245 h 391"/>
                <a:gd name="T28" fmla="*/ 42 w 449"/>
                <a:gd name="T29" fmla="*/ 156 h 391"/>
                <a:gd name="T30" fmla="*/ 139 w 449"/>
                <a:gd name="T31" fmla="*/ 203 h 391"/>
                <a:gd name="T32" fmla="*/ 222 w 449"/>
                <a:gd name="T33" fmla="*/ 246 h 391"/>
                <a:gd name="T34" fmla="*/ 203 w 449"/>
                <a:gd name="T35" fmla="*/ 323 h 391"/>
                <a:gd name="T36" fmla="*/ 203 w 449"/>
                <a:gd name="T37" fmla="*/ 336 h 391"/>
                <a:gd name="T38" fmla="*/ 213 w 449"/>
                <a:gd name="T39" fmla="*/ 344 h 391"/>
                <a:gd name="T40" fmla="*/ 229 w 449"/>
                <a:gd name="T41" fmla="*/ 346 h 391"/>
                <a:gd name="T42" fmla="*/ 252 w 449"/>
                <a:gd name="T43" fmla="*/ 349 h 391"/>
                <a:gd name="T44" fmla="*/ 223 w 449"/>
                <a:gd name="T45" fmla="*/ 359 h 3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391">
                  <a:moveTo>
                    <a:pt x="448" y="274"/>
                  </a:moveTo>
                  <a:cubicBezTo>
                    <a:pt x="445" y="263"/>
                    <a:pt x="384" y="22"/>
                    <a:pt x="222" y="2"/>
                  </a:cubicBezTo>
                  <a:cubicBezTo>
                    <a:pt x="211" y="1"/>
                    <a:pt x="202" y="0"/>
                    <a:pt x="193" y="0"/>
                  </a:cubicBezTo>
                  <a:cubicBezTo>
                    <a:pt x="160" y="0"/>
                    <a:pt x="131" y="8"/>
                    <a:pt x="103" y="25"/>
                  </a:cubicBezTo>
                  <a:cubicBezTo>
                    <a:pt x="89" y="27"/>
                    <a:pt x="36" y="37"/>
                    <a:pt x="18" y="72"/>
                  </a:cubicBezTo>
                  <a:cubicBezTo>
                    <a:pt x="10" y="89"/>
                    <a:pt x="11" y="109"/>
                    <a:pt x="23" y="131"/>
                  </a:cubicBezTo>
                  <a:cubicBezTo>
                    <a:pt x="5" y="168"/>
                    <a:pt x="0" y="211"/>
                    <a:pt x="10" y="252"/>
                  </a:cubicBezTo>
                  <a:cubicBezTo>
                    <a:pt x="30" y="335"/>
                    <a:pt x="105" y="391"/>
                    <a:pt x="187" y="391"/>
                  </a:cubicBezTo>
                  <a:cubicBezTo>
                    <a:pt x="201" y="391"/>
                    <a:pt x="215" y="389"/>
                    <a:pt x="229" y="386"/>
                  </a:cubicBezTo>
                  <a:cubicBezTo>
                    <a:pt x="257" y="379"/>
                    <a:pt x="283" y="366"/>
                    <a:pt x="304" y="348"/>
                  </a:cubicBezTo>
                  <a:cubicBezTo>
                    <a:pt x="344" y="342"/>
                    <a:pt x="388" y="323"/>
                    <a:pt x="442" y="288"/>
                  </a:cubicBezTo>
                  <a:cubicBezTo>
                    <a:pt x="447" y="285"/>
                    <a:pt x="449" y="279"/>
                    <a:pt x="448" y="274"/>
                  </a:cubicBezTo>
                  <a:close/>
                  <a:moveTo>
                    <a:pt x="223" y="359"/>
                  </a:moveTo>
                  <a:cubicBezTo>
                    <a:pt x="140" y="379"/>
                    <a:pt x="56" y="328"/>
                    <a:pt x="37" y="245"/>
                  </a:cubicBezTo>
                  <a:cubicBezTo>
                    <a:pt x="29" y="215"/>
                    <a:pt x="31" y="184"/>
                    <a:pt x="42" y="156"/>
                  </a:cubicBezTo>
                  <a:cubicBezTo>
                    <a:pt x="68" y="183"/>
                    <a:pt x="106" y="194"/>
                    <a:pt x="139" y="203"/>
                  </a:cubicBezTo>
                  <a:cubicBezTo>
                    <a:pt x="173" y="213"/>
                    <a:pt x="205" y="222"/>
                    <a:pt x="222" y="246"/>
                  </a:cubicBezTo>
                  <a:cubicBezTo>
                    <a:pt x="223" y="271"/>
                    <a:pt x="218" y="297"/>
                    <a:pt x="203" y="323"/>
                  </a:cubicBezTo>
                  <a:cubicBezTo>
                    <a:pt x="201" y="327"/>
                    <a:pt x="201" y="332"/>
                    <a:pt x="203" y="336"/>
                  </a:cubicBezTo>
                  <a:cubicBezTo>
                    <a:pt x="205" y="340"/>
                    <a:pt x="209" y="343"/>
                    <a:pt x="213" y="344"/>
                  </a:cubicBezTo>
                  <a:cubicBezTo>
                    <a:pt x="218" y="344"/>
                    <a:pt x="223" y="345"/>
                    <a:pt x="229" y="346"/>
                  </a:cubicBezTo>
                  <a:cubicBezTo>
                    <a:pt x="236" y="347"/>
                    <a:pt x="244" y="348"/>
                    <a:pt x="252" y="349"/>
                  </a:cubicBezTo>
                  <a:cubicBezTo>
                    <a:pt x="243" y="353"/>
                    <a:pt x="233" y="357"/>
                    <a:pt x="223" y="359"/>
                  </a:cubicBezTo>
                  <a:close/>
                </a:path>
              </a:pathLst>
            </a:custGeom>
            <a:grpFill/>
            <a:ln>
              <a:noFill/>
            </a:ln>
          </p:spPr>
          <p:txBody>
            <a:bodyPr vert="horz" wrap="square" lIns="91440" tIns="45720" rIns="91440" bIns="45720" anchor="t" anchorCtr="0"/>
            <a:lstStyle/>
            <a:p>
              <a:pPr lvl="0"/>
              <a:endParaRPr lang="ja-JP" altLang="en-US"/>
            </a:p>
          </p:txBody>
        </p:sp>
        <p:sp>
          <p:nvSpPr>
            <p:cNvPr id="99" name="Line 25"/>
            <p:cNvSpPr>
              <a:spLocks noChangeShapeType="1"/>
            </p:cNvSpPr>
            <p:nvPr/>
          </p:nvSpPr>
          <p:spPr>
            <a:xfrm>
              <a:off x="4035425" y="4470400"/>
              <a:ext cx="0" cy="0"/>
            </a:xfrm>
            <a:prstGeom prst="line">
              <a:avLst/>
            </a:prstGeom>
            <a:grpFill/>
            <a:ln>
              <a:noFill/>
            </a:ln>
          </p:spPr>
          <p:txBody>
            <a:bodyPr vert="horz" wrap="square" lIns="91440" tIns="45720" rIns="91440" bIns="45720" anchor="t" anchorCtr="0"/>
            <a:lstStyle/>
            <a:p>
              <a:pPr lvl="0"/>
              <a:endParaRPr lang="ja-JP" altLang="en-US"/>
            </a:p>
          </p:txBody>
        </p:sp>
        <p:sp>
          <p:nvSpPr>
            <p:cNvPr id="100" name="Line 26"/>
            <p:cNvSpPr>
              <a:spLocks noChangeShapeType="1"/>
            </p:cNvSpPr>
            <p:nvPr/>
          </p:nvSpPr>
          <p:spPr>
            <a:xfrm>
              <a:off x="4035425" y="4470400"/>
              <a:ext cx="0" cy="0"/>
            </a:xfrm>
            <a:prstGeom prst="line">
              <a:avLst/>
            </a:prstGeom>
            <a:grpFill/>
            <a:ln>
              <a:noFill/>
            </a:ln>
          </p:spPr>
          <p:txBody>
            <a:bodyPr vert="horz" wrap="square" lIns="91440" tIns="45720" rIns="91440" bIns="45720" anchor="t" anchorCtr="0"/>
            <a:lstStyle/>
            <a:p>
              <a:pPr lvl="0"/>
              <a:endParaRPr lang="ja-JP" altLang="en-US"/>
            </a:p>
          </p:txBody>
        </p:sp>
      </p:grpSp>
      <p:grpSp>
        <p:nvGrpSpPr>
          <p:cNvPr id="78" name="グループ化 77"/>
          <p:cNvGrpSpPr/>
          <p:nvPr/>
        </p:nvGrpSpPr>
        <p:grpSpPr>
          <a:xfrm rot="0">
            <a:off x="3456766" y="4281364"/>
            <a:ext cx="144000" cy="360000"/>
            <a:chOff x="3421063" y="4006850"/>
            <a:chExt cx="865187" cy="2160587"/>
          </a:xfrm>
          <a:solidFill>
            <a:srgbClr val="ff6699"/>
          </a:solidFill>
        </p:grpSpPr>
        <p:sp>
          <p:nvSpPr>
            <p:cNvPr id="91" name="Freeform 22"/>
            <p:cNvSpPr/>
            <p:nvPr/>
          </p:nvSpPr>
          <p:spPr>
            <a:xfrm>
              <a:off x="3668713" y="4706938"/>
              <a:ext cx="430212" cy="509587"/>
            </a:xfrm>
            <a:custGeom>
              <a:avLst/>
              <a:gdLst>
                <a:gd name="T0" fmla="*/ 268 w 299"/>
                <a:gd name="T1" fmla="*/ 48 h 354"/>
                <a:gd name="T2" fmla="*/ 213 w 299"/>
                <a:gd name="T3" fmla="*/ 0 h 354"/>
                <a:gd name="T4" fmla="*/ 206 w 299"/>
                <a:gd name="T5" fmla="*/ 1 h 354"/>
                <a:gd name="T6" fmla="*/ 170 w 299"/>
                <a:gd name="T7" fmla="*/ 22 h 354"/>
                <a:gd name="T8" fmla="*/ 159 w 299"/>
                <a:gd name="T9" fmla="*/ 62 h 354"/>
                <a:gd name="T10" fmla="*/ 179 w 299"/>
                <a:gd name="T11" fmla="*/ 215 h 354"/>
                <a:gd name="T12" fmla="*/ 167 w 299"/>
                <a:gd name="T13" fmla="*/ 231 h 354"/>
                <a:gd name="T14" fmla="*/ 49 w 299"/>
                <a:gd name="T15" fmla="*/ 245 h 354"/>
                <a:gd name="T16" fmla="*/ 13 w 299"/>
                <a:gd name="T17" fmla="*/ 266 h 354"/>
                <a:gd name="T18" fmla="*/ 2 w 299"/>
                <a:gd name="T19" fmla="*/ 307 h 354"/>
                <a:gd name="T20" fmla="*/ 56 w 299"/>
                <a:gd name="T21" fmla="*/ 354 h 354"/>
                <a:gd name="T22" fmla="*/ 63 w 299"/>
                <a:gd name="T23" fmla="*/ 354 h 354"/>
                <a:gd name="T24" fmla="*/ 248 w 299"/>
                <a:gd name="T25" fmla="*/ 331 h 354"/>
                <a:gd name="T26" fmla="*/ 248 w 299"/>
                <a:gd name="T27" fmla="*/ 330 h 354"/>
                <a:gd name="T28" fmla="*/ 249 w 299"/>
                <a:gd name="T29" fmla="*/ 330 h 354"/>
                <a:gd name="T30" fmla="*/ 296 w 299"/>
                <a:gd name="T31" fmla="*/ 269 h 354"/>
                <a:gd name="T32" fmla="*/ 268 w 299"/>
                <a:gd name="T33" fmla="*/ 48 h 3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 h="354">
                  <a:moveTo>
                    <a:pt x="268" y="48"/>
                  </a:moveTo>
                  <a:cubicBezTo>
                    <a:pt x="264" y="21"/>
                    <a:pt x="241" y="0"/>
                    <a:pt x="213" y="0"/>
                  </a:cubicBezTo>
                  <a:cubicBezTo>
                    <a:pt x="211" y="0"/>
                    <a:pt x="209" y="1"/>
                    <a:pt x="206" y="1"/>
                  </a:cubicBezTo>
                  <a:cubicBezTo>
                    <a:pt x="192" y="3"/>
                    <a:pt x="179" y="10"/>
                    <a:pt x="170" y="22"/>
                  </a:cubicBezTo>
                  <a:cubicBezTo>
                    <a:pt x="161" y="33"/>
                    <a:pt x="158" y="47"/>
                    <a:pt x="159" y="62"/>
                  </a:cubicBezTo>
                  <a:quadBezTo>
                    <a:pt x="179" y="215"/>
                    <a:pt x="179" y="215"/>
                  </a:quadBezTo>
                  <a:cubicBezTo>
                    <a:pt x="180" y="223"/>
                    <a:pt x="174" y="230"/>
                    <a:pt x="167" y="231"/>
                  </a:cubicBezTo>
                  <a:quadBezTo>
                    <a:pt x="49" y="245"/>
                    <a:pt x="49" y="245"/>
                  </a:quadBezTo>
                  <a:cubicBezTo>
                    <a:pt x="35" y="247"/>
                    <a:pt x="22" y="255"/>
                    <a:pt x="13" y="266"/>
                  </a:cubicBezTo>
                  <a:cubicBezTo>
                    <a:pt x="4" y="278"/>
                    <a:pt x="0" y="292"/>
                    <a:pt x="2" y="307"/>
                  </a:cubicBezTo>
                  <a:cubicBezTo>
                    <a:pt x="5" y="334"/>
                    <a:pt x="29" y="354"/>
                    <a:pt x="56" y="354"/>
                  </a:cubicBezTo>
                  <a:cubicBezTo>
                    <a:pt x="58" y="354"/>
                    <a:pt x="61" y="354"/>
                    <a:pt x="63" y="354"/>
                  </a:cubicBezTo>
                  <a:quadBezTo>
                    <a:pt x="248" y="331"/>
                    <a:pt x="248" y="331"/>
                  </a:quadBezTo>
                  <a:quadBezTo>
                    <a:pt x="248" y="330"/>
                    <a:pt x="248" y="330"/>
                  </a:quadBezTo>
                  <a:cubicBezTo>
                    <a:pt x="248" y="330"/>
                    <a:pt x="249" y="330"/>
                    <a:pt x="249" y="330"/>
                  </a:cubicBezTo>
                  <a:cubicBezTo>
                    <a:pt x="278" y="327"/>
                    <a:pt x="299" y="299"/>
                    <a:pt x="296" y="269"/>
                  </a:cubicBezTo>
                  <a:lnTo>
                    <a:pt x="268" y="48"/>
                  </a:lnTo>
                  <a:close/>
                </a:path>
              </a:pathLst>
            </a:custGeom>
            <a:grpFill/>
            <a:ln>
              <a:noFill/>
            </a:ln>
          </p:spPr>
          <p:txBody>
            <a:bodyPr vert="horz" wrap="square" lIns="91440" tIns="45720" rIns="91440" bIns="45720" anchor="t" anchorCtr="0"/>
            <a:lstStyle/>
            <a:p>
              <a:pPr lvl="0"/>
              <a:endParaRPr lang="ja-JP" altLang="en-US"/>
            </a:p>
          </p:txBody>
        </p:sp>
        <p:sp>
          <p:nvSpPr>
            <p:cNvPr id="92" name="Freeform 23"/>
            <p:cNvSpPr>
              <a:spLocks noEditPoints="1"/>
            </p:cNvSpPr>
            <p:nvPr/>
          </p:nvSpPr>
          <p:spPr>
            <a:xfrm>
              <a:off x="3421063" y="4578350"/>
              <a:ext cx="811212" cy="1589087"/>
            </a:xfrm>
            <a:custGeom>
              <a:avLst/>
              <a:gdLst>
                <a:gd name="T0" fmla="*/ 539 w 565"/>
                <a:gd name="T1" fmla="*/ 164 h 1106"/>
                <a:gd name="T2" fmla="*/ 412 w 565"/>
                <a:gd name="T3" fmla="*/ 1 h 1106"/>
                <a:gd name="T4" fmla="*/ 391 w 565"/>
                <a:gd name="T5" fmla="*/ 0 h 1106"/>
                <a:gd name="T6" fmla="*/ 239 w 565"/>
                <a:gd name="T7" fmla="*/ 115 h 1106"/>
                <a:gd name="T8" fmla="*/ 232 w 565"/>
                <a:gd name="T9" fmla="*/ 132 h 1106"/>
                <a:gd name="T10" fmla="*/ 12 w 565"/>
                <a:gd name="T11" fmla="*/ 344 h 1106"/>
                <a:gd name="T12" fmla="*/ 70 w 565"/>
                <a:gd name="T13" fmla="*/ 551 h 1106"/>
                <a:gd name="T14" fmla="*/ 38 w 565"/>
                <a:gd name="T15" fmla="*/ 632 h 1106"/>
                <a:gd name="T16" fmla="*/ 39 w 565"/>
                <a:gd name="T17" fmla="*/ 643 h 1106"/>
                <a:gd name="T18" fmla="*/ 49 w 565"/>
                <a:gd name="T19" fmla="*/ 650 h 1106"/>
                <a:gd name="T20" fmla="*/ 264 w 565"/>
                <a:gd name="T21" fmla="*/ 685 h 1106"/>
                <a:gd name="T22" fmla="*/ 264 w 565"/>
                <a:gd name="T23" fmla="*/ 1013 h 1106"/>
                <a:gd name="T24" fmla="*/ 357 w 565"/>
                <a:gd name="T25" fmla="*/ 1106 h 1106"/>
                <a:gd name="T26" fmla="*/ 450 w 565"/>
                <a:gd name="T27" fmla="*/ 1013 h 1106"/>
                <a:gd name="T28" fmla="*/ 450 w 565"/>
                <a:gd name="T29" fmla="*/ 716 h 1106"/>
                <a:gd name="T30" fmla="*/ 549 w 565"/>
                <a:gd name="T31" fmla="*/ 732 h 1106"/>
                <a:gd name="T32" fmla="*/ 551 w 565"/>
                <a:gd name="T33" fmla="*/ 732 h 1106"/>
                <a:gd name="T34" fmla="*/ 560 w 565"/>
                <a:gd name="T35" fmla="*/ 729 h 1106"/>
                <a:gd name="T36" fmla="*/ 564 w 565"/>
                <a:gd name="T37" fmla="*/ 718 h 1106"/>
                <a:gd name="T38" fmla="*/ 539 w 565"/>
                <a:gd name="T39" fmla="*/ 164 h 1106"/>
                <a:gd name="T40" fmla="*/ 425 w 565"/>
                <a:gd name="T41" fmla="*/ 447 h 1106"/>
                <a:gd name="T42" fmla="*/ 425 w 565"/>
                <a:gd name="T43" fmla="*/ 447 h 1106"/>
                <a:gd name="T44" fmla="*/ 425 w 565"/>
                <a:gd name="T45" fmla="*/ 447 h 1106"/>
                <a:gd name="T46" fmla="*/ 239 w 565"/>
                <a:gd name="T47" fmla="*/ 471 h 1106"/>
                <a:gd name="T48" fmla="*/ 229 w 565"/>
                <a:gd name="T49" fmla="*/ 471 h 1106"/>
                <a:gd name="T50" fmla="*/ 148 w 565"/>
                <a:gd name="T51" fmla="*/ 400 h 1106"/>
                <a:gd name="T52" fmla="*/ 164 w 565"/>
                <a:gd name="T53" fmla="*/ 340 h 1106"/>
                <a:gd name="T54" fmla="*/ 219 w 565"/>
                <a:gd name="T55" fmla="*/ 308 h 1106"/>
                <a:gd name="T56" fmla="*/ 323 w 565"/>
                <a:gd name="T57" fmla="*/ 295 h 1106"/>
                <a:gd name="T58" fmla="*/ 305 w 565"/>
                <a:gd name="T59" fmla="*/ 155 h 1106"/>
                <a:gd name="T60" fmla="*/ 322 w 565"/>
                <a:gd name="T61" fmla="*/ 95 h 1106"/>
                <a:gd name="T62" fmla="*/ 376 w 565"/>
                <a:gd name="T63" fmla="*/ 64 h 1106"/>
                <a:gd name="T64" fmla="*/ 386 w 565"/>
                <a:gd name="T65" fmla="*/ 63 h 1106"/>
                <a:gd name="T66" fmla="*/ 468 w 565"/>
                <a:gd name="T67" fmla="*/ 135 h 1106"/>
                <a:gd name="T68" fmla="*/ 495 w 565"/>
                <a:gd name="T69" fmla="*/ 356 h 1106"/>
                <a:gd name="T70" fmla="*/ 425 w 565"/>
                <a:gd name="T71" fmla="*/ 447 h 1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1106">
                  <a:moveTo>
                    <a:pt x="539" y="164"/>
                  </a:moveTo>
                  <a:cubicBezTo>
                    <a:pt x="536" y="81"/>
                    <a:pt x="482" y="13"/>
                    <a:pt x="412" y="1"/>
                  </a:cubicBezTo>
                  <a:cubicBezTo>
                    <a:pt x="405" y="0"/>
                    <a:pt x="398" y="0"/>
                    <a:pt x="391" y="0"/>
                  </a:cubicBezTo>
                  <a:cubicBezTo>
                    <a:pt x="326" y="0"/>
                    <a:pt x="265" y="46"/>
                    <a:pt x="239" y="115"/>
                  </a:cubicBezTo>
                  <a:quadBezTo>
                    <a:pt x="232" y="132"/>
                    <a:pt x="232" y="132"/>
                  </a:quadBezTo>
                  <a:cubicBezTo>
                    <a:pt x="120" y="146"/>
                    <a:pt x="31" y="232"/>
                    <a:pt x="12" y="344"/>
                  </a:cubicBezTo>
                  <a:cubicBezTo>
                    <a:pt x="0" y="419"/>
                    <a:pt x="21" y="493"/>
                    <a:pt x="70" y="551"/>
                  </a:cubicBezTo>
                  <a:quadBezTo>
                    <a:pt x="38" y="632"/>
                    <a:pt x="38" y="632"/>
                  </a:quadBezTo>
                  <a:cubicBezTo>
                    <a:pt x="37" y="635"/>
                    <a:pt x="37" y="640"/>
                    <a:pt x="39" y="643"/>
                  </a:cubicBezTo>
                  <a:cubicBezTo>
                    <a:pt x="41" y="647"/>
                    <a:pt x="45" y="649"/>
                    <a:pt x="49" y="650"/>
                  </a:cubicBezTo>
                  <a:quadBezTo>
                    <a:pt x="264" y="685"/>
                    <a:pt x="264" y="685"/>
                  </a:quadBezTo>
                  <a:quadBezTo>
                    <a:pt x="264" y="1013"/>
                    <a:pt x="264" y="1013"/>
                  </a:quadBezTo>
                  <a:cubicBezTo>
                    <a:pt x="264" y="1064"/>
                    <a:pt x="305" y="1106"/>
                    <a:pt x="357" y="1106"/>
                  </a:cubicBezTo>
                  <a:cubicBezTo>
                    <a:pt x="408" y="1106"/>
                    <a:pt x="450" y="1064"/>
                    <a:pt x="450" y="1013"/>
                  </a:cubicBezTo>
                  <a:quadBezTo>
                    <a:pt x="450" y="716"/>
                    <a:pt x="450" y="716"/>
                  </a:quadBezTo>
                  <a:quadBezTo>
                    <a:pt x="549" y="732"/>
                    <a:pt x="549" y="732"/>
                  </a:quadBezTo>
                  <a:cubicBezTo>
                    <a:pt x="549" y="732"/>
                    <a:pt x="550" y="732"/>
                    <a:pt x="551" y="732"/>
                  </a:cubicBezTo>
                  <a:cubicBezTo>
                    <a:pt x="554" y="732"/>
                    <a:pt x="557" y="731"/>
                    <a:pt x="560" y="729"/>
                  </a:cubicBezTo>
                  <a:cubicBezTo>
                    <a:pt x="563" y="726"/>
                    <a:pt x="565" y="722"/>
                    <a:pt x="564" y="718"/>
                  </a:cubicBezTo>
                  <a:lnTo>
                    <a:pt x="539" y="164"/>
                  </a:lnTo>
                  <a:close/>
                  <a:moveTo>
                    <a:pt x="425" y="447"/>
                  </a:moveTo>
                  <a:quadBezTo>
                    <a:pt x="425" y="447"/>
                    <a:pt x="425" y="447"/>
                  </a:quadBezTo>
                  <a:quadBezTo>
                    <a:pt x="425" y="447"/>
                    <a:pt x="425" y="447"/>
                  </a:quadBezTo>
                  <a:quadBezTo>
                    <a:pt x="239" y="471"/>
                    <a:pt x="239" y="471"/>
                  </a:quadBezTo>
                  <a:cubicBezTo>
                    <a:pt x="236" y="471"/>
                    <a:pt x="232" y="471"/>
                    <a:pt x="229" y="471"/>
                  </a:cubicBezTo>
                  <a:cubicBezTo>
                    <a:pt x="188" y="471"/>
                    <a:pt x="153" y="441"/>
                    <a:pt x="148" y="400"/>
                  </a:cubicBezTo>
                  <a:cubicBezTo>
                    <a:pt x="145" y="378"/>
                    <a:pt x="151" y="357"/>
                    <a:pt x="164" y="340"/>
                  </a:cubicBezTo>
                  <a:cubicBezTo>
                    <a:pt x="178" y="322"/>
                    <a:pt x="197" y="311"/>
                    <a:pt x="219" y="308"/>
                  </a:cubicBezTo>
                  <a:quadBezTo>
                    <a:pt x="323" y="295"/>
                    <a:pt x="323" y="295"/>
                  </a:quadBezTo>
                  <a:quadBezTo>
                    <a:pt x="305" y="155"/>
                    <a:pt x="305" y="155"/>
                  </a:quadBezTo>
                  <a:cubicBezTo>
                    <a:pt x="303" y="134"/>
                    <a:pt x="308" y="112"/>
                    <a:pt x="322" y="95"/>
                  </a:cubicBezTo>
                  <a:cubicBezTo>
                    <a:pt x="335" y="78"/>
                    <a:pt x="354" y="67"/>
                    <a:pt x="376" y="64"/>
                  </a:cubicBezTo>
                  <a:cubicBezTo>
                    <a:pt x="379" y="63"/>
                    <a:pt x="383" y="63"/>
                    <a:pt x="386" y="63"/>
                  </a:cubicBezTo>
                  <a:cubicBezTo>
                    <a:pt x="428" y="63"/>
                    <a:pt x="463" y="94"/>
                    <a:pt x="468" y="135"/>
                  </a:cubicBezTo>
                  <a:quadBezTo>
                    <a:pt x="495" y="356"/>
                    <a:pt x="495" y="356"/>
                  </a:quadBezTo>
                  <a:cubicBezTo>
                    <a:pt x="501" y="401"/>
                    <a:pt x="470" y="442"/>
                    <a:pt x="425" y="447"/>
                  </a:cubicBezTo>
                  <a:close/>
                </a:path>
              </a:pathLst>
            </a:custGeom>
            <a:grpFill/>
            <a:ln>
              <a:noFill/>
            </a:ln>
          </p:spPr>
          <p:txBody>
            <a:bodyPr vert="horz" wrap="square" lIns="91440" tIns="45720" rIns="91440" bIns="45720" anchor="t" anchorCtr="0"/>
            <a:lstStyle/>
            <a:p>
              <a:pPr lvl="0"/>
              <a:endParaRPr lang="ja-JP" altLang="en-US"/>
            </a:p>
          </p:txBody>
        </p:sp>
        <p:sp>
          <p:nvSpPr>
            <p:cNvPr id="93" name="Freeform 24"/>
            <p:cNvSpPr>
              <a:spLocks noEditPoints="1"/>
            </p:cNvSpPr>
            <p:nvPr/>
          </p:nvSpPr>
          <p:spPr>
            <a:xfrm>
              <a:off x="3640138" y="4006850"/>
              <a:ext cx="646112" cy="561975"/>
            </a:xfrm>
            <a:custGeom>
              <a:avLst/>
              <a:gdLst>
                <a:gd name="T0" fmla="*/ 448 w 449"/>
                <a:gd name="T1" fmla="*/ 274 h 391"/>
                <a:gd name="T2" fmla="*/ 222 w 449"/>
                <a:gd name="T3" fmla="*/ 2 h 391"/>
                <a:gd name="T4" fmla="*/ 193 w 449"/>
                <a:gd name="T5" fmla="*/ 0 h 391"/>
                <a:gd name="T6" fmla="*/ 103 w 449"/>
                <a:gd name="T7" fmla="*/ 25 h 391"/>
                <a:gd name="T8" fmla="*/ 18 w 449"/>
                <a:gd name="T9" fmla="*/ 72 h 391"/>
                <a:gd name="T10" fmla="*/ 23 w 449"/>
                <a:gd name="T11" fmla="*/ 131 h 391"/>
                <a:gd name="T12" fmla="*/ 10 w 449"/>
                <a:gd name="T13" fmla="*/ 252 h 391"/>
                <a:gd name="T14" fmla="*/ 187 w 449"/>
                <a:gd name="T15" fmla="*/ 391 h 391"/>
                <a:gd name="T16" fmla="*/ 229 w 449"/>
                <a:gd name="T17" fmla="*/ 386 h 391"/>
                <a:gd name="T18" fmla="*/ 304 w 449"/>
                <a:gd name="T19" fmla="*/ 348 h 391"/>
                <a:gd name="T20" fmla="*/ 442 w 449"/>
                <a:gd name="T21" fmla="*/ 288 h 391"/>
                <a:gd name="T22" fmla="*/ 448 w 449"/>
                <a:gd name="T23" fmla="*/ 274 h 391"/>
                <a:gd name="T24" fmla="*/ 223 w 449"/>
                <a:gd name="T25" fmla="*/ 359 h 391"/>
                <a:gd name="T26" fmla="*/ 37 w 449"/>
                <a:gd name="T27" fmla="*/ 245 h 391"/>
                <a:gd name="T28" fmla="*/ 42 w 449"/>
                <a:gd name="T29" fmla="*/ 156 h 391"/>
                <a:gd name="T30" fmla="*/ 139 w 449"/>
                <a:gd name="T31" fmla="*/ 203 h 391"/>
                <a:gd name="T32" fmla="*/ 222 w 449"/>
                <a:gd name="T33" fmla="*/ 246 h 391"/>
                <a:gd name="T34" fmla="*/ 203 w 449"/>
                <a:gd name="T35" fmla="*/ 323 h 391"/>
                <a:gd name="T36" fmla="*/ 203 w 449"/>
                <a:gd name="T37" fmla="*/ 336 h 391"/>
                <a:gd name="T38" fmla="*/ 213 w 449"/>
                <a:gd name="T39" fmla="*/ 344 h 391"/>
                <a:gd name="T40" fmla="*/ 229 w 449"/>
                <a:gd name="T41" fmla="*/ 346 h 391"/>
                <a:gd name="T42" fmla="*/ 252 w 449"/>
                <a:gd name="T43" fmla="*/ 349 h 391"/>
                <a:gd name="T44" fmla="*/ 223 w 449"/>
                <a:gd name="T45" fmla="*/ 359 h 3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391">
                  <a:moveTo>
                    <a:pt x="448" y="274"/>
                  </a:moveTo>
                  <a:cubicBezTo>
                    <a:pt x="445" y="263"/>
                    <a:pt x="384" y="22"/>
                    <a:pt x="222" y="2"/>
                  </a:cubicBezTo>
                  <a:cubicBezTo>
                    <a:pt x="211" y="1"/>
                    <a:pt x="202" y="0"/>
                    <a:pt x="193" y="0"/>
                  </a:cubicBezTo>
                  <a:cubicBezTo>
                    <a:pt x="160" y="0"/>
                    <a:pt x="131" y="8"/>
                    <a:pt x="103" y="25"/>
                  </a:cubicBezTo>
                  <a:cubicBezTo>
                    <a:pt x="89" y="27"/>
                    <a:pt x="36" y="37"/>
                    <a:pt x="18" y="72"/>
                  </a:cubicBezTo>
                  <a:cubicBezTo>
                    <a:pt x="10" y="89"/>
                    <a:pt x="11" y="109"/>
                    <a:pt x="23" y="131"/>
                  </a:cubicBezTo>
                  <a:cubicBezTo>
                    <a:pt x="5" y="168"/>
                    <a:pt x="0" y="211"/>
                    <a:pt x="10" y="252"/>
                  </a:cubicBezTo>
                  <a:cubicBezTo>
                    <a:pt x="30" y="335"/>
                    <a:pt x="105" y="391"/>
                    <a:pt x="187" y="391"/>
                  </a:cubicBezTo>
                  <a:cubicBezTo>
                    <a:pt x="201" y="391"/>
                    <a:pt x="215" y="389"/>
                    <a:pt x="229" y="386"/>
                  </a:cubicBezTo>
                  <a:cubicBezTo>
                    <a:pt x="257" y="379"/>
                    <a:pt x="283" y="366"/>
                    <a:pt x="304" y="348"/>
                  </a:cubicBezTo>
                  <a:cubicBezTo>
                    <a:pt x="344" y="342"/>
                    <a:pt x="388" y="323"/>
                    <a:pt x="442" y="288"/>
                  </a:cubicBezTo>
                  <a:cubicBezTo>
                    <a:pt x="447" y="285"/>
                    <a:pt x="449" y="279"/>
                    <a:pt x="448" y="274"/>
                  </a:cubicBezTo>
                  <a:close/>
                  <a:moveTo>
                    <a:pt x="223" y="359"/>
                  </a:moveTo>
                  <a:cubicBezTo>
                    <a:pt x="140" y="379"/>
                    <a:pt x="56" y="328"/>
                    <a:pt x="37" y="245"/>
                  </a:cubicBezTo>
                  <a:cubicBezTo>
                    <a:pt x="29" y="215"/>
                    <a:pt x="31" y="184"/>
                    <a:pt x="42" y="156"/>
                  </a:cubicBezTo>
                  <a:cubicBezTo>
                    <a:pt x="68" y="183"/>
                    <a:pt x="106" y="194"/>
                    <a:pt x="139" y="203"/>
                  </a:cubicBezTo>
                  <a:cubicBezTo>
                    <a:pt x="173" y="213"/>
                    <a:pt x="205" y="222"/>
                    <a:pt x="222" y="246"/>
                  </a:cubicBezTo>
                  <a:cubicBezTo>
                    <a:pt x="223" y="271"/>
                    <a:pt x="218" y="297"/>
                    <a:pt x="203" y="323"/>
                  </a:cubicBezTo>
                  <a:cubicBezTo>
                    <a:pt x="201" y="327"/>
                    <a:pt x="201" y="332"/>
                    <a:pt x="203" y="336"/>
                  </a:cubicBezTo>
                  <a:cubicBezTo>
                    <a:pt x="205" y="340"/>
                    <a:pt x="209" y="343"/>
                    <a:pt x="213" y="344"/>
                  </a:cubicBezTo>
                  <a:cubicBezTo>
                    <a:pt x="218" y="344"/>
                    <a:pt x="223" y="345"/>
                    <a:pt x="229" y="346"/>
                  </a:cubicBezTo>
                  <a:cubicBezTo>
                    <a:pt x="236" y="347"/>
                    <a:pt x="244" y="348"/>
                    <a:pt x="252" y="349"/>
                  </a:cubicBezTo>
                  <a:cubicBezTo>
                    <a:pt x="243" y="353"/>
                    <a:pt x="233" y="357"/>
                    <a:pt x="223" y="359"/>
                  </a:cubicBezTo>
                  <a:close/>
                </a:path>
              </a:pathLst>
            </a:custGeom>
            <a:grpFill/>
            <a:ln>
              <a:noFill/>
            </a:ln>
          </p:spPr>
          <p:txBody>
            <a:bodyPr vert="horz" wrap="square" lIns="91440" tIns="45720" rIns="91440" bIns="45720" anchor="t" anchorCtr="0"/>
            <a:lstStyle/>
            <a:p>
              <a:pPr lvl="0"/>
              <a:endParaRPr lang="ja-JP" altLang="en-US"/>
            </a:p>
          </p:txBody>
        </p:sp>
        <p:sp>
          <p:nvSpPr>
            <p:cNvPr id="94" name="Line 25"/>
            <p:cNvSpPr>
              <a:spLocks noChangeShapeType="1"/>
            </p:cNvSpPr>
            <p:nvPr/>
          </p:nvSpPr>
          <p:spPr>
            <a:xfrm>
              <a:off x="4035425" y="4470400"/>
              <a:ext cx="0" cy="0"/>
            </a:xfrm>
            <a:prstGeom prst="line">
              <a:avLst/>
            </a:prstGeom>
            <a:grpFill/>
            <a:ln>
              <a:noFill/>
            </a:ln>
          </p:spPr>
          <p:txBody>
            <a:bodyPr vert="horz" wrap="square" lIns="91440" tIns="45720" rIns="91440" bIns="45720" anchor="t" anchorCtr="0"/>
            <a:lstStyle/>
            <a:p>
              <a:pPr lvl="0"/>
              <a:endParaRPr lang="ja-JP" altLang="en-US"/>
            </a:p>
          </p:txBody>
        </p:sp>
        <p:sp>
          <p:nvSpPr>
            <p:cNvPr id="95" name="Line 26"/>
            <p:cNvSpPr>
              <a:spLocks noChangeShapeType="1"/>
            </p:cNvSpPr>
            <p:nvPr/>
          </p:nvSpPr>
          <p:spPr>
            <a:xfrm>
              <a:off x="4035425" y="4470400"/>
              <a:ext cx="0" cy="0"/>
            </a:xfrm>
            <a:prstGeom prst="line">
              <a:avLst/>
            </a:prstGeom>
            <a:grpFill/>
            <a:ln>
              <a:noFill/>
            </a:ln>
          </p:spPr>
          <p:txBody>
            <a:bodyPr vert="horz" wrap="square" lIns="91440" tIns="45720" rIns="91440" bIns="45720" anchor="t" anchorCtr="0"/>
            <a:lstStyle/>
            <a:p>
              <a:pPr lvl="0"/>
              <a:endParaRPr lang="ja-JP" altLang="en-US"/>
            </a:p>
          </p:txBody>
        </p:sp>
      </p:grpSp>
      <p:grpSp>
        <p:nvGrpSpPr>
          <p:cNvPr id="79" name="グループ化 78"/>
          <p:cNvGrpSpPr/>
          <p:nvPr/>
        </p:nvGrpSpPr>
        <p:grpSpPr>
          <a:xfrm rot="0">
            <a:off x="3034554" y="4281364"/>
            <a:ext cx="144000" cy="360000"/>
            <a:chOff x="3421063" y="4006850"/>
            <a:chExt cx="865187" cy="2160587"/>
          </a:xfrm>
          <a:solidFill>
            <a:srgbClr val="ff6699"/>
          </a:solidFill>
        </p:grpSpPr>
        <p:sp>
          <p:nvSpPr>
            <p:cNvPr id="86" name="Freeform 22"/>
            <p:cNvSpPr/>
            <p:nvPr/>
          </p:nvSpPr>
          <p:spPr>
            <a:xfrm>
              <a:off x="3668713" y="4706938"/>
              <a:ext cx="430212" cy="509587"/>
            </a:xfrm>
            <a:custGeom>
              <a:avLst/>
              <a:gdLst>
                <a:gd name="T0" fmla="*/ 268 w 299"/>
                <a:gd name="T1" fmla="*/ 48 h 354"/>
                <a:gd name="T2" fmla="*/ 213 w 299"/>
                <a:gd name="T3" fmla="*/ 0 h 354"/>
                <a:gd name="T4" fmla="*/ 206 w 299"/>
                <a:gd name="T5" fmla="*/ 1 h 354"/>
                <a:gd name="T6" fmla="*/ 170 w 299"/>
                <a:gd name="T7" fmla="*/ 22 h 354"/>
                <a:gd name="T8" fmla="*/ 159 w 299"/>
                <a:gd name="T9" fmla="*/ 62 h 354"/>
                <a:gd name="T10" fmla="*/ 179 w 299"/>
                <a:gd name="T11" fmla="*/ 215 h 354"/>
                <a:gd name="T12" fmla="*/ 167 w 299"/>
                <a:gd name="T13" fmla="*/ 231 h 354"/>
                <a:gd name="T14" fmla="*/ 49 w 299"/>
                <a:gd name="T15" fmla="*/ 245 h 354"/>
                <a:gd name="T16" fmla="*/ 13 w 299"/>
                <a:gd name="T17" fmla="*/ 266 h 354"/>
                <a:gd name="T18" fmla="*/ 2 w 299"/>
                <a:gd name="T19" fmla="*/ 307 h 354"/>
                <a:gd name="T20" fmla="*/ 56 w 299"/>
                <a:gd name="T21" fmla="*/ 354 h 354"/>
                <a:gd name="T22" fmla="*/ 63 w 299"/>
                <a:gd name="T23" fmla="*/ 354 h 354"/>
                <a:gd name="T24" fmla="*/ 248 w 299"/>
                <a:gd name="T25" fmla="*/ 331 h 354"/>
                <a:gd name="T26" fmla="*/ 248 w 299"/>
                <a:gd name="T27" fmla="*/ 330 h 354"/>
                <a:gd name="T28" fmla="*/ 249 w 299"/>
                <a:gd name="T29" fmla="*/ 330 h 354"/>
                <a:gd name="T30" fmla="*/ 296 w 299"/>
                <a:gd name="T31" fmla="*/ 269 h 354"/>
                <a:gd name="T32" fmla="*/ 268 w 299"/>
                <a:gd name="T33" fmla="*/ 48 h 3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 h="354">
                  <a:moveTo>
                    <a:pt x="268" y="48"/>
                  </a:moveTo>
                  <a:cubicBezTo>
                    <a:pt x="264" y="21"/>
                    <a:pt x="241" y="0"/>
                    <a:pt x="213" y="0"/>
                  </a:cubicBezTo>
                  <a:cubicBezTo>
                    <a:pt x="211" y="0"/>
                    <a:pt x="209" y="1"/>
                    <a:pt x="206" y="1"/>
                  </a:cubicBezTo>
                  <a:cubicBezTo>
                    <a:pt x="192" y="3"/>
                    <a:pt x="179" y="10"/>
                    <a:pt x="170" y="22"/>
                  </a:cubicBezTo>
                  <a:cubicBezTo>
                    <a:pt x="161" y="33"/>
                    <a:pt x="158" y="47"/>
                    <a:pt x="159" y="62"/>
                  </a:cubicBezTo>
                  <a:quadBezTo>
                    <a:pt x="179" y="215"/>
                    <a:pt x="179" y="215"/>
                  </a:quadBezTo>
                  <a:cubicBezTo>
                    <a:pt x="180" y="223"/>
                    <a:pt x="174" y="230"/>
                    <a:pt x="167" y="231"/>
                  </a:cubicBezTo>
                  <a:quadBezTo>
                    <a:pt x="49" y="245"/>
                    <a:pt x="49" y="245"/>
                  </a:quadBezTo>
                  <a:cubicBezTo>
                    <a:pt x="35" y="247"/>
                    <a:pt x="22" y="255"/>
                    <a:pt x="13" y="266"/>
                  </a:cubicBezTo>
                  <a:cubicBezTo>
                    <a:pt x="4" y="278"/>
                    <a:pt x="0" y="292"/>
                    <a:pt x="2" y="307"/>
                  </a:cubicBezTo>
                  <a:cubicBezTo>
                    <a:pt x="5" y="334"/>
                    <a:pt x="29" y="354"/>
                    <a:pt x="56" y="354"/>
                  </a:cubicBezTo>
                  <a:cubicBezTo>
                    <a:pt x="58" y="354"/>
                    <a:pt x="61" y="354"/>
                    <a:pt x="63" y="354"/>
                  </a:cubicBezTo>
                  <a:quadBezTo>
                    <a:pt x="248" y="331"/>
                    <a:pt x="248" y="331"/>
                  </a:quadBezTo>
                  <a:quadBezTo>
                    <a:pt x="248" y="330"/>
                    <a:pt x="248" y="330"/>
                  </a:quadBezTo>
                  <a:cubicBezTo>
                    <a:pt x="248" y="330"/>
                    <a:pt x="249" y="330"/>
                    <a:pt x="249" y="330"/>
                  </a:cubicBezTo>
                  <a:cubicBezTo>
                    <a:pt x="278" y="327"/>
                    <a:pt x="299" y="299"/>
                    <a:pt x="296" y="269"/>
                  </a:cubicBezTo>
                  <a:lnTo>
                    <a:pt x="268" y="48"/>
                  </a:lnTo>
                  <a:close/>
                </a:path>
              </a:pathLst>
            </a:custGeom>
            <a:grpFill/>
            <a:ln>
              <a:noFill/>
            </a:ln>
          </p:spPr>
          <p:txBody>
            <a:bodyPr vert="horz" wrap="square" lIns="91440" tIns="45720" rIns="91440" bIns="45720" anchor="t" anchorCtr="0"/>
            <a:lstStyle/>
            <a:p>
              <a:pPr lvl="0"/>
              <a:endParaRPr lang="ja-JP" altLang="en-US"/>
            </a:p>
          </p:txBody>
        </p:sp>
        <p:sp>
          <p:nvSpPr>
            <p:cNvPr id="87" name="Freeform 23"/>
            <p:cNvSpPr>
              <a:spLocks noEditPoints="1"/>
            </p:cNvSpPr>
            <p:nvPr/>
          </p:nvSpPr>
          <p:spPr>
            <a:xfrm>
              <a:off x="3421063" y="4578350"/>
              <a:ext cx="811212" cy="1589087"/>
            </a:xfrm>
            <a:custGeom>
              <a:avLst/>
              <a:gdLst>
                <a:gd name="T0" fmla="*/ 539 w 565"/>
                <a:gd name="T1" fmla="*/ 164 h 1106"/>
                <a:gd name="T2" fmla="*/ 412 w 565"/>
                <a:gd name="T3" fmla="*/ 1 h 1106"/>
                <a:gd name="T4" fmla="*/ 391 w 565"/>
                <a:gd name="T5" fmla="*/ 0 h 1106"/>
                <a:gd name="T6" fmla="*/ 239 w 565"/>
                <a:gd name="T7" fmla="*/ 115 h 1106"/>
                <a:gd name="T8" fmla="*/ 232 w 565"/>
                <a:gd name="T9" fmla="*/ 132 h 1106"/>
                <a:gd name="T10" fmla="*/ 12 w 565"/>
                <a:gd name="T11" fmla="*/ 344 h 1106"/>
                <a:gd name="T12" fmla="*/ 70 w 565"/>
                <a:gd name="T13" fmla="*/ 551 h 1106"/>
                <a:gd name="T14" fmla="*/ 38 w 565"/>
                <a:gd name="T15" fmla="*/ 632 h 1106"/>
                <a:gd name="T16" fmla="*/ 39 w 565"/>
                <a:gd name="T17" fmla="*/ 643 h 1106"/>
                <a:gd name="T18" fmla="*/ 49 w 565"/>
                <a:gd name="T19" fmla="*/ 650 h 1106"/>
                <a:gd name="T20" fmla="*/ 264 w 565"/>
                <a:gd name="T21" fmla="*/ 685 h 1106"/>
                <a:gd name="T22" fmla="*/ 264 w 565"/>
                <a:gd name="T23" fmla="*/ 1013 h 1106"/>
                <a:gd name="T24" fmla="*/ 357 w 565"/>
                <a:gd name="T25" fmla="*/ 1106 h 1106"/>
                <a:gd name="T26" fmla="*/ 450 w 565"/>
                <a:gd name="T27" fmla="*/ 1013 h 1106"/>
                <a:gd name="T28" fmla="*/ 450 w 565"/>
                <a:gd name="T29" fmla="*/ 716 h 1106"/>
                <a:gd name="T30" fmla="*/ 549 w 565"/>
                <a:gd name="T31" fmla="*/ 732 h 1106"/>
                <a:gd name="T32" fmla="*/ 551 w 565"/>
                <a:gd name="T33" fmla="*/ 732 h 1106"/>
                <a:gd name="T34" fmla="*/ 560 w 565"/>
                <a:gd name="T35" fmla="*/ 729 h 1106"/>
                <a:gd name="T36" fmla="*/ 564 w 565"/>
                <a:gd name="T37" fmla="*/ 718 h 1106"/>
                <a:gd name="T38" fmla="*/ 539 w 565"/>
                <a:gd name="T39" fmla="*/ 164 h 1106"/>
                <a:gd name="T40" fmla="*/ 425 w 565"/>
                <a:gd name="T41" fmla="*/ 447 h 1106"/>
                <a:gd name="T42" fmla="*/ 425 w 565"/>
                <a:gd name="T43" fmla="*/ 447 h 1106"/>
                <a:gd name="T44" fmla="*/ 425 w 565"/>
                <a:gd name="T45" fmla="*/ 447 h 1106"/>
                <a:gd name="T46" fmla="*/ 239 w 565"/>
                <a:gd name="T47" fmla="*/ 471 h 1106"/>
                <a:gd name="T48" fmla="*/ 229 w 565"/>
                <a:gd name="T49" fmla="*/ 471 h 1106"/>
                <a:gd name="T50" fmla="*/ 148 w 565"/>
                <a:gd name="T51" fmla="*/ 400 h 1106"/>
                <a:gd name="T52" fmla="*/ 164 w 565"/>
                <a:gd name="T53" fmla="*/ 340 h 1106"/>
                <a:gd name="T54" fmla="*/ 219 w 565"/>
                <a:gd name="T55" fmla="*/ 308 h 1106"/>
                <a:gd name="T56" fmla="*/ 323 w 565"/>
                <a:gd name="T57" fmla="*/ 295 h 1106"/>
                <a:gd name="T58" fmla="*/ 305 w 565"/>
                <a:gd name="T59" fmla="*/ 155 h 1106"/>
                <a:gd name="T60" fmla="*/ 322 w 565"/>
                <a:gd name="T61" fmla="*/ 95 h 1106"/>
                <a:gd name="T62" fmla="*/ 376 w 565"/>
                <a:gd name="T63" fmla="*/ 64 h 1106"/>
                <a:gd name="T64" fmla="*/ 386 w 565"/>
                <a:gd name="T65" fmla="*/ 63 h 1106"/>
                <a:gd name="T66" fmla="*/ 468 w 565"/>
                <a:gd name="T67" fmla="*/ 135 h 1106"/>
                <a:gd name="T68" fmla="*/ 495 w 565"/>
                <a:gd name="T69" fmla="*/ 356 h 1106"/>
                <a:gd name="T70" fmla="*/ 425 w 565"/>
                <a:gd name="T71" fmla="*/ 447 h 1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1106">
                  <a:moveTo>
                    <a:pt x="539" y="164"/>
                  </a:moveTo>
                  <a:cubicBezTo>
                    <a:pt x="536" y="81"/>
                    <a:pt x="482" y="13"/>
                    <a:pt x="412" y="1"/>
                  </a:cubicBezTo>
                  <a:cubicBezTo>
                    <a:pt x="405" y="0"/>
                    <a:pt x="398" y="0"/>
                    <a:pt x="391" y="0"/>
                  </a:cubicBezTo>
                  <a:cubicBezTo>
                    <a:pt x="326" y="0"/>
                    <a:pt x="265" y="46"/>
                    <a:pt x="239" y="115"/>
                  </a:cubicBezTo>
                  <a:quadBezTo>
                    <a:pt x="232" y="132"/>
                    <a:pt x="232" y="132"/>
                  </a:quadBezTo>
                  <a:cubicBezTo>
                    <a:pt x="120" y="146"/>
                    <a:pt x="31" y="232"/>
                    <a:pt x="12" y="344"/>
                  </a:cubicBezTo>
                  <a:cubicBezTo>
                    <a:pt x="0" y="419"/>
                    <a:pt x="21" y="493"/>
                    <a:pt x="70" y="551"/>
                  </a:cubicBezTo>
                  <a:quadBezTo>
                    <a:pt x="38" y="632"/>
                    <a:pt x="38" y="632"/>
                  </a:quadBezTo>
                  <a:cubicBezTo>
                    <a:pt x="37" y="635"/>
                    <a:pt x="37" y="640"/>
                    <a:pt x="39" y="643"/>
                  </a:cubicBezTo>
                  <a:cubicBezTo>
                    <a:pt x="41" y="647"/>
                    <a:pt x="45" y="649"/>
                    <a:pt x="49" y="650"/>
                  </a:cubicBezTo>
                  <a:quadBezTo>
                    <a:pt x="264" y="685"/>
                    <a:pt x="264" y="685"/>
                  </a:quadBezTo>
                  <a:quadBezTo>
                    <a:pt x="264" y="1013"/>
                    <a:pt x="264" y="1013"/>
                  </a:quadBezTo>
                  <a:cubicBezTo>
                    <a:pt x="264" y="1064"/>
                    <a:pt x="305" y="1106"/>
                    <a:pt x="357" y="1106"/>
                  </a:cubicBezTo>
                  <a:cubicBezTo>
                    <a:pt x="408" y="1106"/>
                    <a:pt x="450" y="1064"/>
                    <a:pt x="450" y="1013"/>
                  </a:cubicBezTo>
                  <a:quadBezTo>
                    <a:pt x="450" y="716"/>
                    <a:pt x="450" y="716"/>
                  </a:quadBezTo>
                  <a:quadBezTo>
                    <a:pt x="549" y="732"/>
                    <a:pt x="549" y="732"/>
                  </a:quadBezTo>
                  <a:cubicBezTo>
                    <a:pt x="549" y="732"/>
                    <a:pt x="550" y="732"/>
                    <a:pt x="551" y="732"/>
                  </a:cubicBezTo>
                  <a:cubicBezTo>
                    <a:pt x="554" y="732"/>
                    <a:pt x="557" y="731"/>
                    <a:pt x="560" y="729"/>
                  </a:cubicBezTo>
                  <a:cubicBezTo>
                    <a:pt x="563" y="726"/>
                    <a:pt x="565" y="722"/>
                    <a:pt x="564" y="718"/>
                  </a:cubicBezTo>
                  <a:lnTo>
                    <a:pt x="539" y="164"/>
                  </a:lnTo>
                  <a:close/>
                  <a:moveTo>
                    <a:pt x="425" y="447"/>
                  </a:moveTo>
                  <a:quadBezTo>
                    <a:pt x="425" y="447"/>
                    <a:pt x="425" y="447"/>
                  </a:quadBezTo>
                  <a:quadBezTo>
                    <a:pt x="425" y="447"/>
                    <a:pt x="425" y="447"/>
                  </a:quadBezTo>
                  <a:quadBezTo>
                    <a:pt x="239" y="471"/>
                    <a:pt x="239" y="471"/>
                  </a:quadBezTo>
                  <a:cubicBezTo>
                    <a:pt x="236" y="471"/>
                    <a:pt x="232" y="471"/>
                    <a:pt x="229" y="471"/>
                  </a:cubicBezTo>
                  <a:cubicBezTo>
                    <a:pt x="188" y="471"/>
                    <a:pt x="153" y="441"/>
                    <a:pt x="148" y="400"/>
                  </a:cubicBezTo>
                  <a:cubicBezTo>
                    <a:pt x="145" y="378"/>
                    <a:pt x="151" y="357"/>
                    <a:pt x="164" y="340"/>
                  </a:cubicBezTo>
                  <a:cubicBezTo>
                    <a:pt x="178" y="322"/>
                    <a:pt x="197" y="311"/>
                    <a:pt x="219" y="308"/>
                  </a:cubicBezTo>
                  <a:quadBezTo>
                    <a:pt x="323" y="295"/>
                    <a:pt x="323" y="295"/>
                  </a:quadBezTo>
                  <a:quadBezTo>
                    <a:pt x="305" y="155"/>
                    <a:pt x="305" y="155"/>
                  </a:quadBezTo>
                  <a:cubicBezTo>
                    <a:pt x="303" y="134"/>
                    <a:pt x="308" y="112"/>
                    <a:pt x="322" y="95"/>
                  </a:cubicBezTo>
                  <a:cubicBezTo>
                    <a:pt x="335" y="78"/>
                    <a:pt x="354" y="67"/>
                    <a:pt x="376" y="64"/>
                  </a:cubicBezTo>
                  <a:cubicBezTo>
                    <a:pt x="379" y="63"/>
                    <a:pt x="383" y="63"/>
                    <a:pt x="386" y="63"/>
                  </a:cubicBezTo>
                  <a:cubicBezTo>
                    <a:pt x="428" y="63"/>
                    <a:pt x="463" y="94"/>
                    <a:pt x="468" y="135"/>
                  </a:cubicBezTo>
                  <a:quadBezTo>
                    <a:pt x="495" y="356"/>
                    <a:pt x="495" y="356"/>
                  </a:quadBezTo>
                  <a:cubicBezTo>
                    <a:pt x="501" y="401"/>
                    <a:pt x="470" y="442"/>
                    <a:pt x="425" y="447"/>
                  </a:cubicBezTo>
                  <a:close/>
                </a:path>
              </a:pathLst>
            </a:custGeom>
            <a:grpFill/>
            <a:ln>
              <a:noFill/>
            </a:ln>
          </p:spPr>
          <p:txBody>
            <a:bodyPr vert="horz" wrap="square" lIns="91440" tIns="45720" rIns="91440" bIns="45720" anchor="t" anchorCtr="0"/>
            <a:lstStyle/>
            <a:p>
              <a:pPr lvl="0"/>
              <a:endParaRPr lang="ja-JP" altLang="en-US"/>
            </a:p>
          </p:txBody>
        </p:sp>
        <p:sp>
          <p:nvSpPr>
            <p:cNvPr id="88" name="Freeform 24"/>
            <p:cNvSpPr>
              <a:spLocks noEditPoints="1"/>
            </p:cNvSpPr>
            <p:nvPr/>
          </p:nvSpPr>
          <p:spPr>
            <a:xfrm>
              <a:off x="3640138" y="4006850"/>
              <a:ext cx="646112" cy="561975"/>
            </a:xfrm>
            <a:custGeom>
              <a:avLst/>
              <a:gdLst>
                <a:gd name="T0" fmla="*/ 448 w 449"/>
                <a:gd name="T1" fmla="*/ 274 h 391"/>
                <a:gd name="T2" fmla="*/ 222 w 449"/>
                <a:gd name="T3" fmla="*/ 2 h 391"/>
                <a:gd name="T4" fmla="*/ 193 w 449"/>
                <a:gd name="T5" fmla="*/ 0 h 391"/>
                <a:gd name="T6" fmla="*/ 103 w 449"/>
                <a:gd name="T7" fmla="*/ 25 h 391"/>
                <a:gd name="T8" fmla="*/ 18 w 449"/>
                <a:gd name="T9" fmla="*/ 72 h 391"/>
                <a:gd name="T10" fmla="*/ 23 w 449"/>
                <a:gd name="T11" fmla="*/ 131 h 391"/>
                <a:gd name="T12" fmla="*/ 10 w 449"/>
                <a:gd name="T13" fmla="*/ 252 h 391"/>
                <a:gd name="T14" fmla="*/ 187 w 449"/>
                <a:gd name="T15" fmla="*/ 391 h 391"/>
                <a:gd name="T16" fmla="*/ 229 w 449"/>
                <a:gd name="T17" fmla="*/ 386 h 391"/>
                <a:gd name="T18" fmla="*/ 304 w 449"/>
                <a:gd name="T19" fmla="*/ 348 h 391"/>
                <a:gd name="T20" fmla="*/ 442 w 449"/>
                <a:gd name="T21" fmla="*/ 288 h 391"/>
                <a:gd name="T22" fmla="*/ 448 w 449"/>
                <a:gd name="T23" fmla="*/ 274 h 391"/>
                <a:gd name="T24" fmla="*/ 223 w 449"/>
                <a:gd name="T25" fmla="*/ 359 h 391"/>
                <a:gd name="T26" fmla="*/ 37 w 449"/>
                <a:gd name="T27" fmla="*/ 245 h 391"/>
                <a:gd name="T28" fmla="*/ 42 w 449"/>
                <a:gd name="T29" fmla="*/ 156 h 391"/>
                <a:gd name="T30" fmla="*/ 139 w 449"/>
                <a:gd name="T31" fmla="*/ 203 h 391"/>
                <a:gd name="T32" fmla="*/ 222 w 449"/>
                <a:gd name="T33" fmla="*/ 246 h 391"/>
                <a:gd name="T34" fmla="*/ 203 w 449"/>
                <a:gd name="T35" fmla="*/ 323 h 391"/>
                <a:gd name="T36" fmla="*/ 203 w 449"/>
                <a:gd name="T37" fmla="*/ 336 h 391"/>
                <a:gd name="T38" fmla="*/ 213 w 449"/>
                <a:gd name="T39" fmla="*/ 344 h 391"/>
                <a:gd name="T40" fmla="*/ 229 w 449"/>
                <a:gd name="T41" fmla="*/ 346 h 391"/>
                <a:gd name="T42" fmla="*/ 252 w 449"/>
                <a:gd name="T43" fmla="*/ 349 h 391"/>
                <a:gd name="T44" fmla="*/ 223 w 449"/>
                <a:gd name="T45" fmla="*/ 359 h 3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391">
                  <a:moveTo>
                    <a:pt x="448" y="274"/>
                  </a:moveTo>
                  <a:cubicBezTo>
                    <a:pt x="445" y="263"/>
                    <a:pt x="384" y="22"/>
                    <a:pt x="222" y="2"/>
                  </a:cubicBezTo>
                  <a:cubicBezTo>
                    <a:pt x="211" y="1"/>
                    <a:pt x="202" y="0"/>
                    <a:pt x="193" y="0"/>
                  </a:cubicBezTo>
                  <a:cubicBezTo>
                    <a:pt x="160" y="0"/>
                    <a:pt x="131" y="8"/>
                    <a:pt x="103" y="25"/>
                  </a:cubicBezTo>
                  <a:cubicBezTo>
                    <a:pt x="89" y="27"/>
                    <a:pt x="36" y="37"/>
                    <a:pt x="18" y="72"/>
                  </a:cubicBezTo>
                  <a:cubicBezTo>
                    <a:pt x="10" y="89"/>
                    <a:pt x="11" y="109"/>
                    <a:pt x="23" y="131"/>
                  </a:cubicBezTo>
                  <a:cubicBezTo>
                    <a:pt x="5" y="168"/>
                    <a:pt x="0" y="211"/>
                    <a:pt x="10" y="252"/>
                  </a:cubicBezTo>
                  <a:cubicBezTo>
                    <a:pt x="30" y="335"/>
                    <a:pt x="105" y="391"/>
                    <a:pt x="187" y="391"/>
                  </a:cubicBezTo>
                  <a:cubicBezTo>
                    <a:pt x="201" y="391"/>
                    <a:pt x="215" y="389"/>
                    <a:pt x="229" y="386"/>
                  </a:cubicBezTo>
                  <a:cubicBezTo>
                    <a:pt x="257" y="379"/>
                    <a:pt x="283" y="366"/>
                    <a:pt x="304" y="348"/>
                  </a:cubicBezTo>
                  <a:cubicBezTo>
                    <a:pt x="344" y="342"/>
                    <a:pt x="388" y="323"/>
                    <a:pt x="442" y="288"/>
                  </a:cubicBezTo>
                  <a:cubicBezTo>
                    <a:pt x="447" y="285"/>
                    <a:pt x="449" y="279"/>
                    <a:pt x="448" y="274"/>
                  </a:cubicBezTo>
                  <a:close/>
                  <a:moveTo>
                    <a:pt x="223" y="359"/>
                  </a:moveTo>
                  <a:cubicBezTo>
                    <a:pt x="140" y="379"/>
                    <a:pt x="56" y="328"/>
                    <a:pt x="37" y="245"/>
                  </a:cubicBezTo>
                  <a:cubicBezTo>
                    <a:pt x="29" y="215"/>
                    <a:pt x="31" y="184"/>
                    <a:pt x="42" y="156"/>
                  </a:cubicBezTo>
                  <a:cubicBezTo>
                    <a:pt x="68" y="183"/>
                    <a:pt x="106" y="194"/>
                    <a:pt x="139" y="203"/>
                  </a:cubicBezTo>
                  <a:cubicBezTo>
                    <a:pt x="173" y="213"/>
                    <a:pt x="205" y="222"/>
                    <a:pt x="222" y="246"/>
                  </a:cubicBezTo>
                  <a:cubicBezTo>
                    <a:pt x="223" y="271"/>
                    <a:pt x="218" y="297"/>
                    <a:pt x="203" y="323"/>
                  </a:cubicBezTo>
                  <a:cubicBezTo>
                    <a:pt x="201" y="327"/>
                    <a:pt x="201" y="332"/>
                    <a:pt x="203" y="336"/>
                  </a:cubicBezTo>
                  <a:cubicBezTo>
                    <a:pt x="205" y="340"/>
                    <a:pt x="209" y="343"/>
                    <a:pt x="213" y="344"/>
                  </a:cubicBezTo>
                  <a:cubicBezTo>
                    <a:pt x="218" y="344"/>
                    <a:pt x="223" y="345"/>
                    <a:pt x="229" y="346"/>
                  </a:cubicBezTo>
                  <a:cubicBezTo>
                    <a:pt x="236" y="347"/>
                    <a:pt x="244" y="348"/>
                    <a:pt x="252" y="349"/>
                  </a:cubicBezTo>
                  <a:cubicBezTo>
                    <a:pt x="243" y="353"/>
                    <a:pt x="233" y="357"/>
                    <a:pt x="223" y="359"/>
                  </a:cubicBezTo>
                  <a:close/>
                </a:path>
              </a:pathLst>
            </a:custGeom>
            <a:grpFill/>
            <a:ln>
              <a:noFill/>
            </a:ln>
          </p:spPr>
          <p:txBody>
            <a:bodyPr vert="horz" wrap="square" lIns="91440" tIns="45720" rIns="91440" bIns="45720" anchor="t" anchorCtr="0"/>
            <a:lstStyle/>
            <a:p>
              <a:pPr lvl="0"/>
              <a:endParaRPr lang="ja-JP" altLang="en-US"/>
            </a:p>
          </p:txBody>
        </p:sp>
        <p:sp>
          <p:nvSpPr>
            <p:cNvPr id="89" name="Line 25"/>
            <p:cNvSpPr>
              <a:spLocks noChangeShapeType="1"/>
            </p:cNvSpPr>
            <p:nvPr/>
          </p:nvSpPr>
          <p:spPr>
            <a:xfrm>
              <a:off x="4035425" y="4470400"/>
              <a:ext cx="0" cy="0"/>
            </a:xfrm>
            <a:prstGeom prst="line">
              <a:avLst/>
            </a:prstGeom>
            <a:grpFill/>
            <a:ln>
              <a:noFill/>
            </a:ln>
          </p:spPr>
          <p:txBody>
            <a:bodyPr vert="horz" wrap="square" lIns="91440" tIns="45720" rIns="91440" bIns="45720" anchor="t" anchorCtr="0"/>
            <a:lstStyle/>
            <a:p>
              <a:pPr lvl="0"/>
              <a:endParaRPr lang="ja-JP" altLang="en-US"/>
            </a:p>
          </p:txBody>
        </p:sp>
        <p:sp>
          <p:nvSpPr>
            <p:cNvPr id="90" name="Line 26"/>
            <p:cNvSpPr>
              <a:spLocks noChangeShapeType="1"/>
            </p:cNvSpPr>
            <p:nvPr/>
          </p:nvSpPr>
          <p:spPr>
            <a:xfrm>
              <a:off x="4035425" y="4470400"/>
              <a:ext cx="0" cy="0"/>
            </a:xfrm>
            <a:prstGeom prst="line">
              <a:avLst/>
            </a:prstGeom>
            <a:grpFill/>
            <a:ln>
              <a:noFill/>
            </a:ln>
          </p:spPr>
          <p:txBody>
            <a:bodyPr vert="horz" wrap="square" lIns="91440" tIns="45720" rIns="91440" bIns="45720" anchor="t" anchorCtr="0"/>
            <a:lstStyle/>
            <a:p>
              <a:pPr lvl="0"/>
              <a:endParaRPr lang="ja-JP" altLang="en-US"/>
            </a:p>
          </p:txBody>
        </p:sp>
      </p:grpSp>
      <p:grpSp>
        <p:nvGrpSpPr>
          <p:cNvPr id="65" name="グループ化 64"/>
          <p:cNvGrpSpPr/>
          <p:nvPr/>
        </p:nvGrpSpPr>
        <p:grpSpPr>
          <a:xfrm rot="0">
            <a:off x="4301191" y="2784485"/>
            <a:ext cx="144000" cy="360000"/>
            <a:chOff x="3421063" y="4006850"/>
            <a:chExt cx="865187" cy="2160587"/>
          </a:xfrm>
          <a:solidFill>
            <a:srgbClr val="ff6699"/>
          </a:solidFill>
        </p:grpSpPr>
        <p:sp>
          <p:nvSpPr>
            <p:cNvPr id="156" name="Freeform 22"/>
            <p:cNvSpPr/>
            <p:nvPr/>
          </p:nvSpPr>
          <p:spPr>
            <a:xfrm>
              <a:off x="3668713" y="4706938"/>
              <a:ext cx="430212" cy="509587"/>
            </a:xfrm>
            <a:custGeom>
              <a:avLst/>
              <a:gdLst>
                <a:gd name="T0" fmla="*/ 268 w 299"/>
                <a:gd name="T1" fmla="*/ 48 h 354"/>
                <a:gd name="T2" fmla="*/ 213 w 299"/>
                <a:gd name="T3" fmla="*/ 0 h 354"/>
                <a:gd name="T4" fmla="*/ 206 w 299"/>
                <a:gd name="T5" fmla="*/ 1 h 354"/>
                <a:gd name="T6" fmla="*/ 170 w 299"/>
                <a:gd name="T7" fmla="*/ 22 h 354"/>
                <a:gd name="T8" fmla="*/ 159 w 299"/>
                <a:gd name="T9" fmla="*/ 62 h 354"/>
                <a:gd name="T10" fmla="*/ 179 w 299"/>
                <a:gd name="T11" fmla="*/ 215 h 354"/>
                <a:gd name="T12" fmla="*/ 167 w 299"/>
                <a:gd name="T13" fmla="*/ 231 h 354"/>
                <a:gd name="T14" fmla="*/ 49 w 299"/>
                <a:gd name="T15" fmla="*/ 245 h 354"/>
                <a:gd name="T16" fmla="*/ 13 w 299"/>
                <a:gd name="T17" fmla="*/ 266 h 354"/>
                <a:gd name="T18" fmla="*/ 2 w 299"/>
                <a:gd name="T19" fmla="*/ 307 h 354"/>
                <a:gd name="T20" fmla="*/ 56 w 299"/>
                <a:gd name="T21" fmla="*/ 354 h 354"/>
                <a:gd name="T22" fmla="*/ 63 w 299"/>
                <a:gd name="T23" fmla="*/ 354 h 354"/>
                <a:gd name="T24" fmla="*/ 248 w 299"/>
                <a:gd name="T25" fmla="*/ 331 h 354"/>
                <a:gd name="T26" fmla="*/ 248 w 299"/>
                <a:gd name="T27" fmla="*/ 330 h 354"/>
                <a:gd name="T28" fmla="*/ 249 w 299"/>
                <a:gd name="T29" fmla="*/ 330 h 354"/>
                <a:gd name="T30" fmla="*/ 296 w 299"/>
                <a:gd name="T31" fmla="*/ 269 h 354"/>
                <a:gd name="T32" fmla="*/ 268 w 299"/>
                <a:gd name="T33" fmla="*/ 48 h 3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 h="354">
                  <a:moveTo>
                    <a:pt x="268" y="48"/>
                  </a:moveTo>
                  <a:cubicBezTo>
                    <a:pt x="264" y="21"/>
                    <a:pt x="241" y="0"/>
                    <a:pt x="213" y="0"/>
                  </a:cubicBezTo>
                  <a:cubicBezTo>
                    <a:pt x="211" y="0"/>
                    <a:pt x="209" y="1"/>
                    <a:pt x="206" y="1"/>
                  </a:cubicBezTo>
                  <a:cubicBezTo>
                    <a:pt x="192" y="3"/>
                    <a:pt x="179" y="10"/>
                    <a:pt x="170" y="22"/>
                  </a:cubicBezTo>
                  <a:cubicBezTo>
                    <a:pt x="161" y="33"/>
                    <a:pt x="158" y="47"/>
                    <a:pt x="159" y="62"/>
                  </a:cubicBezTo>
                  <a:quadBezTo>
                    <a:pt x="179" y="215"/>
                    <a:pt x="179" y="215"/>
                  </a:quadBezTo>
                  <a:cubicBezTo>
                    <a:pt x="180" y="223"/>
                    <a:pt x="174" y="230"/>
                    <a:pt x="167" y="231"/>
                  </a:cubicBezTo>
                  <a:quadBezTo>
                    <a:pt x="49" y="245"/>
                    <a:pt x="49" y="245"/>
                  </a:quadBezTo>
                  <a:cubicBezTo>
                    <a:pt x="35" y="247"/>
                    <a:pt x="22" y="255"/>
                    <a:pt x="13" y="266"/>
                  </a:cubicBezTo>
                  <a:cubicBezTo>
                    <a:pt x="4" y="278"/>
                    <a:pt x="0" y="292"/>
                    <a:pt x="2" y="307"/>
                  </a:cubicBezTo>
                  <a:cubicBezTo>
                    <a:pt x="5" y="334"/>
                    <a:pt x="29" y="354"/>
                    <a:pt x="56" y="354"/>
                  </a:cubicBezTo>
                  <a:cubicBezTo>
                    <a:pt x="58" y="354"/>
                    <a:pt x="61" y="354"/>
                    <a:pt x="63" y="354"/>
                  </a:cubicBezTo>
                  <a:quadBezTo>
                    <a:pt x="248" y="331"/>
                    <a:pt x="248" y="331"/>
                  </a:quadBezTo>
                  <a:quadBezTo>
                    <a:pt x="248" y="330"/>
                    <a:pt x="248" y="330"/>
                  </a:quadBezTo>
                  <a:cubicBezTo>
                    <a:pt x="248" y="330"/>
                    <a:pt x="249" y="330"/>
                    <a:pt x="249" y="330"/>
                  </a:cubicBezTo>
                  <a:cubicBezTo>
                    <a:pt x="278" y="327"/>
                    <a:pt x="299" y="299"/>
                    <a:pt x="296" y="269"/>
                  </a:cubicBezTo>
                  <a:lnTo>
                    <a:pt x="268" y="48"/>
                  </a:lnTo>
                  <a:close/>
                </a:path>
              </a:pathLst>
            </a:custGeom>
            <a:grpFill/>
            <a:ln>
              <a:noFill/>
            </a:ln>
          </p:spPr>
          <p:txBody>
            <a:bodyPr vert="horz" wrap="square" lIns="91440" tIns="45720" rIns="91440" bIns="45720" anchor="t" anchorCtr="0"/>
            <a:lstStyle/>
            <a:p>
              <a:pPr lvl="0"/>
              <a:endParaRPr lang="ja-JP" altLang="en-US"/>
            </a:p>
          </p:txBody>
        </p:sp>
        <p:sp>
          <p:nvSpPr>
            <p:cNvPr id="157" name="Freeform 23"/>
            <p:cNvSpPr>
              <a:spLocks noEditPoints="1"/>
            </p:cNvSpPr>
            <p:nvPr/>
          </p:nvSpPr>
          <p:spPr>
            <a:xfrm>
              <a:off x="3421063" y="4578350"/>
              <a:ext cx="811212" cy="1589087"/>
            </a:xfrm>
            <a:custGeom>
              <a:avLst/>
              <a:gdLst>
                <a:gd name="T0" fmla="*/ 539 w 565"/>
                <a:gd name="T1" fmla="*/ 164 h 1106"/>
                <a:gd name="T2" fmla="*/ 412 w 565"/>
                <a:gd name="T3" fmla="*/ 1 h 1106"/>
                <a:gd name="T4" fmla="*/ 391 w 565"/>
                <a:gd name="T5" fmla="*/ 0 h 1106"/>
                <a:gd name="T6" fmla="*/ 239 w 565"/>
                <a:gd name="T7" fmla="*/ 115 h 1106"/>
                <a:gd name="T8" fmla="*/ 232 w 565"/>
                <a:gd name="T9" fmla="*/ 132 h 1106"/>
                <a:gd name="T10" fmla="*/ 12 w 565"/>
                <a:gd name="T11" fmla="*/ 344 h 1106"/>
                <a:gd name="T12" fmla="*/ 70 w 565"/>
                <a:gd name="T13" fmla="*/ 551 h 1106"/>
                <a:gd name="T14" fmla="*/ 38 w 565"/>
                <a:gd name="T15" fmla="*/ 632 h 1106"/>
                <a:gd name="T16" fmla="*/ 39 w 565"/>
                <a:gd name="T17" fmla="*/ 643 h 1106"/>
                <a:gd name="T18" fmla="*/ 49 w 565"/>
                <a:gd name="T19" fmla="*/ 650 h 1106"/>
                <a:gd name="T20" fmla="*/ 264 w 565"/>
                <a:gd name="T21" fmla="*/ 685 h 1106"/>
                <a:gd name="T22" fmla="*/ 264 w 565"/>
                <a:gd name="T23" fmla="*/ 1013 h 1106"/>
                <a:gd name="T24" fmla="*/ 357 w 565"/>
                <a:gd name="T25" fmla="*/ 1106 h 1106"/>
                <a:gd name="T26" fmla="*/ 450 w 565"/>
                <a:gd name="T27" fmla="*/ 1013 h 1106"/>
                <a:gd name="T28" fmla="*/ 450 w 565"/>
                <a:gd name="T29" fmla="*/ 716 h 1106"/>
                <a:gd name="T30" fmla="*/ 549 w 565"/>
                <a:gd name="T31" fmla="*/ 732 h 1106"/>
                <a:gd name="T32" fmla="*/ 551 w 565"/>
                <a:gd name="T33" fmla="*/ 732 h 1106"/>
                <a:gd name="T34" fmla="*/ 560 w 565"/>
                <a:gd name="T35" fmla="*/ 729 h 1106"/>
                <a:gd name="T36" fmla="*/ 564 w 565"/>
                <a:gd name="T37" fmla="*/ 718 h 1106"/>
                <a:gd name="T38" fmla="*/ 539 w 565"/>
                <a:gd name="T39" fmla="*/ 164 h 1106"/>
                <a:gd name="T40" fmla="*/ 425 w 565"/>
                <a:gd name="T41" fmla="*/ 447 h 1106"/>
                <a:gd name="T42" fmla="*/ 425 w 565"/>
                <a:gd name="T43" fmla="*/ 447 h 1106"/>
                <a:gd name="T44" fmla="*/ 425 w 565"/>
                <a:gd name="T45" fmla="*/ 447 h 1106"/>
                <a:gd name="T46" fmla="*/ 239 w 565"/>
                <a:gd name="T47" fmla="*/ 471 h 1106"/>
                <a:gd name="T48" fmla="*/ 229 w 565"/>
                <a:gd name="T49" fmla="*/ 471 h 1106"/>
                <a:gd name="T50" fmla="*/ 148 w 565"/>
                <a:gd name="T51" fmla="*/ 400 h 1106"/>
                <a:gd name="T52" fmla="*/ 164 w 565"/>
                <a:gd name="T53" fmla="*/ 340 h 1106"/>
                <a:gd name="T54" fmla="*/ 219 w 565"/>
                <a:gd name="T55" fmla="*/ 308 h 1106"/>
                <a:gd name="T56" fmla="*/ 323 w 565"/>
                <a:gd name="T57" fmla="*/ 295 h 1106"/>
                <a:gd name="T58" fmla="*/ 305 w 565"/>
                <a:gd name="T59" fmla="*/ 155 h 1106"/>
                <a:gd name="T60" fmla="*/ 322 w 565"/>
                <a:gd name="T61" fmla="*/ 95 h 1106"/>
                <a:gd name="T62" fmla="*/ 376 w 565"/>
                <a:gd name="T63" fmla="*/ 64 h 1106"/>
                <a:gd name="T64" fmla="*/ 386 w 565"/>
                <a:gd name="T65" fmla="*/ 63 h 1106"/>
                <a:gd name="T66" fmla="*/ 468 w 565"/>
                <a:gd name="T67" fmla="*/ 135 h 1106"/>
                <a:gd name="T68" fmla="*/ 495 w 565"/>
                <a:gd name="T69" fmla="*/ 356 h 1106"/>
                <a:gd name="T70" fmla="*/ 425 w 565"/>
                <a:gd name="T71" fmla="*/ 447 h 1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1106">
                  <a:moveTo>
                    <a:pt x="539" y="164"/>
                  </a:moveTo>
                  <a:cubicBezTo>
                    <a:pt x="536" y="81"/>
                    <a:pt x="482" y="13"/>
                    <a:pt x="412" y="1"/>
                  </a:cubicBezTo>
                  <a:cubicBezTo>
                    <a:pt x="405" y="0"/>
                    <a:pt x="398" y="0"/>
                    <a:pt x="391" y="0"/>
                  </a:cubicBezTo>
                  <a:cubicBezTo>
                    <a:pt x="326" y="0"/>
                    <a:pt x="265" y="46"/>
                    <a:pt x="239" y="115"/>
                  </a:cubicBezTo>
                  <a:quadBezTo>
                    <a:pt x="232" y="132"/>
                    <a:pt x="232" y="132"/>
                  </a:quadBezTo>
                  <a:cubicBezTo>
                    <a:pt x="120" y="146"/>
                    <a:pt x="31" y="232"/>
                    <a:pt x="12" y="344"/>
                  </a:cubicBezTo>
                  <a:cubicBezTo>
                    <a:pt x="0" y="419"/>
                    <a:pt x="21" y="493"/>
                    <a:pt x="70" y="551"/>
                  </a:cubicBezTo>
                  <a:quadBezTo>
                    <a:pt x="38" y="632"/>
                    <a:pt x="38" y="632"/>
                  </a:quadBezTo>
                  <a:cubicBezTo>
                    <a:pt x="37" y="635"/>
                    <a:pt x="37" y="640"/>
                    <a:pt x="39" y="643"/>
                  </a:cubicBezTo>
                  <a:cubicBezTo>
                    <a:pt x="41" y="647"/>
                    <a:pt x="45" y="649"/>
                    <a:pt x="49" y="650"/>
                  </a:cubicBezTo>
                  <a:quadBezTo>
                    <a:pt x="264" y="685"/>
                    <a:pt x="264" y="685"/>
                  </a:quadBezTo>
                  <a:quadBezTo>
                    <a:pt x="264" y="1013"/>
                    <a:pt x="264" y="1013"/>
                  </a:quadBezTo>
                  <a:cubicBezTo>
                    <a:pt x="264" y="1064"/>
                    <a:pt x="305" y="1106"/>
                    <a:pt x="357" y="1106"/>
                  </a:cubicBezTo>
                  <a:cubicBezTo>
                    <a:pt x="408" y="1106"/>
                    <a:pt x="450" y="1064"/>
                    <a:pt x="450" y="1013"/>
                  </a:cubicBezTo>
                  <a:quadBezTo>
                    <a:pt x="450" y="716"/>
                    <a:pt x="450" y="716"/>
                  </a:quadBezTo>
                  <a:quadBezTo>
                    <a:pt x="549" y="732"/>
                    <a:pt x="549" y="732"/>
                  </a:quadBezTo>
                  <a:cubicBezTo>
                    <a:pt x="549" y="732"/>
                    <a:pt x="550" y="732"/>
                    <a:pt x="551" y="732"/>
                  </a:cubicBezTo>
                  <a:cubicBezTo>
                    <a:pt x="554" y="732"/>
                    <a:pt x="557" y="731"/>
                    <a:pt x="560" y="729"/>
                  </a:cubicBezTo>
                  <a:cubicBezTo>
                    <a:pt x="563" y="726"/>
                    <a:pt x="565" y="722"/>
                    <a:pt x="564" y="718"/>
                  </a:cubicBezTo>
                  <a:lnTo>
                    <a:pt x="539" y="164"/>
                  </a:lnTo>
                  <a:close/>
                  <a:moveTo>
                    <a:pt x="425" y="447"/>
                  </a:moveTo>
                  <a:quadBezTo>
                    <a:pt x="425" y="447"/>
                    <a:pt x="425" y="447"/>
                  </a:quadBezTo>
                  <a:quadBezTo>
                    <a:pt x="425" y="447"/>
                    <a:pt x="425" y="447"/>
                  </a:quadBezTo>
                  <a:quadBezTo>
                    <a:pt x="239" y="471"/>
                    <a:pt x="239" y="471"/>
                  </a:quadBezTo>
                  <a:cubicBezTo>
                    <a:pt x="236" y="471"/>
                    <a:pt x="232" y="471"/>
                    <a:pt x="229" y="471"/>
                  </a:cubicBezTo>
                  <a:cubicBezTo>
                    <a:pt x="188" y="471"/>
                    <a:pt x="153" y="441"/>
                    <a:pt x="148" y="400"/>
                  </a:cubicBezTo>
                  <a:cubicBezTo>
                    <a:pt x="145" y="378"/>
                    <a:pt x="151" y="357"/>
                    <a:pt x="164" y="340"/>
                  </a:cubicBezTo>
                  <a:cubicBezTo>
                    <a:pt x="178" y="322"/>
                    <a:pt x="197" y="311"/>
                    <a:pt x="219" y="308"/>
                  </a:cubicBezTo>
                  <a:quadBezTo>
                    <a:pt x="323" y="295"/>
                    <a:pt x="323" y="295"/>
                  </a:quadBezTo>
                  <a:quadBezTo>
                    <a:pt x="305" y="155"/>
                    <a:pt x="305" y="155"/>
                  </a:quadBezTo>
                  <a:cubicBezTo>
                    <a:pt x="303" y="134"/>
                    <a:pt x="308" y="112"/>
                    <a:pt x="322" y="95"/>
                  </a:cubicBezTo>
                  <a:cubicBezTo>
                    <a:pt x="335" y="78"/>
                    <a:pt x="354" y="67"/>
                    <a:pt x="376" y="64"/>
                  </a:cubicBezTo>
                  <a:cubicBezTo>
                    <a:pt x="379" y="63"/>
                    <a:pt x="383" y="63"/>
                    <a:pt x="386" y="63"/>
                  </a:cubicBezTo>
                  <a:cubicBezTo>
                    <a:pt x="428" y="63"/>
                    <a:pt x="463" y="94"/>
                    <a:pt x="468" y="135"/>
                  </a:cubicBezTo>
                  <a:quadBezTo>
                    <a:pt x="495" y="356"/>
                    <a:pt x="495" y="356"/>
                  </a:quadBezTo>
                  <a:cubicBezTo>
                    <a:pt x="501" y="401"/>
                    <a:pt x="470" y="442"/>
                    <a:pt x="425" y="447"/>
                  </a:cubicBezTo>
                  <a:close/>
                </a:path>
              </a:pathLst>
            </a:custGeom>
            <a:grpFill/>
            <a:ln>
              <a:noFill/>
            </a:ln>
          </p:spPr>
          <p:txBody>
            <a:bodyPr vert="horz" wrap="square" lIns="91440" tIns="45720" rIns="91440" bIns="45720" anchor="t" anchorCtr="0"/>
            <a:lstStyle/>
            <a:p>
              <a:pPr lvl="0"/>
              <a:endParaRPr lang="ja-JP" altLang="en-US"/>
            </a:p>
          </p:txBody>
        </p:sp>
        <p:sp>
          <p:nvSpPr>
            <p:cNvPr id="158" name="Freeform 24"/>
            <p:cNvSpPr>
              <a:spLocks noEditPoints="1"/>
            </p:cNvSpPr>
            <p:nvPr/>
          </p:nvSpPr>
          <p:spPr>
            <a:xfrm>
              <a:off x="3640138" y="4006850"/>
              <a:ext cx="646112" cy="561975"/>
            </a:xfrm>
            <a:custGeom>
              <a:avLst/>
              <a:gdLst>
                <a:gd name="T0" fmla="*/ 448 w 449"/>
                <a:gd name="T1" fmla="*/ 274 h 391"/>
                <a:gd name="T2" fmla="*/ 222 w 449"/>
                <a:gd name="T3" fmla="*/ 2 h 391"/>
                <a:gd name="T4" fmla="*/ 193 w 449"/>
                <a:gd name="T5" fmla="*/ 0 h 391"/>
                <a:gd name="T6" fmla="*/ 103 w 449"/>
                <a:gd name="T7" fmla="*/ 25 h 391"/>
                <a:gd name="T8" fmla="*/ 18 w 449"/>
                <a:gd name="T9" fmla="*/ 72 h 391"/>
                <a:gd name="T10" fmla="*/ 23 w 449"/>
                <a:gd name="T11" fmla="*/ 131 h 391"/>
                <a:gd name="T12" fmla="*/ 10 w 449"/>
                <a:gd name="T13" fmla="*/ 252 h 391"/>
                <a:gd name="T14" fmla="*/ 187 w 449"/>
                <a:gd name="T15" fmla="*/ 391 h 391"/>
                <a:gd name="T16" fmla="*/ 229 w 449"/>
                <a:gd name="T17" fmla="*/ 386 h 391"/>
                <a:gd name="T18" fmla="*/ 304 w 449"/>
                <a:gd name="T19" fmla="*/ 348 h 391"/>
                <a:gd name="T20" fmla="*/ 442 w 449"/>
                <a:gd name="T21" fmla="*/ 288 h 391"/>
                <a:gd name="T22" fmla="*/ 448 w 449"/>
                <a:gd name="T23" fmla="*/ 274 h 391"/>
                <a:gd name="T24" fmla="*/ 223 w 449"/>
                <a:gd name="T25" fmla="*/ 359 h 391"/>
                <a:gd name="T26" fmla="*/ 37 w 449"/>
                <a:gd name="T27" fmla="*/ 245 h 391"/>
                <a:gd name="T28" fmla="*/ 42 w 449"/>
                <a:gd name="T29" fmla="*/ 156 h 391"/>
                <a:gd name="T30" fmla="*/ 139 w 449"/>
                <a:gd name="T31" fmla="*/ 203 h 391"/>
                <a:gd name="T32" fmla="*/ 222 w 449"/>
                <a:gd name="T33" fmla="*/ 246 h 391"/>
                <a:gd name="T34" fmla="*/ 203 w 449"/>
                <a:gd name="T35" fmla="*/ 323 h 391"/>
                <a:gd name="T36" fmla="*/ 203 w 449"/>
                <a:gd name="T37" fmla="*/ 336 h 391"/>
                <a:gd name="T38" fmla="*/ 213 w 449"/>
                <a:gd name="T39" fmla="*/ 344 h 391"/>
                <a:gd name="T40" fmla="*/ 229 w 449"/>
                <a:gd name="T41" fmla="*/ 346 h 391"/>
                <a:gd name="T42" fmla="*/ 252 w 449"/>
                <a:gd name="T43" fmla="*/ 349 h 391"/>
                <a:gd name="T44" fmla="*/ 223 w 449"/>
                <a:gd name="T45" fmla="*/ 359 h 3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391">
                  <a:moveTo>
                    <a:pt x="448" y="274"/>
                  </a:moveTo>
                  <a:cubicBezTo>
                    <a:pt x="445" y="263"/>
                    <a:pt x="384" y="22"/>
                    <a:pt x="222" y="2"/>
                  </a:cubicBezTo>
                  <a:cubicBezTo>
                    <a:pt x="211" y="1"/>
                    <a:pt x="202" y="0"/>
                    <a:pt x="193" y="0"/>
                  </a:cubicBezTo>
                  <a:cubicBezTo>
                    <a:pt x="160" y="0"/>
                    <a:pt x="131" y="8"/>
                    <a:pt x="103" y="25"/>
                  </a:cubicBezTo>
                  <a:cubicBezTo>
                    <a:pt x="89" y="27"/>
                    <a:pt x="36" y="37"/>
                    <a:pt x="18" y="72"/>
                  </a:cubicBezTo>
                  <a:cubicBezTo>
                    <a:pt x="10" y="89"/>
                    <a:pt x="11" y="109"/>
                    <a:pt x="23" y="131"/>
                  </a:cubicBezTo>
                  <a:cubicBezTo>
                    <a:pt x="5" y="168"/>
                    <a:pt x="0" y="211"/>
                    <a:pt x="10" y="252"/>
                  </a:cubicBezTo>
                  <a:cubicBezTo>
                    <a:pt x="30" y="335"/>
                    <a:pt x="105" y="391"/>
                    <a:pt x="187" y="391"/>
                  </a:cubicBezTo>
                  <a:cubicBezTo>
                    <a:pt x="201" y="391"/>
                    <a:pt x="215" y="389"/>
                    <a:pt x="229" y="386"/>
                  </a:cubicBezTo>
                  <a:cubicBezTo>
                    <a:pt x="257" y="379"/>
                    <a:pt x="283" y="366"/>
                    <a:pt x="304" y="348"/>
                  </a:cubicBezTo>
                  <a:cubicBezTo>
                    <a:pt x="344" y="342"/>
                    <a:pt x="388" y="323"/>
                    <a:pt x="442" y="288"/>
                  </a:cubicBezTo>
                  <a:cubicBezTo>
                    <a:pt x="447" y="285"/>
                    <a:pt x="449" y="279"/>
                    <a:pt x="448" y="274"/>
                  </a:cubicBezTo>
                  <a:close/>
                  <a:moveTo>
                    <a:pt x="223" y="359"/>
                  </a:moveTo>
                  <a:cubicBezTo>
                    <a:pt x="140" y="379"/>
                    <a:pt x="56" y="328"/>
                    <a:pt x="37" y="245"/>
                  </a:cubicBezTo>
                  <a:cubicBezTo>
                    <a:pt x="29" y="215"/>
                    <a:pt x="31" y="184"/>
                    <a:pt x="42" y="156"/>
                  </a:cubicBezTo>
                  <a:cubicBezTo>
                    <a:pt x="68" y="183"/>
                    <a:pt x="106" y="194"/>
                    <a:pt x="139" y="203"/>
                  </a:cubicBezTo>
                  <a:cubicBezTo>
                    <a:pt x="173" y="213"/>
                    <a:pt x="205" y="222"/>
                    <a:pt x="222" y="246"/>
                  </a:cubicBezTo>
                  <a:cubicBezTo>
                    <a:pt x="223" y="271"/>
                    <a:pt x="218" y="297"/>
                    <a:pt x="203" y="323"/>
                  </a:cubicBezTo>
                  <a:cubicBezTo>
                    <a:pt x="201" y="327"/>
                    <a:pt x="201" y="332"/>
                    <a:pt x="203" y="336"/>
                  </a:cubicBezTo>
                  <a:cubicBezTo>
                    <a:pt x="205" y="340"/>
                    <a:pt x="209" y="343"/>
                    <a:pt x="213" y="344"/>
                  </a:cubicBezTo>
                  <a:cubicBezTo>
                    <a:pt x="218" y="344"/>
                    <a:pt x="223" y="345"/>
                    <a:pt x="229" y="346"/>
                  </a:cubicBezTo>
                  <a:cubicBezTo>
                    <a:pt x="236" y="347"/>
                    <a:pt x="244" y="348"/>
                    <a:pt x="252" y="349"/>
                  </a:cubicBezTo>
                  <a:cubicBezTo>
                    <a:pt x="243" y="353"/>
                    <a:pt x="233" y="357"/>
                    <a:pt x="223" y="359"/>
                  </a:cubicBezTo>
                  <a:close/>
                </a:path>
              </a:pathLst>
            </a:custGeom>
            <a:grpFill/>
            <a:ln>
              <a:noFill/>
            </a:ln>
          </p:spPr>
          <p:txBody>
            <a:bodyPr vert="horz" wrap="square" lIns="91440" tIns="45720" rIns="91440" bIns="45720" anchor="t" anchorCtr="0"/>
            <a:lstStyle/>
            <a:p>
              <a:pPr lvl="0"/>
              <a:endParaRPr lang="ja-JP" altLang="en-US"/>
            </a:p>
          </p:txBody>
        </p:sp>
        <p:sp>
          <p:nvSpPr>
            <p:cNvPr id="159" name="Line 25"/>
            <p:cNvSpPr>
              <a:spLocks noChangeShapeType="1"/>
            </p:cNvSpPr>
            <p:nvPr/>
          </p:nvSpPr>
          <p:spPr>
            <a:xfrm>
              <a:off x="4035425" y="4470400"/>
              <a:ext cx="0" cy="0"/>
            </a:xfrm>
            <a:prstGeom prst="line">
              <a:avLst/>
            </a:prstGeom>
            <a:grpFill/>
            <a:ln>
              <a:noFill/>
            </a:ln>
          </p:spPr>
          <p:txBody>
            <a:bodyPr vert="horz" wrap="square" lIns="91440" tIns="45720" rIns="91440" bIns="45720" anchor="t" anchorCtr="0"/>
            <a:lstStyle/>
            <a:p>
              <a:pPr lvl="0"/>
              <a:endParaRPr lang="ja-JP" altLang="en-US"/>
            </a:p>
          </p:txBody>
        </p:sp>
        <p:sp>
          <p:nvSpPr>
            <p:cNvPr id="160" name="Line 26"/>
            <p:cNvSpPr>
              <a:spLocks noChangeShapeType="1"/>
            </p:cNvSpPr>
            <p:nvPr/>
          </p:nvSpPr>
          <p:spPr>
            <a:xfrm>
              <a:off x="4035425" y="4470400"/>
              <a:ext cx="0" cy="0"/>
            </a:xfrm>
            <a:prstGeom prst="line">
              <a:avLst/>
            </a:prstGeom>
            <a:grpFill/>
            <a:ln>
              <a:noFill/>
            </a:ln>
          </p:spPr>
          <p:txBody>
            <a:bodyPr vert="horz" wrap="square" lIns="91440" tIns="45720" rIns="91440" bIns="45720" anchor="t" anchorCtr="0"/>
            <a:lstStyle/>
            <a:p>
              <a:pPr lvl="0"/>
              <a:endParaRPr lang="ja-JP" altLang="en-US"/>
            </a:p>
          </p:txBody>
        </p:sp>
      </p:grpSp>
      <p:sp>
        <p:nvSpPr>
          <p:cNvPr id="10" name="Line 8"/>
          <p:cNvSpPr>
            <a:spLocks noChangeShapeType="1"/>
          </p:cNvSpPr>
          <p:nvPr/>
        </p:nvSpPr>
        <p:spPr>
          <a:xfrm>
            <a:off x="3840335" y="5167204"/>
            <a:ext cx="0" cy="72000"/>
          </a:xfrm>
          <a:prstGeom prst="line">
            <a:avLst/>
          </a:prstGeom>
          <a:noFill/>
          <a:ln w="12700" cap="flat">
            <a:solidFill>
              <a:schemeClr val="tx1"/>
            </a:solidFill>
            <a:prstDash val="solid"/>
            <a:miter/>
          </a:ln>
        </p:spPr>
        <p:txBody>
          <a:bodyPr vert="horz" wrap="square" lIns="91440" tIns="45720" rIns="91440" bIns="45720" anchor="t" anchorCtr="0"/>
          <a:lstStyle/>
          <a:p>
            <a:pPr lvl="0"/>
            <a:endParaRPr lang="ja-JP" altLang="en-US"/>
          </a:p>
        </p:txBody>
      </p:sp>
      <p:sp>
        <p:nvSpPr>
          <p:cNvPr id="16" name="Line 9"/>
          <p:cNvSpPr>
            <a:spLocks noChangeShapeType="1"/>
          </p:cNvSpPr>
          <p:nvPr/>
        </p:nvSpPr>
        <p:spPr>
          <a:xfrm>
            <a:off x="3024907" y="5167204"/>
            <a:ext cx="0" cy="72000"/>
          </a:xfrm>
          <a:prstGeom prst="line">
            <a:avLst/>
          </a:prstGeom>
          <a:noFill/>
          <a:ln w="12700" cap="flat">
            <a:solidFill>
              <a:schemeClr val="tx1"/>
            </a:solidFill>
            <a:prstDash val="solid"/>
            <a:miter/>
          </a:ln>
        </p:spPr>
        <p:txBody>
          <a:bodyPr vert="horz" wrap="square" lIns="91440" tIns="45720" rIns="91440" bIns="45720" anchor="t" anchorCtr="0"/>
          <a:lstStyle/>
          <a:p>
            <a:pPr lvl="0"/>
            <a:endParaRPr lang="ja-JP" altLang="en-US"/>
          </a:p>
        </p:txBody>
      </p:sp>
      <p:sp>
        <p:nvSpPr>
          <p:cNvPr id="17" name="Line 10"/>
          <p:cNvSpPr>
            <a:spLocks noChangeShapeType="1"/>
          </p:cNvSpPr>
          <p:nvPr/>
        </p:nvSpPr>
        <p:spPr>
          <a:xfrm>
            <a:off x="2209480" y="5167204"/>
            <a:ext cx="0" cy="72000"/>
          </a:xfrm>
          <a:prstGeom prst="line">
            <a:avLst/>
          </a:prstGeom>
          <a:noFill/>
          <a:ln w="12700" cap="flat">
            <a:solidFill>
              <a:schemeClr val="tx1"/>
            </a:solidFill>
            <a:prstDash val="solid"/>
            <a:miter/>
          </a:ln>
        </p:spPr>
        <p:txBody>
          <a:bodyPr vert="horz" wrap="square" lIns="91440" tIns="45720" rIns="91440" bIns="45720" anchor="t" anchorCtr="0"/>
          <a:lstStyle/>
          <a:p>
            <a:pPr lvl="0"/>
            <a:endParaRPr lang="ja-JP" altLang="en-US"/>
          </a:p>
        </p:txBody>
      </p:sp>
      <p:sp>
        <p:nvSpPr>
          <p:cNvPr id="18" name="Line 11"/>
          <p:cNvSpPr>
            <a:spLocks noChangeShapeType="1"/>
          </p:cNvSpPr>
          <p:nvPr/>
        </p:nvSpPr>
        <p:spPr>
          <a:xfrm>
            <a:off x="1394052" y="5167204"/>
            <a:ext cx="0" cy="72000"/>
          </a:xfrm>
          <a:prstGeom prst="line">
            <a:avLst/>
          </a:prstGeom>
          <a:noFill/>
          <a:ln w="12700" cap="flat">
            <a:solidFill>
              <a:schemeClr val="tx1"/>
            </a:solidFill>
            <a:prstDash val="solid"/>
            <a:miter/>
          </a:ln>
        </p:spPr>
        <p:txBody>
          <a:bodyPr vert="horz" wrap="square" lIns="91440" tIns="45720" rIns="91440" bIns="45720" anchor="t" anchorCtr="0"/>
          <a:lstStyle/>
          <a:p>
            <a:pPr lvl="0"/>
            <a:endParaRPr lang="ja-JP" altLang="en-US"/>
          </a:p>
        </p:txBody>
      </p:sp>
      <p:sp>
        <p:nvSpPr>
          <p:cNvPr id="19" name="Line 25"/>
          <p:cNvSpPr>
            <a:spLocks noChangeShapeType="1"/>
          </p:cNvSpPr>
          <p:nvPr/>
        </p:nvSpPr>
        <p:spPr>
          <a:xfrm>
            <a:off x="1178894" y="5239204"/>
            <a:ext cx="3475668" cy="0"/>
          </a:xfrm>
          <a:prstGeom prst="line">
            <a:avLst/>
          </a:prstGeom>
          <a:noFill/>
          <a:ln w="12700" cap="flat">
            <a:solidFill>
              <a:schemeClr val="tx1"/>
            </a:solidFill>
            <a:prstDash val="solid"/>
            <a:miter/>
          </a:ln>
        </p:spPr>
        <p:txBody>
          <a:bodyPr vert="horz" wrap="square" lIns="91440" tIns="45720" rIns="91440" bIns="45720" anchor="t" anchorCtr="0"/>
          <a:lstStyle/>
          <a:p>
            <a:pPr lvl="0"/>
            <a:endParaRPr lang="ja-JP" altLang="en-US"/>
          </a:p>
        </p:txBody>
      </p:sp>
      <p:sp>
        <p:nvSpPr>
          <p:cNvPr id="20" name="Rectangle 20"/>
          <p:cNvSpPr>
            <a:spLocks noChangeArrowheads="1"/>
          </p:cNvSpPr>
          <p:nvPr/>
        </p:nvSpPr>
        <p:spPr>
          <a:xfrm>
            <a:off x="5905803" y="2838485"/>
            <a:ext cx="752906" cy="252000"/>
          </a:xfrm>
          <a:prstGeom prst="rect">
            <a:avLst/>
          </a:prstGeom>
          <a:solidFill>
            <a:srgbClr val="ff6699"/>
          </a:solidFill>
          <a:ln>
            <a:noFill/>
          </a:ln>
        </p:spPr>
        <p:txBody>
          <a:bodyPr vert="horz" wrap="square" lIns="91440" tIns="45720" rIns="91440" bIns="45720" anchor="t" anchorCtr="0"/>
          <a:lstStyle/>
          <a:p>
            <a:pPr lvl="0"/>
            <a:endParaRPr lang="ja-JP" altLang="en-US"/>
          </a:p>
        </p:txBody>
      </p:sp>
      <p:sp>
        <p:nvSpPr>
          <p:cNvPr id="21" name="Rectangle 21"/>
          <p:cNvSpPr>
            <a:spLocks noChangeArrowheads="1"/>
          </p:cNvSpPr>
          <p:nvPr/>
        </p:nvSpPr>
        <p:spPr>
          <a:xfrm>
            <a:off x="5905803" y="3337445"/>
            <a:ext cx="2800536" cy="252000"/>
          </a:xfrm>
          <a:prstGeom prst="rect">
            <a:avLst/>
          </a:prstGeom>
          <a:solidFill>
            <a:srgbClr val="ff6699"/>
          </a:solidFill>
          <a:ln>
            <a:noFill/>
          </a:ln>
        </p:spPr>
        <p:txBody>
          <a:bodyPr vert="horz" wrap="square" lIns="91440" tIns="45720" rIns="91440" bIns="45720" anchor="t" anchorCtr="0"/>
          <a:lstStyle/>
          <a:p>
            <a:pPr lvl="0"/>
            <a:endParaRPr lang="ja-JP" altLang="en-US"/>
          </a:p>
        </p:txBody>
      </p:sp>
      <p:sp>
        <p:nvSpPr>
          <p:cNvPr id="22" name="Rectangle 22"/>
          <p:cNvSpPr>
            <a:spLocks noChangeArrowheads="1"/>
          </p:cNvSpPr>
          <p:nvPr/>
        </p:nvSpPr>
        <p:spPr>
          <a:xfrm>
            <a:off x="5905801" y="3836405"/>
            <a:ext cx="4558999" cy="252000"/>
          </a:xfrm>
          <a:prstGeom prst="rect">
            <a:avLst/>
          </a:prstGeom>
          <a:solidFill>
            <a:srgbClr val="ff6699"/>
          </a:solidFill>
          <a:ln>
            <a:noFill/>
          </a:ln>
        </p:spPr>
        <p:txBody>
          <a:bodyPr vert="horz" wrap="square" lIns="91440" tIns="45720" rIns="91440" bIns="45720" anchor="t" anchorCtr="0"/>
          <a:lstStyle/>
          <a:p>
            <a:pPr lvl="0"/>
            <a:endParaRPr lang="ja-JP" altLang="en-US"/>
          </a:p>
        </p:txBody>
      </p:sp>
      <p:sp>
        <p:nvSpPr>
          <p:cNvPr id="23" name="Rectangle 23"/>
          <p:cNvSpPr>
            <a:spLocks noChangeArrowheads="1"/>
          </p:cNvSpPr>
          <p:nvPr/>
        </p:nvSpPr>
        <p:spPr>
          <a:xfrm>
            <a:off x="5905801" y="4335364"/>
            <a:ext cx="4402691" cy="252000"/>
          </a:xfrm>
          <a:prstGeom prst="rect">
            <a:avLst/>
          </a:prstGeom>
          <a:solidFill>
            <a:srgbClr val="ff6699"/>
          </a:solidFill>
          <a:ln>
            <a:noFill/>
          </a:ln>
        </p:spPr>
        <p:txBody>
          <a:bodyPr vert="horz" wrap="square" lIns="91440" tIns="45720" rIns="91440" bIns="45720" anchor="t" anchorCtr="0"/>
          <a:lstStyle/>
          <a:p>
            <a:pPr lvl="0"/>
            <a:endParaRPr lang="ja-JP" altLang="en-US"/>
          </a:p>
        </p:txBody>
      </p:sp>
      <p:sp>
        <p:nvSpPr>
          <p:cNvPr id="24" name="Rectangle 24"/>
          <p:cNvSpPr>
            <a:spLocks noChangeArrowheads="1"/>
          </p:cNvSpPr>
          <p:nvPr/>
        </p:nvSpPr>
        <p:spPr>
          <a:xfrm>
            <a:off x="5905802" y="4834324"/>
            <a:ext cx="3652414" cy="252000"/>
          </a:xfrm>
          <a:prstGeom prst="rect">
            <a:avLst/>
          </a:prstGeom>
          <a:solidFill>
            <a:srgbClr val="ff6699"/>
          </a:solidFill>
          <a:ln>
            <a:noFill/>
          </a:ln>
        </p:spPr>
        <p:txBody>
          <a:bodyPr vert="horz" wrap="square" lIns="91440" tIns="45720" rIns="91440" bIns="45720" anchor="t" anchorCtr="0"/>
          <a:lstStyle/>
          <a:p>
            <a:pPr lvl="0"/>
            <a:endParaRPr lang="ja-JP" altLang="en-US"/>
          </a:p>
        </p:txBody>
      </p:sp>
      <p:sp>
        <p:nvSpPr>
          <p:cNvPr id="25" name="Line 6"/>
          <p:cNvSpPr>
            <a:spLocks noChangeShapeType="1"/>
          </p:cNvSpPr>
          <p:nvPr/>
        </p:nvSpPr>
        <p:spPr>
          <a:xfrm>
            <a:off x="5905802" y="5239204"/>
            <a:ext cx="5250800" cy="0"/>
          </a:xfrm>
          <a:prstGeom prst="line">
            <a:avLst/>
          </a:prstGeom>
          <a:noFill/>
          <a:ln w="12700" cap="flat">
            <a:solidFill>
              <a:schemeClr val="tx1"/>
            </a:solidFill>
            <a:prstDash val="solid"/>
            <a:miter/>
          </a:ln>
        </p:spPr>
        <p:txBody>
          <a:bodyPr vert="horz" wrap="square" lIns="91440" tIns="45720" rIns="91440" bIns="45720" anchor="t" anchorCtr="0"/>
          <a:lstStyle/>
          <a:p>
            <a:pPr lvl="0"/>
            <a:endParaRPr lang="ja-JP" altLang="en-US"/>
          </a:p>
        </p:txBody>
      </p:sp>
      <p:sp>
        <p:nvSpPr>
          <p:cNvPr id="26" name="Line 7"/>
          <p:cNvSpPr>
            <a:spLocks noChangeShapeType="1"/>
          </p:cNvSpPr>
          <p:nvPr/>
        </p:nvSpPr>
        <p:spPr>
          <a:xfrm>
            <a:off x="6539626" y="5167204"/>
            <a:ext cx="0" cy="72000"/>
          </a:xfrm>
          <a:prstGeom prst="line">
            <a:avLst/>
          </a:prstGeom>
          <a:noFill/>
          <a:ln w="12700" cap="flat">
            <a:solidFill>
              <a:schemeClr val="tx1"/>
            </a:solidFill>
            <a:prstDash val="solid"/>
            <a:miter/>
          </a:ln>
        </p:spPr>
        <p:txBody>
          <a:bodyPr vert="horz" wrap="square" lIns="91440" tIns="45720" rIns="91440" bIns="45720" anchor="t" anchorCtr="0"/>
          <a:lstStyle/>
          <a:p>
            <a:pPr lvl="0"/>
            <a:endParaRPr lang="ja-JP" altLang="en-US"/>
          </a:p>
        </p:txBody>
      </p:sp>
      <p:sp>
        <p:nvSpPr>
          <p:cNvPr id="27" name="Line 12"/>
          <p:cNvSpPr>
            <a:spLocks noChangeShapeType="1"/>
          </p:cNvSpPr>
          <p:nvPr/>
        </p:nvSpPr>
        <p:spPr>
          <a:xfrm>
            <a:off x="7172613" y="5167204"/>
            <a:ext cx="0" cy="72000"/>
          </a:xfrm>
          <a:prstGeom prst="line">
            <a:avLst/>
          </a:prstGeom>
          <a:noFill/>
          <a:ln w="12700" cap="flat">
            <a:solidFill>
              <a:schemeClr val="tx1"/>
            </a:solidFill>
            <a:prstDash val="solid"/>
            <a:miter/>
          </a:ln>
        </p:spPr>
        <p:txBody>
          <a:bodyPr vert="horz" wrap="square" lIns="91440" tIns="45720" rIns="91440" bIns="45720" anchor="t" anchorCtr="0"/>
          <a:lstStyle/>
          <a:p>
            <a:pPr lvl="0"/>
            <a:endParaRPr lang="ja-JP" altLang="en-US"/>
          </a:p>
        </p:txBody>
      </p:sp>
      <p:sp>
        <p:nvSpPr>
          <p:cNvPr id="28" name="Line 13"/>
          <p:cNvSpPr>
            <a:spLocks noChangeShapeType="1"/>
          </p:cNvSpPr>
          <p:nvPr/>
        </p:nvSpPr>
        <p:spPr>
          <a:xfrm>
            <a:off x="7805601" y="5167204"/>
            <a:ext cx="0" cy="72000"/>
          </a:xfrm>
          <a:prstGeom prst="line">
            <a:avLst/>
          </a:prstGeom>
          <a:noFill/>
          <a:ln w="12700" cap="flat">
            <a:solidFill>
              <a:schemeClr val="tx1"/>
            </a:solidFill>
            <a:prstDash val="solid"/>
            <a:miter/>
          </a:ln>
        </p:spPr>
        <p:txBody>
          <a:bodyPr vert="horz" wrap="square" lIns="91440" tIns="45720" rIns="91440" bIns="45720" anchor="t" anchorCtr="0"/>
          <a:lstStyle/>
          <a:p>
            <a:pPr lvl="0"/>
            <a:endParaRPr lang="ja-JP" altLang="en-US"/>
          </a:p>
        </p:txBody>
      </p:sp>
      <p:sp>
        <p:nvSpPr>
          <p:cNvPr id="29" name="Line 14"/>
          <p:cNvSpPr>
            <a:spLocks noChangeShapeType="1"/>
          </p:cNvSpPr>
          <p:nvPr/>
        </p:nvSpPr>
        <p:spPr>
          <a:xfrm>
            <a:off x="8438589" y="5167204"/>
            <a:ext cx="0" cy="72000"/>
          </a:xfrm>
          <a:prstGeom prst="line">
            <a:avLst/>
          </a:prstGeom>
          <a:noFill/>
          <a:ln w="12700" cap="flat">
            <a:solidFill>
              <a:schemeClr val="tx1"/>
            </a:solidFill>
            <a:prstDash val="solid"/>
            <a:miter/>
          </a:ln>
        </p:spPr>
        <p:txBody>
          <a:bodyPr vert="horz" wrap="square" lIns="91440" tIns="45720" rIns="91440" bIns="45720" anchor="t" anchorCtr="0"/>
          <a:lstStyle/>
          <a:p>
            <a:pPr lvl="0"/>
            <a:endParaRPr lang="ja-JP" altLang="en-US"/>
          </a:p>
        </p:txBody>
      </p:sp>
      <p:sp>
        <p:nvSpPr>
          <p:cNvPr id="30" name="Line 15"/>
          <p:cNvSpPr>
            <a:spLocks noChangeShapeType="1"/>
          </p:cNvSpPr>
          <p:nvPr/>
        </p:nvSpPr>
        <p:spPr>
          <a:xfrm>
            <a:off x="9071577" y="5167204"/>
            <a:ext cx="0" cy="72000"/>
          </a:xfrm>
          <a:prstGeom prst="line">
            <a:avLst/>
          </a:prstGeom>
          <a:noFill/>
          <a:ln w="12700" cap="flat">
            <a:solidFill>
              <a:schemeClr val="tx1"/>
            </a:solidFill>
            <a:prstDash val="solid"/>
            <a:miter/>
          </a:ln>
        </p:spPr>
        <p:txBody>
          <a:bodyPr vert="horz" wrap="square" lIns="91440" tIns="45720" rIns="91440" bIns="45720" anchor="t" anchorCtr="0"/>
          <a:lstStyle/>
          <a:p>
            <a:pPr lvl="0"/>
            <a:endParaRPr lang="ja-JP" altLang="en-US"/>
          </a:p>
        </p:txBody>
      </p:sp>
      <p:sp>
        <p:nvSpPr>
          <p:cNvPr id="31" name="Line 16"/>
          <p:cNvSpPr>
            <a:spLocks noChangeShapeType="1"/>
          </p:cNvSpPr>
          <p:nvPr/>
        </p:nvSpPr>
        <p:spPr>
          <a:xfrm>
            <a:off x="9704564" y="5167204"/>
            <a:ext cx="0" cy="72000"/>
          </a:xfrm>
          <a:prstGeom prst="line">
            <a:avLst/>
          </a:prstGeom>
          <a:noFill/>
          <a:ln w="12700" cap="flat">
            <a:solidFill>
              <a:schemeClr val="tx1"/>
            </a:solidFill>
            <a:prstDash val="solid"/>
            <a:miter/>
          </a:ln>
        </p:spPr>
        <p:txBody>
          <a:bodyPr vert="horz" wrap="square" lIns="91440" tIns="45720" rIns="91440" bIns="45720" anchor="t" anchorCtr="0"/>
          <a:lstStyle/>
          <a:p>
            <a:pPr lvl="0"/>
            <a:endParaRPr lang="ja-JP" altLang="en-US"/>
          </a:p>
        </p:txBody>
      </p:sp>
      <p:sp>
        <p:nvSpPr>
          <p:cNvPr id="32" name="Line 17"/>
          <p:cNvSpPr>
            <a:spLocks noChangeShapeType="1"/>
          </p:cNvSpPr>
          <p:nvPr/>
        </p:nvSpPr>
        <p:spPr>
          <a:xfrm>
            <a:off x="10337550" y="5167204"/>
            <a:ext cx="0" cy="72000"/>
          </a:xfrm>
          <a:prstGeom prst="line">
            <a:avLst/>
          </a:prstGeom>
          <a:noFill/>
          <a:ln w="12700" cap="flat">
            <a:solidFill>
              <a:schemeClr val="tx1"/>
            </a:solidFill>
            <a:prstDash val="solid"/>
            <a:miter/>
          </a:ln>
        </p:spPr>
        <p:txBody>
          <a:bodyPr vert="horz" wrap="square" lIns="91440" tIns="45720" rIns="91440" bIns="45720" anchor="t" anchorCtr="0"/>
          <a:lstStyle/>
          <a:p>
            <a:pPr lvl="0"/>
            <a:endParaRPr lang="ja-JP" altLang="en-US"/>
          </a:p>
        </p:txBody>
      </p:sp>
      <p:cxnSp>
        <p:nvCxnSpPr>
          <p:cNvPr id="181" name="直線コネクタ 180"/>
          <p:cNvCxnSpPr/>
          <p:nvPr/>
        </p:nvCxnSpPr>
        <p:spPr>
          <a:xfrm flipH="1">
            <a:off x="5905802" y="4681444"/>
            <a:ext cx="858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直線コネクタ 181"/>
          <p:cNvCxnSpPr/>
          <p:nvPr/>
        </p:nvCxnSpPr>
        <p:spPr>
          <a:xfrm flipH="1">
            <a:off x="5905802" y="4190884"/>
            <a:ext cx="858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直線コネクタ 182"/>
          <p:cNvCxnSpPr/>
          <p:nvPr/>
        </p:nvCxnSpPr>
        <p:spPr>
          <a:xfrm flipH="1">
            <a:off x="5905802" y="3700325"/>
            <a:ext cx="858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直線コネクタ 183"/>
          <p:cNvCxnSpPr/>
          <p:nvPr/>
        </p:nvCxnSpPr>
        <p:spPr>
          <a:xfrm flipH="1">
            <a:off x="5905802" y="3209765"/>
            <a:ext cx="858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5" name="フリーフォーム 184"/>
          <p:cNvSpPr/>
          <p:nvPr/>
        </p:nvSpPr>
        <p:spPr>
          <a:xfrm flipH="1">
            <a:off x="5905802" y="2719205"/>
            <a:ext cx="85819" cy="2519999"/>
          </a:xfrm>
          <a:custGeom>
            <a:avLst/>
            <a:gdLst>
              <a:gd name="connsiteX0" fmla="*/ 0 w 167341"/>
              <a:gd name="connsiteY0" fmla="*/ 0 h 872565"/>
              <a:gd name="connsiteX1" fmla="*/ 167341 w 167341"/>
              <a:gd name="connsiteY1" fmla="*/ 0 h 872565"/>
              <a:gd name="connsiteX2" fmla="*/ 167341 w 167341"/>
              <a:gd name="connsiteY2" fmla="*/ 872565 h 872565"/>
            </a:gdLst>
            <a:cxnLst>
              <a:cxn ang="0">
                <a:pos x="connsiteX0" y="connsiteY0"/>
              </a:cxn>
              <a:cxn ang="0">
                <a:pos x="connsiteX1" y="connsiteY1"/>
              </a:cxn>
              <a:cxn ang="0">
                <a:pos x="connsiteX2" y="connsiteY2"/>
              </a:cxn>
            </a:cxnLst>
            <a:rect l="l" t="t" r="r" b="b"/>
            <a:pathLst>
              <a:path w="167341" h="872565">
                <a:moveTo>
                  <a:pt x="0" y="0"/>
                </a:moveTo>
                <a:lnTo>
                  <a:pt x="167341" y="0"/>
                </a:lnTo>
                <a:lnTo>
                  <a:pt x="167341" y="872565"/>
                </a:lnTo>
              </a:path>
            </a:pathLst>
          </a:custGeom>
          <a:ln w="12700" cap="flat">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ja-JP" altLang="en-US"/>
          </a:p>
        </p:txBody>
      </p:sp>
      <p:cxnSp>
        <p:nvCxnSpPr>
          <p:cNvPr id="34" name="直線コネクタ 33"/>
          <p:cNvCxnSpPr/>
          <p:nvPr/>
        </p:nvCxnSpPr>
        <p:spPr>
          <a:xfrm>
            <a:off x="4561877" y="4681444"/>
            <a:ext cx="926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4561877" y="4190884"/>
            <a:ext cx="926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4561877" y="3700325"/>
            <a:ext cx="926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4561877" y="3209765"/>
            <a:ext cx="926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フリーフォーム 37"/>
          <p:cNvSpPr/>
          <p:nvPr/>
        </p:nvSpPr>
        <p:spPr>
          <a:xfrm>
            <a:off x="4561877" y="2719205"/>
            <a:ext cx="92684" cy="2519999"/>
          </a:xfrm>
          <a:custGeom>
            <a:avLst/>
            <a:gdLst>
              <a:gd name="connsiteX0" fmla="*/ 0 w 167341"/>
              <a:gd name="connsiteY0" fmla="*/ 0 h 872565"/>
              <a:gd name="connsiteX1" fmla="*/ 167341 w 167341"/>
              <a:gd name="connsiteY1" fmla="*/ 0 h 872565"/>
              <a:gd name="connsiteX2" fmla="*/ 167341 w 167341"/>
              <a:gd name="connsiteY2" fmla="*/ 872565 h 872565"/>
            </a:gdLst>
            <a:cxnLst>
              <a:cxn ang="0">
                <a:pos x="connsiteX0" y="connsiteY0"/>
              </a:cxn>
              <a:cxn ang="0">
                <a:pos x="connsiteX1" y="connsiteY1"/>
              </a:cxn>
              <a:cxn ang="0">
                <a:pos x="connsiteX2" y="connsiteY2"/>
              </a:cxn>
            </a:cxnLst>
            <a:rect l="l" t="t" r="r" b="b"/>
            <a:pathLst>
              <a:path w="167341" h="872565">
                <a:moveTo>
                  <a:pt x="0" y="0"/>
                </a:moveTo>
                <a:lnTo>
                  <a:pt x="167341" y="0"/>
                </a:lnTo>
                <a:lnTo>
                  <a:pt x="167341" y="872565"/>
                </a:lnTo>
              </a:path>
            </a:pathLst>
          </a:custGeom>
          <a:ln w="12700" cap="flat">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ja-JP" altLang="en-US"/>
          </a:p>
        </p:txBody>
      </p:sp>
      <p:sp>
        <p:nvSpPr>
          <p:cNvPr id="39" name="テキスト ボックス 38"/>
          <p:cNvSpPr txBox="1"/>
          <p:nvPr/>
        </p:nvSpPr>
        <p:spPr>
          <a:xfrm>
            <a:off x="4876232" y="2857500"/>
            <a:ext cx="791142" cy="214707"/>
          </a:xfrm>
          <a:prstGeom prst="rect">
            <a:avLst/>
          </a:prstGeom>
          <a:noFill/>
        </p:spPr>
        <p:txBody>
          <a:bodyPr wrap="none" lIns="0" tIns="0" rIns="0" bIns="0" anchor="ctr">
            <a:spAutoFit/>
          </a:bodyPr>
          <a:lstStyle/>
          <a:p>
            <a:pPr algn="ctr"/>
            <a:r>
              <a:rPr lang="en-US" altLang="ja-JP" sz="1400">
                <a:latin typeface="+mn-ea"/>
                <a:ea typeface="+mn-ea"/>
                <a:cs typeface="+mn-cs"/>
              </a:rPr>
              <a:t>20</a:t>
            </a:r>
            <a:r>
              <a:rPr lang="ja-JP" altLang="en-US" sz="1400">
                <a:latin typeface="+mn-ea"/>
                <a:ea typeface="+mn-ea"/>
                <a:cs typeface="+mn-cs"/>
              </a:rPr>
              <a:t>～</a:t>
            </a:r>
            <a:r>
              <a:rPr lang="en-US" altLang="ja-JP" sz="1400">
                <a:latin typeface="+mn-ea"/>
                <a:ea typeface="+mn-ea"/>
                <a:cs typeface="+mn-cs"/>
              </a:rPr>
              <a:t>24</a:t>
            </a:r>
            <a:r>
              <a:rPr lang="ja-JP" altLang="en-US" sz="1400">
                <a:latin typeface="+mn-ea"/>
                <a:ea typeface="+mn-ea"/>
                <a:cs typeface="+mn-cs"/>
              </a:rPr>
              <a:t>歳</a:t>
            </a:r>
            <a:endParaRPr lang="ja-JP" altLang="en-US" sz="1400">
              <a:latin typeface="+mn-ea"/>
              <a:ea typeface="+mn-ea"/>
              <a:cs typeface="+mn-cs"/>
            </a:endParaRPr>
          </a:p>
        </p:txBody>
      </p:sp>
      <p:sp>
        <p:nvSpPr>
          <p:cNvPr id="40" name="テキスト ボックス 39"/>
          <p:cNvSpPr txBox="1"/>
          <p:nvPr/>
        </p:nvSpPr>
        <p:spPr>
          <a:xfrm>
            <a:off x="4876231" y="3355723"/>
            <a:ext cx="791143" cy="215444"/>
          </a:xfrm>
          <a:prstGeom prst="rect">
            <a:avLst/>
          </a:prstGeom>
          <a:noFill/>
        </p:spPr>
        <p:txBody>
          <a:bodyPr wrap="none" lIns="0" tIns="0" rIns="0" bIns="0" anchor="ctr">
            <a:spAutoFit/>
          </a:bodyPr>
          <a:lstStyle/>
          <a:p>
            <a:pPr algn="ctr"/>
            <a:r>
              <a:rPr lang="en-US" altLang="ja-JP" sz="1400">
                <a:latin typeface="+mn-ea"/>
                <a:ea typeface="+mn-ea"/>
                <a:cs typeface="+mn-cs"/>
              </a:rPr>
              <a:t>25</a:t>
            </a:r>
            <a:r>
              <a:rPr lang="ja-JP" altLang="en-US" sz="1400">
                <a:latin typeface="+mn-ea"/>
                <a:ea typeface="+mn-ea"/>
                <a:cs typeface="+mn-cs"/>
              </a:rPr>
              <a:t>～</a:t>
            </a:r>
            <a:r>
              <a:rPr lang="en-US" altLang="ja-JP" sz="1400">
                <a:latin typeface="+mn-ea"/>
                <a:ea typeface="+mn-ea"/>
                <a:cs typeface="+mn-cs"/>
              </a:rPr>
              <a:t>29</a:t>
            </a:r>
            <a:r>
              <a:rPr lang="ja-JP" altLang="en-US" sz="1400">
                <a:latin typeface="+mn-ea"/>
                <a:ea typeface="+mn-ea"/>
                <a:cs typeface="+mn-cs"/>
              </a:rPr>
              <a:t>歳</a:t>
            </a:r>
            <a:endParaRPr lang="ja-JP" altLang="en-US" sz="1400">
              <a:latin typeface="+mn-ea"/>
              <a:ea typeface="+mn-ea"/>
              <a:cs typeface="+mn-cs"/>
            </a:endParaRPr>
          </a:p>
        </p:txBody>
      </p:sp>
      <p:sp>
        <p:nvSpPr>
          <p:cNvPr id="41" name="テキスト ボックス 40"/>
          <p:cNvSpPr txBox="1"/>
          <p:nvPr/>
        </p:nvSpPr>
        <p:spPr>
          <a:xfrm>
            <a:off x="4876232" y="3857625"/>
            <a:ext cx="791142" cy="212501"/>
          </a:xfrm>
          <a:prstGeom prst="rect">
            <a:avLst/>
          </a:prstGeom>
          <a:noFill/>
        </p:spPr>
        <p:txBody>
          <a:bodyPr wrap="none" lIns="0" tIns="0" rIns="0" bIns="0" anchor="ctr">
            <a:spAutoFit/>
          </a:bodyPr>
          <a:lstStyle/>
          <a:p>
            <a:pPr algn="ctr"/>
            <a:r>
              <a:rPr lang="en-US" altLang="ja-JP" sz="1400">
                <a:latin typeface="+mn-ea"/>
                <a:ea typeface="+mn-ea"/>
                <a:cs typeface="+mn-cs"/>
              </a:rPr>
              <a:t>30</a:t>
            </a:r>
            <a:r>
              <a:rPr lang="ja-JP" altLang="en-US" sz="1400">
                <a:latin typeface="+mn-ea"/>
                <a:ea typeface="+mn-ea"/>
                <a:cs typeface="+mn-cs"/>
              </a:rPr>
              <a:t>～</a:t>
            </a:r>
            <a:r>
              <a:rPr lang="en-US" altLang="ja-JP" sz="1400">
                <a:latin typeface="+mn-ea"/>
                <a:ea typeface="+mn-ea"/>
                <a:cs typeface="+mn-cs"/>
              </a:rPr>
              <a:t>34</a:t>
            </a:r>
            <a:r>
              <a:rPr lang="ja-JP" altLang="en-US" sz="1400">
                <a:latin typeface="+mn-ea"/>
                <a:ea typeface="+mn-ea"/>
                <a:cs typeface="+mn-cs"/>
              </a:rPr>
              <a:t>歳</a:t>
            </a:r>
            <a:endParaRPr lang="ja-JP" altLang="en-US" sz="1400">
              <a:latin typeface="+mn-ea"/>
              <a:ea typeface="+mn-ea"/>
              <a:cs typeface="+mn-cs"/>
            </a:endParaRPr>
          </a:p>
        </p:txBody>
      </p:sp>
      <p:sp>
        <p:nvSpPr>
          <p:cNvPr id="42" name="テキスト ボックス 41"/>
          <p:cNvSpPr txBox="1"/>
          <p:nvPr/>
        </p:nvSpPr>
        <p:spPr>
          <a:xfrm>
            <a:off x="4876232" y="4353642"/>
            <a:ext cx="791142" cy="215444"/>
          </a:xfrm>
          <a:prstGeom prst="rect">
            <a:avLst/>
          </a:prstGeom>
          <a:noFill/>
        </p:spPr>
        <p:txBody>
          <a:bodyPr wrap="none" lIns="0" tIns="0" rIns="0" bIns="0" anchor="ctr">
            <a:spAutoFit/>
          </a:bodyPr>
          <a:lstStyle/>
          <a:p>
            <a:pPr algn="ctr"/>
            <a:r>
              <a:rPr lang="en-US" altLang="ja-JP" sz="1400">
                <a:latin typeface="+mn-ea"/>
                <a:ea typeface="+mn-ea"/>
                <a:cs typeface="+mn-cs"/>
              </a:rPr>
              <a:t>35</a:t>
            </a:r>
            <a:r>
              <a:rPr lang="ja-JP" altLang="en-US" sz="1400">
                <a:latin typeface="+mn-ea"/>
                <a:ea typeface="+mn-ea"/>
                <a:cs typeface="+mn-cs"/>
              </a:rPr>
              <a:t>～</a:t>
            </a:r>
            <a:r>
              <a:rPr lang="en-US" altLang="ja-JP" sz="1400">
                <a:latin typeface="+mn-ea"/>
                <a:ea typeface="+mn-ea"/>
                <a:cs typeface="+mn-cs"/>
              </a:rPr>
              <a:t>39</a:t>
            </a:r>
            <a:r>
              <a:rPr lang="ja-JP" altLang="en-US" sz="1400">
                <a:latin typeface="+mn-ea"/>
                <a:ea typeface="+mn-ea"/>
                <a:cs typeface="+mn-cs"/>
              </a:rPr>
              <a:t>歳</a:t>
            </a:r>
            <a:endParaRPr lang="ja-JP" altLang="en-US" sz="1400">
              <a:latin typeface="+mn-ea"/>
              <a:ea typeface="+mn-ea"/>
              <a:cs typeface="+mn-cs"/>
            </a:endParaRPr>
          </a:p>
        </p:txBody>
      </p:sp>
      <p:sp>
        <p:nvSpPr>
          <p:cNvPr id="43" name="テキスト ボックス 42"/>
          <p:cNvSpPr txBox="1"/>
          <p:nvPr/>
        </p:nvSpPr>
        <p:spPr>
          <a:xfrm>
            <a:off x="4876232" y="4857750"/>
            <a:ext cx="791142" cy="210296"/>
          </a:xfrm>
          <a:prstGeom prst="rect">
            <a:avLst/>
          </a:prstGeom>
          <a:noFill/>
        </p:spPr>
        <p:txBody>
          <a:bodyPr wrap="none" lIns="0" tIns="0" rIns="0" bIns="0" anchor="ctr">
            <a:spAutoFit/>
          </a:bodyPr>
          <a:lstStyle/>
          <a:p>
            <a:pPr algn="ctr"/>
            <a:r>
              <a:rPr lang="en-US" altLang="ja-JP" sz="1400">
                <a:latin typeface="+mn-ea"/>
                <a:ea typeface="+mn-ea"/>
                <a:cs typeface="+mn-cs"/>
              </a:rPr>
              <a:t>40</a:t>
            </a:r>
            <a:r>
              <a:rPr lang="ja-JP" altLang="en-US" sz="1400">
                <a:latin typeface="+mn-ea"/>
                <a:ea typeface="+mn-ea"/>
                <a:cs typeface="+mn-cs"/>
              </a:rPr>
              <a:t>～</a:t>
            </a:r>
            <a:r>
              <a:rPr lang="en-US" altLang="ja-JP" sz="1400">
                <a:latin typeface="+mn-ea"/>
                <a:ea typeface="+mn-ea"/>
                <a:cs typeface="+mn-cs"/>
              </a:rPr>
              <a:t>44</a:t>
            </a:r>
            <a:r>
              <a:rPr lang="ja-JP" altLang="en-US" sz="1400">
                <a:latin typeface="+mn-ea"/>
                <a:ea typeface="+mn-ea"/>
                <a:cs typeface="+mn-cs"/>
              </a:rPr>
              <a:t>歳</a:t>
            </a:r>
            <a:endParaRPr lang="ja-JP" altLang="en-US" sz="1400">
              <a:latin typeface="+mn-ea"/>
              <a:ea typeface="+mn-ea"/>
              <a:cs typeface="+mn-cs"/>
            </a:endParaRPr>
          </a:p>
        </p:txBody>
      </p:sp>
      <p:sp>
        <p:nvSpPr>
          <p:cNvPr id="44" name="テキスト ボックス 43"/>
          <p:cNvSpPr txBox="1"/>
          <p:nvPr/>
        </p:nvSpPr>
        <p:spPr>
          <a:xfrm>
            <a:off x="1295400" y="5275204"/>
            <a:ext cx="190500" cy="173096"/>
          </a:xfrm>
          <a:prstGeom prst="rect">
            <a:avLst/>
          </a:prstGeom>
          <a:noFill/>
        </p:spPr>
        <p:txBody>
          <a:bodyPr wrap="none" lIns="0" tIns="0" rIns="0" bIns="0">
            <a:spAutoFit/>
          </a:bodyPr>
          <a:lstStyle/>
          <a:p>
            <a:pPr algn="ctr"/>
            <a:r>
              <a:rPr lang="en-US" altLang="ja-JP" sz="1200"/>
              <a:t>40</a:t>
            </a:r>
            <a:endParaRPr lang="ja-JP" altLang="en-US" sz="1200"/>
          </a:p>
        </p:txBody>
      </p:sp>
      <p:sp>
        <p:nvSpPr>
          <p:cNvPr id="45" name="テキスト ボックス 44"/>
          <p:cNvSpPr txBox="1"/>
          <p:nvPr/>
        </p:nvSpPr>
        <p:spPr>
          <a:xfrm>
            <a:off x="2105025" y="5275204"/>
            <a:ext cx="190500" cy="173096"/>
          </a:xfrm>
          <a:prstGeom prst="rect">
            <a:avLst/>
          </a:prstGeom>
          <a:noFill/>
        </p:spPr>
        <p:txBody>
          <a:bodyPr wrap="none" lIns="0" tIns="0" rIns="0" bIns="0">
            <a:spAutoFit/>
          </a:bodyPr>
          <a:lstStyle/>
          <a:p>
            <a:pPr algn="ctr"/>
            <a:r>
              <a:rPr lang="en-US" altLang="ja-JP" sz="1200"/>
              <a:t>30</a:t>
            </a:r>
            <a:endParaRPr lang="ja-JP" altLang="en-US" sz="1200"/>
          </a:p>
        </p:txBody>
      </p:sp>
      <p:sp>
        <p:nvSpPr>
          <p:cNvPr id="46" name="テキスト ボックス 45"/>
          <p:cNvSpPr txBox="1"/>
          <p:nvPr/>
        </p:nvSpPr>
        <p:spPr>
          <a:xfrm>
            <a:off x="2924175" y="5275204"/>
            <a:ext cx="190500" cy="173096"/>
          </a:xfrm>
          <a:prstGeom prst="rect">
            <a:avLst/>
          </a:prstGeom>
          <a:noFill/>
        </p:spPr>
        <p:txBody>
          <a:bodyPr wrap="none" lIns="0" tIns="0" rIns="0" bIns="0">
            <a:spAutoFit/>
          </a:bodyPr>
          <a:lstStyle/>
          <a:p>
            <a:pPr algn="ctr"/>
            <a:r>
              <a:rPr lang="en-US" altLang="ja-JP" sz="1200"/>
              <a:t>20</a:t>
            </a:r>
            <a:endParaRPr lang="ja-JP" altLang="en-US" sz="1200"/>
          </a:p>
        </p:txBody>
      </p:sp>
      <p:sp>
        <p:nvSpPr>
          <p:cNvPr id="47" name="テキスト ボックス 46"/>
          <p:cNvSpPr txBox="1"/>
          <p:nvPr/>
        </p:nvSpPr>
        <p:spPr>
          <a:xfrm>
            <a:off x="3743325" y="5275204"/>
            <a:ext cx="190500" cy="173096"/>
          </a:xfrm>
          <a:prstGeom prst="rect">
            <a:avLst/>
          </a:prstGeom>
          <a:noFill/>
        </p:spPr>
        <p:txBody>
          <a:bodyPr wrap="none" lIns="0" tIns="0" rIns="0" bIns="0">
            <a:spAutoFit/>
          </a:bodyPr>
          <a:lstStyle/>
          <a:p>
            <a:pPr algn="ctr"/>
            <a:r>
              <a:rPr lang="en-US" altLang="ja-JP" sz="1200"/>
              <a:t>10</a:t>
            </a:r>
            <a:endParaRPr lang="ja-JP" altLang="en-US" sz="1200"/>
          </a:p>
        </p:txBody>
      </p:sp>
      <p:sp>
        <p:nvSpPr>
          <p:cNvPr id="48" name="テキスト ボックス 47"/>
          <p:cNvSpPr txBox="1"/>
          <p:nvPr/>
        </p:nvSpPr>
        <p:spPr>
          <a:xfrm>
            <a:off x="4600575" y="5275204"/>
            <a:ext cx="95250" cy="173096"/>
          </a:xfrm>
          <a:prstGeom prst="rect">
            <a:avLst/>
          </a:prstGeom>
          <a:noFill/>
        </p:spPr>
        <p:txBody>
          <a:bodyPr wrap="none" lIns="0" tIns="0" rIns="0" bIns="0">
            <a:spAutoFit/>
          </a:bodyPr>
          <a:lstStyle/>
          <a:p>
            <a:pPr algn="ctr"/>
            <a:r>
              <a:rPr lang="en-US" altLang="ja-JP" sz="1200"/>
              <a:t>0</a:t>
            </a:r>
            <a:endParaRPr lang="ja-JP" altLang="en-US" sz="1200"/>
          </a:p>
        </p:txBody>
      </p:sp>
      <p:sp>
        <p:nvSpPr>
          <p:cNvPr id="49" name="テキスト ボックス 48"/>
          <p:cNvSpPr txBox="1"/>
          <p:nvPr/>
        </p:nvSpPr>
        <p:spPr>
          <a:xfrm>
            <a:off x="5848350" y="5275204"/>
            <a:ext cx="95250" cy="173096"/>
          </a:xfrm>
          <a:prstGeom prst="rect">
            <a:avLst/>
          </a:prstGeom>
          <a:noFill/>
        </p:spPr>
        <p:txBody>
          <a:bodyPr wrap="none" lIns="0" tIns="0" rIns="0" bIns="0">
            <a:spAutoFit/>
          </a:bodyPr>
          <a:lstStyle/>
          <a:p>
            <a:pPr algn="ctr"/>
            <a:r>
              <a:rPr lang="en-US" altLang="ja-JP" sz="1200"/>
              <a:t>0</a:t>
            </a:r>
            <a:endParaRPr lang="ja-JP" altLang="en-US" sz="1200"/>
          </a:p>
        </p:txBody>
      </p:sp>
      <p:sp>
        <p:nvSpPr>
          <p:cNvPr id="50" name="テキスト ボックス 49"/>
          <p:cNvSpPr txBox="1"/>
          <p:nvPr/>
        </p:nvSpPr>
        <p:spPr>
          <a:xfrm>
            <a:off x="6438900" y="5275204"/>
            <a:ext cx="190500" cy="173096"/>
          </a:xfrm>
          <a:prstGeom prst="rect">
            <a:avLst/>
          </a:prstGeom>
          <a:noFill/>
        </p:spPr>
        <p:txBody>
          <a:bodyPr wrap="none" lIns="0" tIns="0" rIns="0" bIns="0">
            <a:spAutoFit/>
          </a:bodyPr>
          <a:lstStyle/>
          <a:p>
            <a:pPr algn="ctr"/>
            <a:r>
              <a:rPr lang="en-US" altLang="ja-JP" sz="1200"/>
              <a:t>20</a:t>
            </a:r>
            <a:endParaRPr lang="ja-JP" altLang="en-US" sz="1200"/>
          </a:p>
        </p:txBody>
      </p:sp>
      <p:sp>
        <p:nvSpPr>
          <p:cNvPr id="51" name="テキスト ボックス 50"/>
          <p:cNvSpPr txBox="1"/>
          <p:nvPr/>
        </p:nvSpPr>
        <p:spPr>
          <a:xfrm>
            <a:off x="7077074" y="5275204"/>
            <a:ext cx="190500" cy="173096"/>
          </a:xfrm>
          <a:prstGeom prst="rect">
            <a:avLst/>
          </a:prstGeom>
          <a:noFill/>
        </p:spPr>
        <p:txBody>
          <a:bodyPr wrap="none" lIns="0" tIns="0" rIns="0" bIns="0">
            <a:spAutoFit/>
          </a:bodyPr>
          <a:lstStyle/>
          <a:p>
            <a:pPr algn="ctr"/>
            <a:r>
              <a:rPr lang="en-US" altLang="ja-JP" sz="1200"/>
              <a:t>40</a:t>
            </a:r>
            <a:endParaRPr lang="ja-JP" altLang="en-US" sz="1200"/>
          </a:p>
        </p:txBody>
      </p:sp>
      <p:sp>
        <p:nvSpPr>
          <p:cNvPr id="52" name="テキスト ボックス 51"/>
          <p:cNvSpPr txBox="1"/>
          <p:nvPr/>
        </p:nvSpPr>
        <p:spPr>
          <a:xfrm>
            <a:off x="7705725" y="5275204"/>
            <a:ext cx="190500" cy="173096"/>
          </a:xfrm>
          <a:prstGeom prst="rect">
            <a:avLst/>
          </a:prstGeom>
          <a:noFill/>
        </p:spPr>
        <p:txBody>
          <a:bodyPr wrap="none" lIns="0" tIns="0" rIns="0" bIns="0">
            <a:spAutoFit/>
          </a:bodyPr>
          <a:lstStyle/>
          <a:p>
            <a:pPr algn="ctr"/>
            <a:r>
              <a:rPr lang="en-US" altLang="ja-JP" sz="1200"/>
              <a:t>60</a:t>
            </a:r>
            <a:endParaRPr lang="ja-JP" altLang="en-US" sz="1200"/>
          </a:p>
        </p:txBody>
      </p:sp>
      <p:sp>
        <p:nvSpPr>
          <p:cNvPr id="53" name="テキスト ボックス 52"/>
          <p:cNvSpPr txBox="1"/>
          <p:nvPr/>
        </p:nvSpPr>
        <p:spPr>
          <a:xfrm>
            <a:off x="8334374" y="5275204"/>
            <a:ext cx="190501" cy="173096"/>
          </a:xfrm>
          <a:prstGeom prst="rect">
            <a:avLst/>
          </a:prstGeom>
          <a:noFill/>
        </p:spPr>
        <p:txBody>
          <a:bodyPr wrap="none" lIns="0" tIns="0" rIns="0" bIns="0">
            <a:spAutoFit/>
          </a:bodyPr>
          <a:lstStyle/>
          <a:p>
            <a:pPr algn="ctr"/>
            <a:r>
              <a:rPr lang="en-US" altLang="ja-JP" sz="1200"/>
              <a:t>80</a:t>
            </a:r>
            <a:endParaRPr lang="ja-JP" altLang="en-US" sz="1200"/>
          </a:p>
        </p:txBody>
      </p:sp>
      <p:sp>
        <p:nvSpPr>
          <p:cNvPr id="54" name="テキスト ボックス 53"/>
          <p:cNvSpPr txBox="1"/>
          <p:nvPr/>
        </p:nvSpPr>
        <p:spPr>
          <a:xfrm>
            <a:off x="8915400" y="5275204"/>
            <a:ext cx="285750" cy="173096"/>
          </a:xfrm>
          <a:prstGeom prst="rect">
            <a:avLst/>
          </a:prstGeom>
          <a:noFill/>
        </p:spPr>
        <p:txBody>
          <a:bodyPr wrap="none" lIns="0" tIns="0" rIns="0" bIns="0">
            <a:spAutoFit/>
          </a:bodyPr>
          <a:lstStyle/>
          <a:p>
            <a:pPr algn="ctr"/>
            <a:r>
              <a:rPr lang="en-US" altLang="ja-JP" sz="1200"/>
              <a:t>100</a:t>
            </a:r>
            <a:endParaRPr lang="ja-JP" altLang="en-US" sz="1200"/>
          </a:p>
        </p:txBody>
      </p:sp>
      <p:sp>
        <p:nvSpPr>
          <p:cNvPr id="55" name="テキスト ボックス 54"/>
          <p:cNvSpPr txBox="1"/>
          <p:nvPr/>
        </p:nvSpPr>
        <p:spPr>
          <a:xfrm>
            <a:off x="9553575" y="5275204"/>
            <a:ext cx="285750" cy="173096"/>
          </a:xfrm>
          <a:prstGeom prst="rect">
            <a:avLst/>
          </a:prstGeom>
          <a:noFill/>
        </p:spPr>
        <p:txBody>
          <a:bodyPr wrap="none" lIns="0" tIns="0" rIns="0" bIns="0">
            <a:spAutoFit/>
          </a:bodyPr>
          <a:lstStyle/>
          <a:p>
            <a:pPr algn="ctr"/>
            <a:r>
              <a:rPr lang="en-US" altLang="ja-JP" sz="1200"/>
              <a:t>120</a:t>
            </a:r>
            <a:endParaRPr lang="ja-JP" altLang="en-US" sz="1200"/>
          </a:p>
        </p:txBody>
      </p:sp>
      <p:sp>
        <p:nvSpPr>
          <p:cNvPr id="58" name="テキスト ボックス 57"/>
          <p:cNvSpPr txBox="1"/>
          <p:nvPr/>
        </p:nvSpPr>
        <p:spPr>
          <a:xfrm>
            <a:off x="800100" y="5290593"/>
            <a:ext cx="378794" cy="153888"/>
          </a:xfrm>
          <a:prstGeom prst="rect">
            <a:avLst/>
          </a:prstGeom>
          <a:noFill/>
        </p:spPr>
        <p:txBody>
          <a:bodyPr wrap="none" lIns="0" tIns="0" rIns="0" bIns="0">
            <a:spAutoFit/>
          </a:bodyPr>
          <a:lstStyle/>
          <a:p>
            <a:pPr algn="r"/>
            <a:r>
              <a:rPr lang="en-US" altLang="ja-JP" sz="1000"/>
              <a:t>(</a:t>
            </a:r>
            <a:r>
              <a:rPr lang="ja-JP" altLang="en-US" sz="1000"/>
              <a:t>万人</a:t>
            </a:r>
            <a:r>
              <a:rPr lang="en-US" altLang="ja-JP" sz="1000"/>
              <a:t>)</a:t>
            </a:r>
            <a:endParaRPr lang="ja-JP" altLang="en-US" sz="1000"/>
          </a:p>
        </p:txBody>
      </p:sp>
      <p:sp>
        <p:nvSpPr>
          <p:cNvPr id="59" name="テキスト ボックス 58"/>
          <p:cNvSpPr txBox="1"/>
          <p:nvPr/>
        </p:nvSpPr>
        <p:spPr>
          <a:xfrm>
            <a:off x="11138739" y="5290593"/>
            <a:ext cx="243635" cy="153888"/>
          </a:xfrm>
          <a:prstGeom prst="rect">
            <a:avLst/>
          </a:prstGeom>
          <a:noFill/>
        </p:spPr>
        <p:txBody>
          <a:bodyPr wrap="none" lIns="0" tIns="0" rIns="0" bIns="0">
            <a:spAutoFit/>
          </a:bodyPr>
          <a:lstStyle/>
          <a:p>
            <a:pPr lvl="0"/>
            <a:r>
              <a:rPr lang="en-US" altLang="ja-JP" sz="1000"/>
              <a:t>(</a:t>
            </a:r>
            <a:r>
              <a:rPr lang="ja-JP" altLang="en-US" sz="1000"/>
              <a:t>人</a:t>
            </a:r>
            <a:r>
              <a:rPr lang="en-US" altLang="ja-JP" sz="1000"/>
              <a:t>)</a:t>
            </a:r>
            <a:endParaRPr lang="ja-JP" altLang="en-US" sz="1000"/>
          </a:p>
        </p:txBody>
      </p:sp>
      <p:sp>
        <p:nvSpPr>
          <p:cNvPr id="60" name="テキスト ボックス 59"/>
          <p:cNvSpPr txBox="1"/>
          <p:nvPr/>
        </p:nvSpPr>
        <p:spPr>
          <a:xfrm>
            <a:off x="10182225" y="5275204"/>
            <a:ext cx="285750" cy="173096"/>
          </a:xfrm>
          <a:prstGeom prst="rect">
            <a:avLst/>
          </a:prstGeom>
          <a:noFill/>
        </p:spPr>
        <p:txBody>
          <a:bodyPr wrap="none" lIns="0" tIns="0" rIns="0" bIns="0">
            <a:spAutoFit/>
          </a:bodyPr>
          <a:lstStyle/>
          <a:p>
            <a:pPr algn="ctr"/>
            <a:r>
              <a:rPr lang="en-US" altLang="ja-JP" sz="1200"/>
              <a:t>140</a:t>
            </a:r>
            <a:endParaRPr lang="ja-JP" altLang="en-US" sz="1200"/>
          </a:p>
        </p:txBody>
      </p:sp>
      <p:sp>
        <p:nvSpPr>
          <p:cNvPr id="2" name="タイトル 1"/>
          <p:cNvSpPr>
            <a:spLocks noGrp="1"/>
          </p:cNvSpPr>
          <p:nvPr>
            <p:ph type="title" idx="0"/>
          </p:nvPr>
        </p:nvSpPr>
        <p:spPr>
          <a:xfrm>
            <a:off x="1920004" y="259080"/>
            <a:ext cx="8535438" cy="988695"/>
          </a:xfrm>
        </p:spPr>
        <p:txBody>
          <a:bodyPr/>
          <a:lstStyle/>
          <a:p>
            <a:pPr lvl="0"/>
            <a:r>
              <a:rPr lang="ja-JP" altLang="en-US"/>
              <a:t>学業、仕事、恋愛、結婚、出産、育児など、女性の人生に大きな影響を与える可能性があるのが子宮頸がんです。</a:t>
            </a:r>
            <a:endParaRPr lang="ja-JP" altLang="en-US"/>
          </a:p>
        </p:txBody>
      </p:sp>
      <p:pic>
        <p:nvPicPr>
          <p:cNvPr id="188" name="図 187"/>
          <p:cNvPicPr>
            <a:picLocks noChangeAspect="1"/>
          </p:cNvPicPr>
          <p:nvPr/>
        </p:nvPicPr>
        <p:blipFill rotWithShape="1">
          <a:blip r:embed="rId2"/>
          <a:stretch>
            <a:fillRect/>
          </a:stretch>
        </p:blipFill>
        <p:spPr>
          <a:xfrm>
            <a:off x="10419368" y="303652"/>
            <a:ext cx="959295" cy="1008000"/>
          </a:xfrm>
          <a:prstGeom prst="rect">
            <a:avLst/>
          </a:prstGeom>
        </p:spPr>
      </p:pic>
      <p:sp>
        <p:nvSpPr>
          <p:cNvPr id="180" name="テキスト ボックス 179"/>
          <p:cNvSpPr txBox="1"/>
          <p:nvPr/>
        </p:nvSpPr>
        <p:spPr>
          <a:xfrm>
            <a:off x="8237901" y="638939"/>
            <a:ext cx="450764" cy="264031"/>
          </a:xfrm>
          <a:prstGeom prst="rect">
            <a:avLst/>
          </a:prstGeom>
          <a:noFill/>
        </p:spPr>
        <p:txBody>
          <a:bodyPr wrap="none">
            <a:spAutoFit/>
          </a:bodyPr>
          <a:lstStyle/>
          <a:p>
            <a:pPr algn="ctr"/>
            <a:r>
              <a:rPr lang="ja-JP" altLang="en-US" sz="1200" b="1">
                <a:solidFill>
                  <a:srgbClr val="00b0f0"/>
                </a:solidFill>
                <a:latin typeface="+mn-ea"/>
                <a:ea typeface="+mn-ea"/>
                <a:cs typeface="+mn-cs"/>
              </a:rPr>
              <a:t>けい</a:t>
            </a:r>
            <a:endParaRPr lang="ja-JP" altLang="en-US" sz="1200" b="1">
              <a:solidFill>
                <a:srgbClr val="00b0f0"/>
              </a:solidFill>
              <a:latin typeface="+mn-ea"/>
              <a:ea typeface="+mn-ea"/>
              <a:cs typeface="+mn-cs"/>
            </a:endParaRPr>
          </a:p>
        </p:txBody>
      </p:sp>
      <p:sp>
        <p:nvSpPr>
          <p:cNvPr id="186" name="テキスト ボックス 185"/>
          <p:cNvSpPr txBox="1"/>
          <p:nvPr/>
        </p:nvSpPr>
        <p:spPr>
          <a:xfrm>
            <a:off x="1893153" y="1467884"/>
            <a:ext cx="393056" cy="235185"/>
          </a:xfrm>
          <a:prstGeom prst="rect">
            <a:avLst/>
          </a:prstGeom>
          <a:noFill/>
        </p:spPr>
        <p:txBody>
          <a:bodyPr wrap="none">
            <a:spAutoFit/>
          </a:bodyPr>
          <a:lstStyle/>
          <a:p>
            <a:pPr algn="ctr"/>
            <a:r>
              <a:rPr lang="ja-JP" altLang="en-US" sz="1000">
                <a:latin typeface="+mn-ea"/>
                <a:ea typeface="+mn-ea"/>
                <a:cs typeface="+mn-cs"/>
              </a:rPr>
              <a:t>けい</a:t>
            </a:r>
            <a:endParaRPr lang="ja-JP" altLang="en-US" sz="1000">
              <a:latin typeface="+mn-ea"/>
              <a:ea typeface="+mn-ea"/>
              <a:cs typeface="+mn-cs"/>
            </a:endParaRPr>
          </a:p>
        </p:txBody>
      </p:sp>
      <p:grpSp>
        <p:nvGrpSpPr>
          <p:cNvPr id="195" name="グループ化 194"/>
          <p:cNvGrpSpPr/>
          <p:nvPr/>
        </p:nvGrpSpPr>
        <p:grpSpPr>
          <a:xfrm rot="0">
            <a:off x="1346067" y="3782405"/>
            <a:ext cx="144000" cy="360000"/>
            <a:chOff x="3421063" y="4006850"/>
            <a:chExt cx="865187" cy="2160587"/>
          </a:xfrm>
          <a:solidFill>
            <a:srgbClr val="ff6699"/>
          </a:solidFill>
        </p:grpSpPr>
        <p:sp>
          <p:nvSpPr>
            <p:cNvPr id="196" name="Freeform 22"/>
            <p:cNvSpPr/>
            <p:nvPr/>
          </p:nvSpPr>
          <p:spPr>
            <a:xfrm>
              <a:off x="3668713" y="4706938"/>
              <a:ext cx="430212" cy="509587"/>
            </a:xfrm>
            <a:custGeom>
              <a:avLst/>
              <a:gdLst>
                <a:gd name="T0" fmla="*/ 268 w 299"/>
                <a:gd name="T1" fmla="*/ 48 h 354"/>
                <a:gd name="T2" fmla="*/ 213 w 299"/>
                <a:gd name="T3" fmla="*/ 0 h 354"/>
                <a:gd name="T4" fmla="*/ 206 w 299"/>
                <a:gd name="T5" fmla="*/ 1 h 354"/>
                <a:gd name="T6" fmla="*/ 170 w 299"/>
                <a:gd name="T7" fmla="*/ 22 h 354"/>
                <a:gd name="T8" fmla="*/ 159 w 299"/>
                <a:gd name="T9" fmla="*/ 62 h 354"/>
                <a:gd name="T10" fmla="*/ 179 w 299"/>
                <a:gd name="T11" fmla="*/ 215 h 354"/>
                <a:gd name="T12" fmla="*/ 167 w 299"/>
                <a:gd name="T13" fmla="*/ 231 h 354"/>
                <a:gd name="T14" fmla="*/ 49 w 299"/>
                <a:gd name="T15" fmla="*/ 245 h 354"/>
                <a:gd name="T16" fmla="*/ 13 w 299"/>
                <a:gd name="T17" fmla="*/ 266 h 354"/>
                <a:gd name="T18" fmla="*/ 2 w 299"/>
                <a:gd name="T19" fmla="*/ 307 h 354"/>
                <a:gd name="T20" fmla="*/ 56 w 299"/>
                <a:gd name="T21" fmla="*/ 354 h 354"/>
                <a:gd name="T22" fmla="*/ 63 w 299"/>
                <a:gd name="T23" fmla="*/ 354 h 354"/>
                <a:gd name="T24" fmla="*/ 248 w 299"/>
                <a:gd name="T25" fmla="*/ 331 h 354"/>
                <a:gd name="T26" fmla="*/ 248 w 299"/>
                <a:gd name="T27" fmla="*/ 330 h 354"/>
                <a:gd name="T28" fmla="*/ 249 w 299"/>
                <a:gd name="T29" fmla="*/ 330 h 354"/>
                <a:gd name="T30" fmla="*/ 296 w 299"/>
                <a:gd name="T31" fmla="*/ 269 h 354"/>
                <a:gd name="T32" fmla="*/ 268 w 299"/>
                <a:gd name="T33" fmla="*/ 48 h 3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 h="354">
                  <a:moveTo>
                    <a:pt x="268" y="48"/>
                  </a:moveTo>
                  <a:cubicBezTo>
                    <a:pt x="264" y="21"/>
                    <a:pt x="241" y="0"/>
                    <a:pt x="213" y="0"/>
                  </a:cubicBezTo>
                  <a:cubicBezTo>
                    <a:pt x="211" y="0"/>
                    <a:pt x="209" y="1"/>
                    <a:pt x="206" y="1"/>
                  </a:cubicBezTo>
                  <a:cubicBezTo>
                    <a:pt x="192" y="3"/>
                    <a:pt x="179" y="10"/>
                    <a:pt x="170" y="22"/>
                  </a:cubicBezTo>
                  <a:cubicBezTo>
                    <a:pt x="161" y="33"/>
                    <a:pt x="158" y="47"/>
                    <a:pt x="159" y="62"/>
                  </a:cubicBezTo>
                  <a:quadBezTo>
                    <a:pt x="179" y="215"/>
                    <a:pt x="179" y="215"/>
                  </a:quadBezTo>
                  <a:cubicBezTo>
                    <a:pt x="180" y="223"/>
                    <a:pt x="174" y="230"/>
                    <a:pt x="167" y="231"/>
                  </a:cubicBezTo>
                  <a:quadBezTo>
                    <a:pt x="49" y="245"/>
                    <a:pt x="49" y="245"/>
                  </a:quadBezTo>
                  <a:cubicBezTo>
                    <a:pt x="35" y="247"/>
                    <a:pt x="22" y="255"/>
                    <a:pt x="13" y="266"/>
                  </a:cubicBezTo>
                  <a:cubicBezTo>
                    <a:pt x="4" y="278"/>
                    <a:pt x="0" y="292"/>
                    <a:pt x="2" y="307"/>
                  </a:cubicBezTo>
                  <a:cubicBezTo>
                    <a:pt x="5" y="334"/>
                    <a:pt x="29" y="354"/>
                    <a:pt x="56" y="354"/>
                  </a:cubicBezTo>
                  <a:cubicBezTo>
                    <a:pt x="58" y="354"/>
                    <a:pt x="61" y="354"/>
                    <a:pt x="63" y="354"/>
                  </a:cubicBezTo>
                  <a:quadBezTo>
                    <a:pt x="248" y="331"/>
                    <a:pt x="248" y="331"/>
                  </a:quadBezTo>
                  <a:quadBezTo>
                    <a:pt x="248" y="330"/>
                    <a:pt x="248" y="330"/>
                  </a:quadBezTo>
                  <a:cubicBezTo>
                    <a:pt x="248" y="330"/>
                    <a:pt x="249" y="330"/>
                    <a:pt x="249" y="330"/>
                  </a:cubicBezTo>
                  <a:cubicBezTo>
                    <a:pt x="278" y="327"/>
                    <a:pt x="299" y="299"/>
                    <a:pt x="296" y="269"/>
                  </a:cubicBezTo>
                  <a:lnTo>
                    <a:pt x="268" y="48"/>
                  </a:lnTo>
                  <a:close/>
                </a:path>
              </a:pathLst>
            </a:custGeom>
            <a:grpFill/>
            <a:ln>
              <a:noFill/>
            </a:ln>
          </p:spPr>
          <p:txBody>
            <a:bodyPr vert="horz" wrap="square" lIns="91440" tIns="45720" rIns="91440" bIns="45720" anchor="t" anchorCtr="0"/>
            <a:lstStyle/>
            <a:p>
              <a:pPr lvl="0"/>
              <a:endParaRPr lang="ja-JP" altLang="en-US"/>
            </a:p>
          </p:txBody>
        </p:sp>
        <p:sp>
          <p:nvSpPr>
            <p:cNvPr id="197" name="Freeform 23"/>
            <p:cNvSpPr>
              <a:spLocks noEditPoints="1"/>
            </p:cNvSpPr>
            <p:nvPr/>
          </p:nvSpPr>
          <p:spPr>
            <a:xfrm>
              <a:off x="3421063" y="4578350"/>
              <a:ext cx="811212" cy="1589087"/>
            </a:xfrm>
            <a:custGeom>
              <a:avLst/>
              <a:gdLst>
                <a:gd name="T0" fmla="*/ 539 w 565"/>
                <a:gd name="T1" fmla="*/ 164 h 1106"/>
                <a:gd name="T2" fmla="*/ 412 w 565"/>
                <a:gd name="T3" fmla="*/ 1 h 1106"/>
                <a:gd name="T4" fmla="*/ 391 w 565"/>
                <a:gd name="T5" fmla="*/ 0 h 1106"/>
                <a:gd name="T6" fmla="*/ 239 w 565"/>
                <a:gd name="T7" fmla="*/ 115 h 1106"/>
                <a:gd name="T8" fmla="*/ 232 w 565"/>
                <a:gd name="T9" fmla="*/ 132 h 1106"/>
                <a:gd name="T10" fmla="*/ 12 w 565"/>
                <a:gd name="T11" fmla="*/ 344 h 1106"/>
                <a:gd name="T12" fmla="*/ 70 w 565"/>
                <a:gd name="T13" fmla="*/ 551 h 1106"/>
                <a:gd name="T14" fmla="*/ 38 w 565"/>
                <a:gd name="T15" fmla="*/ 632 h 1106"/>
                <a:gd name="T16" fmla="*/ 39 w 565"/>
                <a:gd name="T17" fmla="*/ 643 h 1106"/>
                <a:gd name="T18" fmla="*/ 49 w 565"/>
                <a:gd name="T19" fmla="*/ 650 h 1106"/>
                <a:gd name="T20" fmla="*/ 264 w 565"/>
                <a:gd name="T21" fmla="*/ 685 h 1106"/>
                <a:gd name="T22" fmla="*/ 264 w 565"/>
                <a:gd name="T23" fmla="*/ 1013 h 1106"/>
                <a:gd name="T24" fmla="*/ 357 w 565"/>
                <a:gd name="T25" fmla="*/ 1106 h 1106"/>
                <a:gd name="T26" fmla="*/ 450 w 565"/>
                <a:gd name="T27" fmla="*/ 1013 h 1106"/>
                <a:gd name="T28" fmla="*/ 450 w 565"/>
                <a:gd name="T29" fmla="*/ 716 h 1106"/>
                <a:gd name="T30" fmla="*/ 549 w 565"/>
                <a:gd name="T31" fmla="*/ 732 h 1106"/>
                <a:gd name="T32" fmla="*/ 551 w 565"/>
                <a:gd name="T33" fmla="*/ 732 h 1106"/>
                <a:gd name="T34" fmla="*/ 560 w 565"/>
                <a:gd name="T35" fmla="*/ 729 h 1106"/>
                <a:gd name="T36" fmla="*/ 564 w 565"/>
                <a:gd name="T37" fmla="*/ 718 h 1106"/>
                <a:gd name="T38" fmla="*/ 539 w 565"/>
                <a:gd name="T39" fmla="*/ 164 h 1106"/>
                <a:gd name="T40" fmla="*/ 425 w 565"/>
                <a:gd name="T41" fmla="*/ 447 h 1106"/>
                <a:gd name="T42" fmla="*/ 425 w 565"/>
                <a:gd name="T43" fmla="*/ 447 h 1106"/>
                <a:gd name="T44" fmla="*/ 425 w 565"/>
                <a:gd name="T45" fmla="*/ 447 h 1106"/>
                <a:gd name="T46" fmla="*/ 239 w 565"/>
                <a:gd name="T47" fmla="*/ 471 h 1106"/>
                <a:gd name="T48" fmla="*/ 229 w 565"/>
                <a:gd name="T49" fmla="*/ 471 h 1106"/>
                <a:gd name="T50" fmla="*/ 148 w 565"/>
                <a:gd name="T51" fmla="*/ 400 h 1106"/>
                <a:gd name="T52" fmla="*/ 164 w 565"/>
                <a:gd name="T53" fmla="*/ 340 h 1106"/>
                <a:gd name="T54" fmla="*/ 219 w 565"/>
                <a:gd name="T55" fmla="*/ 308 h 1106"/>
                <a:gd name="T56" fmla="*/ 323 w 565"/>
                <a:gd name="T57" fmla="*/ 295 h 1106"/>
                <a:gd name="T58" fmla="*/ 305 w 565"/>
                <a:gd name="T59" fmla="*/ 155 h 1106"/>
                <a:gd name="T60" fmla="*/ 322 w 565"/>
                <a:gd name="T61" fmla="*/ 95 h 1106"/>
                <a:gd name="T62" fmla="*/ 376 w 565"/>
                <a:gd name="T63" fmla="*/ 64 h 1106"/>
                <a:gd name="T64" fmla="*/ 386 w 565"/>
                <a:gd name="T65" fmla="*/ 63 h 1106"/>
                <a:gd name="T66" fmla="*/ 468 w 565"/>
                <a:gd name="T67" fmla="*/ 135 h 1106"/>
                <a:gd name="T68" fmla="*/ 495 w 565"/>
                <a:gd name="T69" fmla="*/ 356 h 1106"/>
                <a:gd name="T70" fmla="*/ 425 w 565"/>
                <a:gd name="T71" fmla="*/ 447 h 1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1106">
                  <a:moveTo>
                    <a:pt x="539" y="164"/>
                  </a:moveTo>
                  <a:cubicBezTo>
                    <a:pt x="536" y="81"/>
                    <a:pt x="482" y="13"/>
                    <a:pt x="412" y="1"/>
                  </a:cubicBezTo>
                  <a:cubicBezTo>
                    <a:pt x="405" y="0"/>
                    <a:pt x="398" y="0"/>
                    <a:pt x="391" y="0"/>
                  </a:cubicBezTo>
                  <a:cubicBezTo>
                    <a:pt x="326" y="0"/>
                    <a:pt x="265" y="46"/>
                    <a:pt x="239" y="115"/>
                  </a:cubicBezTo>
                  <a:quadBezTo>
                    <a:pt x="232" y="132"/>
                    <a:pt x="232" y="132"/>
                  </a:quadBezTo>
                  <a:cubicBezTo>
                    <a:pt x="120" y="146"/>
                    <a:pt x="31" y="232"/>
                    <a:pt x="12" y="344"/>
                  </a:cubicBezTo>
                  <a:cubicBezTo>
                    <a:pt x="0" y="419"/>
                    <a:pt x="21" y="493"/>
                    <a:pt x="70" y="551"/>
                  </a:cubicBezTo>
                  <a:quadBezTo>
                    <a:pt x="38" y="632"/>
                    <a:pt x="38" y="632"/>
                  </a:quadBezTo>
                  <a:cubicBezTo>
                    <a:pt x="37" y="635"/>
                    <a:pt x="37" y="640"/>
                    <a:pt x="39" y="643"/>
                  </a:cubicBezTo>
                  <a:cubicBezTo>
                    <a:pt x="41" y="647"/>
                    <a:pt x="45" y="649"/>
                    <a:pt x="49" y="650"/>
                  </a:cubicBezTo>
                  <a:quadBezTo>
                    <a:pt x="264" y="685"/>
                    <a:pt x="264" y="685"/>
                  </a:quadBezTo>
                  <a:quadBezTo>
                    <a:pt x="264" y="1013"/>
                    <a:pt x="264" y="1013"/>
                  </a:quadBezTo>
                  <a:cubicBezTo>
                    <a:pt x="264" y="1064"/>
                    <a:pt x="305" y="1106"/>
                    <a:pt x="357" y="1106"/>
                  </a:cubicBezTo>
                  <a:cubicBezTo>
                    <a:pt x="408" y="1106"/>
                    <a:pt x="450" y="1064"/>
                    <a:pt x="450" y="1013"/>
                  </a:cubicBezTo>
                  <a:quadBezTo>
                    <a:pt x="450" y="716"/>
                    <a:pt x="450" y="716"/>
                  </a:quadBezTo>
                  <a:quadBezTo>
                    <a:pt x="549" y="732"/>
                    <a:pt x="549" y="732"/>
                  </a:quadBezTo>
                  <a:cubicBezTo>
                    <a:pt x="549" y="732"/>
                    <a:pt x="550" y="732"/>
                    <a:pt x="551" y="732"/>
                  </a:cubicBezTo>
                  <a:cubicBezTo>
                    <a:pt x="554" y="732"/>
                    <a:pt x="557" y="731"/>
                    <a:pt x="560" y="729"/>
                  </a:cubicBezTo>
                  <a:cubicBezTo>
                    <a:pt x="563" y="726"/>
                    <a:pt x="565" y="722"/>
                    <a:pt x="564" y="718"/>
                  </a:cubicBezTo>
                  <a:lnTo>
                    <a:pt x="539" y="164"/>
                  </a:lnTo>
                  <a:close/>
                  <a:moveTo>
                    <a:pt x="425" y="447"/>
                  </a:moveTo>
                  <a:quadBezTo>
                    <a:pt x="425" y="447"/>
                    <a:pt x="425" y="447"/>
                  </a:quadBezTo>
                  <a:quadBezTo>
                    <a:pt x="425" y="447"/>
                    <a:pt x="425" y="447"/>
                  </a:quadBezTo>
                  <a:quadBezTo>
                    <a:pt x="239" y="471"/>
                    <a:pt x="239" y="471"/>
                  </a:quadBezTo>
                  <a:cubicBezTo>
                    <a:pt x="236" y="471"/>
                    <a:pt x="232" y="471"/>
                    <a:pt x="229" y="471"/>
                  </a:cubicBezTo>
                  <a:cubicBezTo>
                    <a:pt x="188" y="471"/>
                    <a:pt x="153" y="441"/>
                    <a:pt x="148" y="400"/>
                  </a:cubicBezTo>
                  <a:cubicBezTo>
                    <a:pt x="145" y="378"/>
                    <a:pt x="151" y="357"/>
                    <a:pt x="164" y="340"/>
                  </a:cubicBezTo>
                  <a:cubicBezTo>
                    <a:pt x="178" y="322"/>
                    <a:pt x="197" y="311"/>
                    <a:pt x="219" y="308"/>
                  </a:cubicBezTo>
                  <a:quadBezTo>
                    <a:pt x="323" y="295"/>
                    <a:pt x="323" y="295"/>
                  </a:quadBezTo>
                  <a:quadBezTo>
                    <a:pt x="305" y="155"/>
                    <a:pt x="305" y="155"/>
                  </a:quadBezTo>
                  <a:cubicBezTo>
                    <a:pt x="303" y="134"/>
                    <a:pt x="308" y="112"/>
                    <a:pt x="322" y="95"/>
                  </a:cubicBezTo>
                  <a:cubicBezTo>
                    <a:pt x="335" y="78"/>
                    <a:pt x="354" y="67"/>
                    <a:pt x="376" y="64"/>
                  </a:cubicBezTo>
                  <a:cubicBezTo>
                    <a:pt x="379" y="63"/>
                    <a:pt x="383" y="63"/>
                    <a:pt x="386" y="63"/>
                  </a:cubicBezTo>
                  <a:cubicBezTo>
                    <a:pt x="428" y="63"/>
                    <a:pt x="463" y="94"/>
                    <a:pt x="468" y="135"/>
                  </a:cubicBezTo>
                  <a:quadBezTo>
                    <a:pt x="495" y="356"/>
                    <a:pt x="495" y="356"/>
                  </a:quadBezTo>
                  <a:cubicBezTo>
                    <a:pt x="501" y="401"/>
                    <a:pt x="470" y="442"/>
                    <a:pt x="425" y="447"/>
                  </a:cubicBezTo>
                  <a:close/>
                </a:path>
              </a:pathLst>
            </a:custGeom>
            <a:grpFill/>
            <a:ln>
              <a:noFill/>
            </a:ln>
          </p:spPr>
          <p:txBody>
            <a:bodyPr vert="horz" wrap="square" lIns="91440" tIns="45720" rIns="91440" bIns="45720" anchor="t" anchorCtr="0"/>
            <a:lstStyle/>
            <a:p>
              <a:pPr lvl="0"/>
              <a:endParaRPr lang="ja-JP" altLang="en-US"/>
            </a:p>
          </p:txBody>
        </p:sp>
        <p:sp>
          <p:nvSpPr>
            <p:cNvPr id="198" name="Freeform 24"/>
            <p:cNvSpPr>
              <a:spLocks noEditPoints="1"/>
            </p:cNvSpPr>
            <p:nvPr/>
          </p:nvSpPr>
          <p:spPr>
            <a:xfrm>
              <a:off x="3640138" y="4006850"/>
              <a:ext cx="646112" cy="561975"/>
            </a:xfrm>
            <a:custGeom>
              <a:avLst/>
              <a:gdLst>
                <a:gd name="T0" fmla="*/ 448 w 449"/>
                <a:gd name="T1" fmla="*/ 274 h 391"/>
                <a:gd name="T2" fmla="*/ 222 w 449"/>
                <a:gd name="T3" fmla="*/ 2 h 391"/>
                <a:gd name="T4" fmla="*/ 193 w 449"/>
                <a:gd name="T5" fmla="*/ 0 h 391"/>
                <a:gd name="T6" fmla="*/ 103 w 449"/>
                <a:gd name="T7" fmla="*/ 25 h 391"/>
                <a:gd name="T8" fmla="*/ 18 w 449"/>
                <a:gd name="T9" fmla="*/ 72 h 391"/>
                <a:gd name="T10" fmla="*/ 23 w 449"/>
                <a:gd name="T11" fmla="*/ 131 h 391"/>
                <a:gd name="T12" fmla="*/ 10 w 449"/>
                <a:gd name="T13" fmla="*/ 252 h 391"/>
                <a:gd name="T14" fmla="*/ 187 w 449"/>
                <a:gd name="T15" fmla="*/ 391 h 391"/>
                <a:gd name="T16" fmla="*/ 229 w 449"/>
                <a:gd name="T17" fmla="*/ 386 h 391"/>
                <a:gd name="T18" fmla="*/ 304 w 449"/>
                <a:gd name="T19" fmla="*/ 348 h 391"/>
                <a:gd name="T20" fmla="*/ 442 w 449"/>
                <a:gd name="T21" fmla="*/ 288 h 391"/>
                <a:gd name="T22" fmla="*/ 448 w 449"/>
                <a:gd name="T23" fmla="*/ 274 h 391"/>
                <a:gd name="T24" fmla="*/ 223 w 449"/>
                <a:gd name="T25" fmla="*/ 359 h 391"/>
                <a:gd name="T26" fmla="*/ 37 w 449"/>
                <a:gd name="T27" fmla="*/ 245 h 391"/>
                <a:gd name="T28" fmla="*/ 42 w 449"/>
                <a:gd name="T29" fmla="*/ 156 h 391"/>
                <a:gd name="T30" fmla="*/ 139 w 449"/>
                <a:gd name="T31" fmla="*/ 203 h 391"/>
                <a:gd name="T32" fmla="*/ 222 w 449"/>
                <a:gd name="T33" fmla="*/ 246 h 391"/>
                <a:gd name="T34" fmla="*/ 203 w 449"/>
                <a:gd name="T35" fmla="*/ 323 h 391"/>
                <a:gd name="T36" fmla="*/ 203 w 449"/>
                <a:gd name="T37" fmla="*/ 336 h 391"/>
                <a:gd name="T38" fmla="*/ 213 w 449"/>
                <a:gd name="T39" fmla="*/ 344 h 391"/>
                <a:gd name="T40" fmla="*/ 229 w 449"/>
                <a:gd name="T41" fmla="*/ 346 h 391"/>
                <a:gd name="T42" fmla="*/ 252 w 449"/>
                <a:gd name="T43" fmla="*/ 349 h 391"/>
                <a:gd name="T44" fmla="*/ 223 w 449"/>
                <a:gd name="T45" fmla="*/ 359 h 3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391">
                  <a:moveTo>
                    <a:pt x="448" y="274"/>
                  </a:moveTo>
                  <a:cubicBezTo>
                    <a:pt x="445" y="263"/>
                    <a:pt x="384" y="22"/>
                    <a:pt x="222" y="2"/>
                  </a:cubicBezTo>
                  <a:cubicBezTo>
                    <a:pt x="211" y="1"/>
                    <a:pt x="202" y="0"/>
                    <a:pt x="193" y="0"/>
                  </a:cubicBezTo>
                  <a:cubicBezTo>
                    <a:pt x="160" y="0"/>
                    <a:pt x="131" y="8"/>
                    <a:pt x="103" y="25"/>
                  </a:cubicBezTo>
                  <a:cubicBezTo>
                    <a:pt x="89" y="27"/>
                    <a:pt x="36" y="37"/>
                    <a:pt x="18" y="72"/>
                  </a:cubicBezTo>
                  <a:cubicBezTo>
                    <a:pt x="10" y="89"/>
                    <a:pt x="11" y="109"/>
                    <a:pt x="23" y="131"/>
                  </a:cubicBezTo>
                  <a:cubicBezTo>
                    <a:pt x="5" y="168"/>
                    <a:pt x="0" y="211"/>
                    <a:pt x="10" y="252"/>
                  </a:cubicBezTo>
                  <a:cubicBezTo>
                    <a:pt x="30" y="335"/>
                    <a:pt x="105" y="391"/>
                    <a:pt x="187" y="391"/>
                  </a:cubicBezTo>
                  <a:cubicBezTo>
                    <a:pt x="201" y="391"/>
                    <a:pt x="215" y="389"/>
                    <a:pt x="229" y="386"/>
                  </a:cubicBezTo>
                  <a:cubicBezTo>
                    <a:pt x="257" y="379"/>
                    <a:pt x="283" y="366"/>
                    <a:pt x="304" y="348"/>
                  </a:cubicBezTo>
                  <a:cubicBezTo>
                    <a:pt x="344" y="342"/>
                    <a:pt x="388" y="323"/>
                    <a:pt x="442" y="288"/>
                  </a:cubicBezTo>
                  <a:cubicBezTo>
                    <a:pt x="447" y="285"/>
                    <a:pt x="449" y="279"/>
                    <a:pt x="448" y="274"/>
                  </a:cubicBezTo>
                  <a:close/>
                  <a:moveTo>
                    <a:pt x="223" y="359"/>
                  </a:moveTo>
                  <a:cubicBezTo>
                    <a:pt x="140" y="379"/>
                    <a:pt x="56" y="328"/>
                    <a:pt x="37" y="245"/>
                  </a:cubicBezTo>
                  <a:cubicBezTo>
                    <a:pt x="29" y="215"/>
                    <a:pt x="31" y="184"/>
                    <a:pt x="42" y="156"/>
                  </a:cubicBezTo>
                  <a:cubicBezTo>
                    <a:pt x="68" y="183"/>
                    <a:pt x="106" y="194"/>
                    <a:pt x="139" y="203"/>
                  </a:cubicBezTo>
                  <a:cubicBezTo>
                    <a:pt x="173" y="213"/>
                    <a:pt x="205" y="222"/>
                    <a:pt x="222" y="246"/>
                  </a:cubicBezTo>
                  <a:cubicBezTo>
                    <a:pt x="223" y="271"/>
                    <a:pt x="218" y="297"/>
                    <a:pt x="203" y="323"/>
                  </a:cubicBezTo>
                  <a:cubicBezTo>
                    <a:pt x="201" y="327"/>
                    <a:pt x="201" y="332"/>
                    <a:pt x="203" y="336"/>
                  </a:cubicBezTo>
                  <a:cubicBezTo>
                    <a:pt x="205" y="340"/>
                    <a:pt x="209" y="343"/>
                    <a:pt x="213" y="344"/>
                  </a:cubicBezTo>
                  <a:cubicBezTo>
                    <a:pt x="218" y="344"/>
                    <a:pt x="223" y="345"/>
                    <a:pt x="229" y="346"/>
                  </a:cubicBezTo>
                  <a:cubicBezTo>
                    <a:pt x="236" y="347"/>
                    <a:pt x="244" y="348"/>
                    <a:pt x="252" y="349"/>
                  </a:cubicBezTo>
                  <a:cubicBezTo>
                    <a:pt x="243" y="353"/>
                    <a:pt x="233" y="357"/>
                    <a:pt x="223" y="359"/>
                  </a:cubicBezTo>
                  <a:close/>
                </a:path>
              </a:pathLst>
            </a:custGeom>
            <a:grpFill/>
            <a:ln>
              <a:noFill/>
            </a:ln>
          </p:spPr>
          <p:txBody>
            <a:bodyPr vert="horz" wrap="square" lIns="91440" tIns="45720" rIns="91440" bIns="45720" anchor="t" anchorCtr="0"/>
            <a:lstStyle/>
            <a:p>
              <a:pPr lvl="0"/>
              <a:endParaRPr lang="ja-JP" altLang="en-US"/>
            </a:p>
          </p:txBody>
        </p:sp>
        <p:sp>
          <p:nvSpPr>
            <p:cNvPr id="199" name="Line 25"/>
            <p:cNvSpPr>
              <a:spLocks noChangeShapeType="1"/>
            </p:cNvSpPr>
            <p:nvPr/>
          </p:nvSpPr>
          <p:spPr>
            <a:xfrm>
              <a:off x="4035425" y="4470400"/>
              <a:ext cx="0" cy="0"/>
            </a:xfrm>
            <a:prstGeom prst="line">
              <a:avLst/>
            </a:prstGeom>
            <a:grpFill/>
            <a:ln>
              <a:noFill/>
            </a:ln>
          </p:spPr>
          <p:txBody>
            <a:bodyPr vert="horz" wrap="square" lIns="91440" tIns="45720" rIns="91440" bIns="45720" anchor="t" anchorCtr="0"/>
            <a:lstStyle/>
            <a:p>
              <a:pPr lvl="0"/>
              <a:endParaRPr lang="ja-JP" altLang="en-US"/>
            </a:p>
          </p:txBody>
        </p:sp>
        <p:sp>
          <p:nvSpPr>
            <p:cNvPr id="200" name="Line 26"/>
            <p:cNvSpPr>
              <a:spLocks noChangeShapeType="1"/>
            </p:cNvSpPr>
            <p:nvPr/>
          </p:nvSpPr>
          <p:spPr>
            <a:xfrm>
              <a:off x="4035425" y="4470400"/>
              <a:ext cx="0" cy="0"/>
            </a:xfrm>
            <a:prstGeom prst="line">
              <a:avLst/>
            </a:prstGeom>
            <a:grpFill/>
            <a:ln>
              <a:noFill/>
            </a:ln>
          </p:spPr>
          <p:txBody>
            <a:bodyPr vert="horz" wrap="square" lIns="91440" tIns="45720" rIns="91440" bIns="45720" anchor="t" anchorCtr="0"/>
            <a:lstStyle/>
            <a:p>
              <a:pPr lvl="0"/>
              <a:endParaRPr lang="ja-JP" altLang="en-US"/>
            </a:p>
          </p:txBody>
        </p:sp>
      </p:grpSp>
      <p:grpSp>
        <p:nvGrpSpPr>
          <p:cNvPr id="207" name="グループ化 206"/>
          <p:cNvGrpSpPr/>
          <p:nvPr/>
        </p:nvGrpSpPr>
        <p:grpSpPr>
          <a:xfrm rot="0">
            <a:off x="2612705" y="4281364"/>
            <a:ext cx="144000" cy="360000"/>
            <a:chOff x="3421063" y="4006850"/>
            <a:chExt cx="865187" cy="2160587"/>
          </a:xfrm>
          <a:solidFill>
            <a:srgbClr val="ff6699"/>
          </a:solidFill>
        </p:grpSpPr>
        <p:sp>
          <p:nvSpPr>
            <p:cNvPr id="208" name="Freeform 22"/>
            <p:cNvSpPr/>
            <p:nvPr/>
          </p:nvSpPr>
          <p:spPr>
            <a:xfrm>
              <a:off x="3668713" y="4706938"/>
              <a:ext cx="430212" cy="509587"/>
            </a:xfrm>
            <a:custGeom>
              <a:avLst/>
              <a:gdLst>
                <a:gd name="T0" fmla="*/ 268 w 299"/>
                <a:gd name="T1" fmla="*/ 48 h 354"/>
                <a:gd name="T2" fmla="*/ 213 w 299"/>
                <a:gd name="T3" fmla="*/ 0 h 354"/>
                <a:gd name="T4" fmla="*/ 206 w 299"/>
                <a:gd name="T5" fmla="*/ 1 h 354"/>
                <a:gd name="T6" fmla="*/ 170 w 299"/>
                <a:gd name="T7" fmla="*/ 22 h 354"/>
                <a:gd name="T8" fmla="*/ 159 w 299"/>
                <a:gd name="T9" fmla="*/ 62 h 354"/>
                <a:gd name="T10" fmla="*/ 179 w 299"/>
                <a:gd name="T11" fmla="*/ 215 h 354"/>
                <a:gd name="T12" fmla="*/ 167 w 299"/>
                <a:gd name="T13" fmla="*/ 231 h 354"/>
                <a:gd name="T14" fmla="*/ 49 w 299"/>
                <a:gd name="T15" fmla="*/ 245 h 354"/>
                <a:gd name="T16" fmla="*/ 13 w 299"/>
                <a:gd name="T17" fmla="*/ 266 h 354"/>
                <a:gd name="T18" fmla="*/ 2 w 299"/>
                <a:gd name="T19" fmla="*/ 307 h 354"/>
                <a:gd name="T20" fmla="*/ 56 w 299"/>
                <a:gd name="T21" fmla="*/ 354 h 354"/>
                <a:gd name="T22" fmla="*/ 63 w 299"/>
                <a:gd name="T23" fmla="*/ 354 h 354"/>
                <a:gd name="T24" fmla="*/ 248 w 299"/>
                <a:gd name="T25" fmla="*/ 331 h 354"/>
                <a:gd name="T26" fmla="*/ 248 w 299"/>
                <a:gd name="T27" fmla="*/ 330 h 354"/>
                <a:gd name="T28" fmla="*/ 249 w 299"/>
                <a:gd name="T29" fmla="*/ 330 h 354"/>
                <a:gd name="T30" fmla="*/ 296 w 299"/>
                <a:gd name="T31" fmla="*/ 269 h 354"/>
                <a:gd name="T32" fmla="*/ 268 w 299"/>
                <a:gd name="T33" fmla="*/ 48 h 3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 h="354">
                  <a:moveTo>
                    <a:pt x="268" y="48"/>
                  </a:moveTo>
                  <a:cubicBezTo>
                    <a:pt x="264" y="21"/>
                    <a:pt x="241" y="0"/>
                    <a:pt x="213" y="0"/>
                  </a:cubicBezTo>
                  <a:cubicBezTo>
                    <a:pt x="211" y="0"/>
                    <a:pt x="209" y="1"/>
                    <a:pt x="206" y="1"/>
                  </a:cubicBezTo>
                  <a:cubicBezTo>
                    <a:pt x="192" y="3"/>
                    <a:pt x="179" y="10"/>
                    <a:pt x="170" y="22"/>
                  </a:cubicBezTo>
                  <a:cubicBezTo>
                    <a:pt x="161" y="33"/>
                    <a:pt x="158" y="47"/>
                    <a:pt x="159" y="62"/>
                  </a:cubicBezTo>
                  <a:quadBezTo>
                    <a:pt x="179" y="215"/>
                    <a:pt x="179" y="215"/>
                  </a:quadBezTo>
                  <a:cubicBezTo>
                    <a:pt x="180" y="223"/>
                    <a:pt x="174" y="230"/>
                    <a:pt x="167" y="231"/>
                  </a:cubicBezTo>
                  <a:quadBezTo>
                    <a:pt x="49" y="245"/>
                    <a:pt x="49" y="245"/>
                  </a:quadBezTo>
                  <a:cubicBezTo>
                    <a:pt x="35" y="247"/>
                    <a:pt x="22" y="255"/>
                    <a:pt x="13" y="266"/>
                  </a:cubicBezTo>
                  <a:cubicBezTo>
                    <a:pt x="4" y="278"/>
                    <a:pt x="0" y="292"/>
                    <a:pt x="2" y="307"/>
                  </a:cubicBezTo>
                  <a:cubicBezTo>
                    <a:pt x="5" y="334"/>
                    <a:pt x="29" y="354"/>
                    <a:pt x="56" y="354"/>
                  </a:cubicBezTo>
                  <a:cubicBezTo>
                    <a:pt x="58" y="354"/>
                    <a:pt x="61" y="354"/>
                    <a:pt x="63" y="354"/>
                  </a:cubicBezTo>
                  <a:quadBezTo>
                    <a:pt x="248" y="331"/>
                    <a:pt x="248" y="331"/>
                  </a:quadBezTo>
                  <a:quadBezTo>
                    <a:pt x="248" y="330"/>
                    <a:pt x="248" y="330"/>
                  </a:quadBezTo>
                  <a:cubicBezTo>
                    <a:pt x="248" y="330"/>
                    <a:pt x="249" y="330"/>
                    <a:pt x="249" y="330"/>
                  </a:cubicBezTo>
                  <a:cubicBezTo>
                    <a:pt x="278" y="327"/>
                    <a:pt x="299" y="299"/>
                    <a:pt x="296" y="269"/>
                  </a:cubicBezTo>
                  <a:lnTo>
                    <a:pt x="268" y="48"/>
                  </a:lnTo>
                  <a:close/>
                </a:path>
              </a:pathLst>
            </a:custGeom>
            <a:grpFill/>
            <a:ln>
              <a:noFill/>
            </a:ln>
          </p:spPr>
          <p:txBody>
            <a:bodyPr vert="horz" wrap="square" lIns="91440" tIns="45720" rIns="91440" bIns="45720" anchor="t" anchorCtr="0"/>
            <a:lstStyle/>
            <a:p>
              <a:pPr lvl="0"/>
              <a:endParaRPr lang="ja-JP" altLang="en-US"/>
            </a:p>
          </p:txBody>
        </p:sp>
        <p:sp>
          <p:nvSpPr>
            <p:cNvPr id="209" name="Freeform 23"/>
            <p:cNvSpPr>
              <a:spLocks noEditPoints="1"/>
            </p:cNvSpPr>
            <p:nvPr/>
          </p:nvSpPr>
          <p:spPr>
            <a:xfrm>
              <a:off x="3421063" y="4578350"/>
              <a:ext cx="811212" cy="1589087"/>
            </a:xfrm>
            <a:custGeom>
              <a:avLst/>
              <a:gdLst>
                <a:gd name="T0" fmla="*/ 539 w 565"/>
                <a:gd name="T1" fmla="*/ 164 h 1106"/>
                <a:gd name="T2" fmla="*/ 412 w 565"/>
                <a:gd name="T3" fmla="*/ 1 h 1106"/>
                <a:gd name="T4" fmla="*/ 391 w 565"/>
                <a:gd name="T5" fmla="*/ 0 h 1106"/>
                <a:gd name="T6" fmla="*/ 239 w 565"/>
                <a:gd name="T7" fmla="*/ 115 h 1106"/>
                <a:gd name="T8" fmla="*/ 232 w 565"/>
                <a:gd name="T9" fmla="*/ 132 h 1106"/>
                <a:gd name="T10" fmla="*/ 12 w 565"/>
                <a:gd name="T11" fmla="*/ 344 h 1106"/>
                <a:gd name="T12" fmla="*/ 70 w 565"/>
                <a:gd name="T13" fmla="*/ 551 h 1106"/>
                <a:gd name="T14" fmla="*/ 38 w 565"/>
                <a:gd name="T15" fmla="*/ 632 h 1106"/>
                <a:gd name="T16" fmla="*/ 39 w 565"/>
                <a:gd name="T17" fmla="*/ 643 h 1106"/>
                <a:gd name="T18" fmla="*/ 49 w 565"/>
                <a:gd name="T19" fmla="*/ 650 h 1106"/>
                <a:gd name="T20" fmla="*/ 264 w 565"/>
                <a:gd name="T21" fmla="*/ 685 h 1106"/>
                <a:gd name="T22" fmla="*/ 264 w 565"/>
                <a:gd name="T23" fmla="*/ 1013 h 1106"/>
                <a:gd name="T24" fmla="*/ 357 w 565"/>
                <a:gd name="T25" fmla="*/ 1106 h 1106"/>
                <a:gd name="T26" fmla="*/ 450 w 565"/>
                <a:gd name="T27" fmla="*/ 1013 h 1106"/>
                <a:gd name="T28" fmla="*/ 450 w 565"/>
                <a:gd name="T29" fmla="*/ 716 h 1106"/>
                <a:gd name="T30" fmla="*/ 549 w 565"/>
                <a:gd name="T31" fmla="*/ 732 h 1106"/>
                <a:gd name="T32" fmla="*/ 551 w 565"/>
                <a:gd name="T33" fmla="*/ 732 h 1106"/>
                <a:gd name="T34" fmla="*/ 560 w 565"/>
                <a:gd name="T35" fmla="*/ 729 h 1106"/>
                <a:gd name="T36" fmla="*/ 564 w 565"/>
                <a:gd name="T37" fmla="*/ 718 h 1106"/>
                <a:gd name="T38" fmla="*/ 539 w 565"/>
                <a:gd name="T39" fmla="*/ 164 h 1106"/>
                <a:gd name="T40" fmla="*/ 425 w 565"/>
                <a:gd name="T41" fmla="*/ 447 h 1106"/>
                <a:gd name="T42" fmla="*/ 425 w 565"/>
                <a:gd name="T43" fmla="*/ 447 h 1106"/>
                <a:gd name="T44" fmla="*/ 425 w 565"/>
                <a:gd name="T45" fmla="*/ 447 h 1106"/>
                <a:gd name="T46" fmla="*/ 239 w 565"/>
                <a:gd name="T47" fmla="*/ 471 h 1106"/>
                <a:gd name="T48" fmla="*/ 229 w 565"/>
                <a:gd name="T49" fmla="*/ 471 h 1106"/>
                <a:gd name="T50" fmla="*/ 148 w 565"/>
                <a:gd name="T51" fmla="*/ 400 h 1106"/>
                <a:gd name="T52" fmla="*/ 164 w 565"/>
                <a:gd name="T53" fmla="*/ 340 h 1106"/>
                <a:gd name="T54" fmla="*/ 219 w 565"/>
                <a:gd name="T55" fmla="*/ 308 h 1106"/>
                <a:gd name="T56" fmla="*/ 323 w 565"/>
                <a:gd name="T57" fmla="*/ 295 h 1106"/>
                <a:gd name="T58" fmla="*/ 305 w 565"/>
                <a:gd name="T59" fmla="*/ 155 h 1106"/>
                <a:gd name="T60" fmla="*/ 322 w 565"/>
                <a:gd name="T61" fmla="*/ 95 h 1106"/>
                <a:gd name="T62" fmla="*/ 376 w 565"/>
                <a:gd name="T63" fmla="*/ 64 h 1106"/>
                <a:gd name="T64" fmla="*/ 386 w 565"/>
                <a:gd name="T65" fmla="*/ 63 h 1106"/>
                <a:gd name="T66" fmla="*/ 468 w 565"/>
                <a:gd name="T67" fmla="*/ 135 h 1106"/>
                <a:gd name="T68" fmla="*/ 495 w 565"/>
                <a:gd name="T69" fmla="*/ 356 h 1106"/>
                <a:gd name="T70" fmla="*/ 425 w 565"/>
                <a:gd name="T71" fmla="*/ 447 h 1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1106">
                  <a:moveTo>
                    <a:pt x="539" y="164"/>
                  </a:moveTo>
                  <a:cubicBezTo>
                    <a:pt x="536" y="81"/>
                    <a:pt x="482" y="13"/>
                    <a:pt x="412" y="1"/>
                  </a:cubicBezTo>
                  <a:cubicBezTo>
                    <a:pt x="405" y="0"/>
                    <a:pt x="398" y="0"/>
                    <a:pt x="391" y="0"/>
                  </a:cubicBezTo>
                  <a:cubicBezTo>
                    <a:pt x="326" y="0"/>
                    <a:pt x="265" y="46"/>
                    <a:pt x="239" y="115"/>
                  </a:cubicBezTo>
                  <a:quadBezTo>
                    <a:pt x="232" y="132"/>
                    <a:pt x="232" y="132"/>
                  </a:quadBezTo>
                  <a:cubicBezTo>
                    <a:pt x="120" y="146"/>
                    <a:pt x="31" y="232"/>
                    <a:pt x="12" y="344"/>
                  </a:cubicBezTo>
                  <a:cubicBezTo>
                    <a:pt x="0" y="419"/>
                    <a:pt x="21" y="493"/>
                    <a:pt x="70" y="551"/>
                  </a:cubicBezTo>
                  <a:quadBezTo>
                    <a:pt x="38" y="632"/>
                    <a:pt x="38" y="632"/>
                  </a:quadBezTo>
                  <a:cubicBezTo>
                    <a:pt x="37" y="635"/>
                    <a:pt x="37" y="640"/>
                    <a:pt x="39" y="643"/>
                  </a:cubicBezTo>
                  <a:cubicBezTo>
                    <a:pt x="41" y="647"/>
                    <a:pt x="45" y="649"/>
                    <a:pt x="49" y="650"/>
                  </a:cubicBezTo>
                  <a:quadBezTo>
                    <a:pt x="264" y="685"/>
                    <a:pt x="264" y="685"/>
                  </a:quadBezTo>
                  <a:quadBezTo>
                    <a:pt x="264" y="1013"/>
                    <a:pt x="264" y="1013"/>
                  </a:quadBezTo>
                  <a:cubicBezTo>
                    <a:pt x="264" y="1064"/>
                    <a:pt x="305" y="1106"/>
                    <a:pt x="357" y="1106"/>
                  </a:cubicBezTo>
                  <a:cubicBezTo>
                    <a:pt x="408" y="1106"/>
                    <a:pt x="450" y="1064"/>
                    <a:pt x="450" y="1013"/>
                  </a:cubicBezTo>
                  <a:quadBezTo>
                    <a:pt x="450" y="716"/>
                    <a:pt x="450" y="716"/>
                  </a:quadBezTo>
                  <a:quadBezTo>
                    <a:pt x="549" y="732"/>
                    <a:pt x="549" y="732"/>
                  </a:quadBezTo>
                  <a:cubicBezTo>
                    <a:pt x="549" y="732"/>
                    <a:pt x="550" y="732"/>
                    <a:pt x="551" y="732"/>
                  </a:cubicBezTo>
                  <a:cubicBezTo>
                    <a:pt x="554" y="732"/>
                    <a:pt x="557" y="731"/>
                    <a:pt x="560" y="729"/>
                  </a:cubicBezTo>
                  <a:cubicBezTo>
                    <a:pt x="563" y="726"/>
                    <a:pt x="565" y="722"/>
                    <a:pt x="564" y="718"/>
                  </a:cubicBezTo>
                  <a:lnTo>
                    <a:pt x="539" y="164"/>
                  </a:lnTo>
                  <a:close/>
                  <a:moveTo>
                    <a:pt x="425" y="447"/>
                  </a:moveTo>
                  <a:quadBezTo>
                    <a:pt x="425" y="447"/>
                    <a:pt x="425" y="447"/>
                  </a:quadBezTo>
                  <a:quadBezTo>
                    <a:pt x="425" y="447"/>
                    <a:pt x="425" y="447"/>
                  </a:quadBezTo>
                  <a:quadBezTo>
                    <a:pt x="239" y="471"/>
                    <a:pt x="239" y="471"/>
                  </a:quadBezTo>
                  <a:cubicBezTo>
                    <a:pt x="236" y="471"/>
                    <a:pt x="232" y="471"/>
                    <a:pt x="229" y="471"/>
                  </a:cubicBezTo>
                  <a:cubicBezTo>
                    <a:pt x="188" y="471"/>
                    <a:pt x="153" y="441"/>
                    <a:pt x="148" y="400"/>
                  </a:cubicBezTo>
                  <a:cubicBezTo>
                    <a:pt x="145" y="378"/>
                    <a:pt x="151" y="357"/>
                    <a:pt x="164" y="340"/>
                  </a:cubicBezTo>
                  <a:cubicBezTo>
                    <a:pt x="178" y="322"/>
                    <a:pt x="197" y="311"/>
                    <a:pt x="219" y="308"/>
                  </a:cubicBezTo>
                  <a:quadBezTo>
                    <a:pt x="323" y="295"/>
                    <a:pt x="323" y="295"/>
                  </a:quadBezTo>
                  <a:quadBezTo>
                    <a:pt x="305" y="155"/>
                    <a:pt x="305" y="155"/>
                  </a:quadBezTo>
                  <a:cubicBezTo>
                    <a:pt x="303" y="134"/>
                    <a:pt x="308" y="112"/>
                    <a:pt x="322" y="95"/>
                  </a:cubicBezTo>
                  <a:cubicBezTo>
                    <a:pt x="335" y="78"/>
                    <a:pt x="354" y="67"/>
                    <a:pt x="376" y="64"/>
                  </a:cubicBezTo>
                  <a:cubicBezTo>
                    <a:pt x="379" y="63"/>
                    <a:pt x="383" y="63"/>
                    <a:pt x="386" y="63"/>
                  </a:cubicBezTo>
                  <a:cubicBezTo>
                    <a:pt x="428" y="63"/>
                    <a:pt x="463" y="94"/>
                    <a:pt x="468" y="135"/>
                  </a:cubicBezTo>
                  <a:quadBezTo>
                    <a:pt x="495" y="356"/>
                    <a:pt x="495" y="356"/>
                  </a:quadBezTo>
                  <a:cubicBezTo>
                    <a:pt x="501" y="401"/>
                    <a:pt x="470" y="442"/>
                    <a:pt x="425" y="447"/>
                  </a:cubicBezTo>
                  <a:close/>
                </a:path>
              </a:pathLst>
            </a:custGeom>
            <a:grpFill/>
            <a:ln>
              <a:noFill/>
            </a:ln>
          </p:spPr>
          <p:txBody>
            <a:bodyPr vert="horz" wrap="square" lIns="91440" tIns="45720" rIns="91440" bIns="45720" anchor="t" anchorCtr="0"/>
            <a:lstStyle/>
            <a:p>
              <a:pPr lvl="0"/>
              <a:endParaRPr lang="ja-JP" altLang="en-US"/>
            </a:p>
          </p:txBody>
        </p:sp>
        <p:sp>
          <p:nvSpPr>
            <p:cNvPr id="210" name="Freeform 24"/>
            <p:cNvSpPr>
              <a:spLocks noEditPoints="1"/>
            </p:cNvSpPr>
            <p:nvPr/>
          </p:nvSpPr>
          <p:spPr>
            <a:xfrm>
              <a:off x="3640138" y="4006850"/>
              <a:ext cx="646112" cy="561975"/>
            </a:xfrm>
            <a:custGeom>
              <a:avLst/>
              <a:gdLst>
                <a:gd name="T0" fmla="*/ 448 w 449"/>
                <a:gd name="T1" fmla="*/ 274 h 391"/>
                <a:gd name="T2" fmla="*/ 222 w 449"/>
                <a:gd name="T3" fmla="*/ 2 h 391"/>
                <a:gd name="T4" fmla="*/ 193 w 449"/>
                <a:gd name="T5" fmla="*/ 0 h 391"/>
                <a:gd name="T6" fmla="*/ 103 w 449"/>
                <a:gd name="T7" fmla="*/ 25 h 391"/>
                <a:gd name="T8" fmla="*/ 18 w 449"/>
                <a:gd name="T9" fmla="*/ 72 h 391"/>
                <a:gd name="T10" fmla="*/ 23 w 449"/>
                <a:gd name="T11" fmla="*/ 131 h 391"/>
                <a:gd name="T12" fmla="*/ 10 w 449"/>
                <a:gd name="T13" fmla="*/ 252 h 391"/>
                <a:gd name="T14" fmla="*/ 187 w 449"/>
                <a:gd name="T15" fmla="*/ 391 h 391"/>
                <a:gd name="T16" fmla="*/ 229 w 449"/>
                <a:gd name="T17" fmla="*/ 386 h 391"/>
                <a:gd name="T18" fmla="*/ 304 w 449"/>
                <a:gd name="T19" fmla="*/ 348 h 391"/>
                <a:gd name="T20" fmla="*/ 442 w 449"/>
                <a:gd name="T21" fmla="*/ 288 h 391"/>
                <a:gd name="T22" fmla="*/ 448 w 449"/>
                <a:gd name="T23" fmla="*/ 274 h 391"/>
                <a:gd name="T24" fmla="*/ 223 w 449"/>
                <a:gd name="T25" fmla="*/ 359 h 391"/>
                <a:gd name="T26" fmla="*/ 37 w 449"/>
                <a:gd name="T27" fmla="*/ 245 h 391"/>
                <a:gd name="T28" fmla="*/ 42 w 449"/>
                <a:gd name="T29" fmla="*/ 156 h 391"/>
                <a:gd name="T30" fmla="*/ 139 w 449"/>
                <a:gd name="T31" fmla="*/ 203 h 391"/>
                <a:gd name="T32" fmla="*/ 222 w 449"/>
                <a:gd name="T33" fmla="*/ 246 h 391"/>
                <a:gd name="T34" fmla="*/ 203 w 449"/>
                <a:gd name="T35" fmla="*/ 323 h 391"/>
                <a:gd name="T36" fmla="*/ 203 w 449"/>
                <a:gd name="T37" fmla="*/ 336 h 391"/>
                <a:gd name="T38" fmla="*/ 213 w 449"/>
                <a:gd name="T39" fmla="*/ 344 h 391"/>
                <a:gd name="T40" fmla="*/ 229 w 449"/>
                <a:gd name="T41" fmla="*/ 346 h 391"/>
                <a:gd name="T42" fmla="*/ 252 w 449"/>
                <a:gd name="T43" fmla="*/ 349 h 391"/>
                <a:gd name="T44" fmla="*/ 223 w 449"/>
                <a:gd name="T45" fmla="*/ 359 h 3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391">
                  <a:moveTo>
                    <a:pt x="448" y="274"/>
                  </a:moveTo>
                  <a:cubicBezTo>
                    <a:pt x="445" y="263"/>
                    <a:pt x="384" y="22"/>
                    <a:pt x="222" y="2"/>
                  </a:cubicBezTo>
                  <a:cubicBezTo>
                    <a:pt x="211" y="1"/>
                    <a:pt x="202" y="0"/>
                    <a:pt x="193" y="0"/>
                  </a:cubicBezTo>
                  <a:cubicBezTo>
                    <a:pt x="160" y="0"/>
                    <a:pt x="131" y="8"/>
                    <a:pt x="103" y="25"/>
                  </a:cubicBezTo>
                  <a:cubicBezTo>
                    <a:pt x="89" y="27"/>
                    <a:pt x="36" y="37"/>
                    <a:pt x="18" y="72"/>
                  </a:cubicBezTo>
                  <a:cubicBezTo>
                    <a:pt x="10" y="89"/>
                    <a:pt x="11" y="109"/>
                    <a:pt x="23" y="131"/>
                  </a:cubicBezTo>
                  <a:cubicBezTo>
                    <a:pt x="5" y="168"/>
                    <a:pt x="0" y="211"/>
                    <a:pt x="10" y="252"/>
                  </a:cubicBezTo>
                  <a:cubicBezTo>
                    <a:pt x="30" y="335"/>
                    <a:pt x="105" y="391"/>
                    <a:pt x="187" y="391"/>
                  </a:cubicBezTo>
                  <a:cubicBezTo>
                    <a:pt x="201" y="391"/>
                    <a:pt x="215" y="389"/>
                    <a:pt x="229" y="386"/>
                  </a:cubicBezTo>
                  <a:cubicBezTo>
                    <a:pt x="257" y="379"/>
                    <a:pt x="283" y="366"/>
                    <a:pt x="304" y="348"/>
                  </a:cubicBezTo>
                  <a:cubicBezTo>
                    <a:pt x="344" y="342"/>
                    <a:pt x="388" y="323"/>
                    <a:pt x="442" y="288"/>
                  </a:cubicBezTo>
                  <a:cubicBezTo>
                    <a:pt x="447" y="285"/>
                    <a:pt x="449" y="279"/>
                    <a:pt x="448" y="274"/>
                  </a:cubicBezTo>
                  <a:close/>
                  <a:moveTo>
                    <a:pt x="223" y="359"/>
                  </a:moveTo>
                  <a:cubicBezTo>
                    <a:pt x="140" y="379"/>
                    <a:pt x="56" y="328"/>
                    <a:pt x="37" y="245"/>
                  </a:cubicBezTo>
                  <a:cubicBezTo>
                    <a:pt x="29" y="215"/>
                    <a:pt x="31" y="184"/>
                    <a:pt x="42" y="156"/>
                  </a:cubicBezTo>
                  <a:cubicBezTo>
                    <a:pt x="68" y="183"/>
                    <a:pt x="106" y="194"/>
                    <a:pt x="139" y="203"/>
                  </a:cubicBezTo>
                  <a:cubicBezTo>
                    <a:pt x="173" y="213"/>
                    <a:pt x="205" y="222"/>
                    <a:pt x="222" y="246"/>
                  </a:cubicBezTo>
                  <a:cubicBezTo>
                    <a:pt x="223" y="271"/>
                    <a:pt x="218" y="297"/>
                    <a:pt x="203" y="323"/>
                  </a:cubicBezTo>
                  <a:cubicBezTo>
                    <a:pt x="201" y="327"/>
                    <a:pt x="201" y="332"/>
                    <a:pt x="203" y="336"/>
                  </a:cubicBezTo>
                  <a:cubicBezTo>
                    <a:pt x="205" y="340"/>
                    <a:pt x="209" y="343"/>
                    <a:pt x="213" y="344"/>
                  </a:cubicBezTo>
                  <a:cubicBezTo>
                    <a:pt x="218" y="344"/>
                    <a:pt x="223" y="345"/>
                    <a:pt x="229" y="346"/>
                  </a:cubicBezTo>
                  <a:cubicBezTo>
                    <a:pt x="236" y="347"/>
                    <a:pt x="244" y="348"/>
                    <a:pt x="252" y="349"/>
                  </a:cubicBezTo>
                  <a:cubicBezTo>
                    <a:pt x="243" y="353"/>
                    <a:pt x="233" y="357"/>
                    <a:pt x="223" y="359"/>
                  </a:cubicBezTo>
                  <a:close/>
                </a:path>
              </a:pathLst>
            </a:custGeom>
            <a:grpFill/>
            <a:ln>
              <a:noFill/>
            </a:ln>
          </p:spPr>
          <p:txBody>
            <a:bodyPr vert="horz" wrap="square" lIns="91440" tIns="45720" rIns="91440" bIns="45720" anchor="t" anchorCtr="0"/>
            <a:lstStyle/>
            <a:p>
              <a:pPr lvl="0"/>
              <a:endParaRPr lang="ja-JP" altLang="en-US"/>
            </a:p>
          </p:txBody>
        </p:sp>
        <p:sp>
          <p:nvSpPr>
            <p:cNvPr id="211" name="Line 25"/>
            <p:cNvSpPr>
              <a:spLocks noChangeShapeType="1"/>
            </p:cNvSpPr>
            <p:nvPr/>
          </p:nvSpPr>
          <p:spPr>
            <a:xfrm>
              <a:off x="4035425" y="4470400"/>
              <a:ext cx="0" cy="0"/>
            </a:xfrm>
            <a:prstGeom prst="line">
              <a:avLst/>
            </a:prstGeom>
            <a:grpFill/>
            <a:ln>
              <a:noFill/>
            </a:ln>
          </p:spPr>
          <p:txBody>
            <a:bodyPr vert="horz" wrap="square" lIns="91440" tIns="45720" rIns="91440" bIns="45720" anchor="t" anchorCtr="0"/>
            <a:lstStyle/>
            <a:p>
              <a:pPr lvl="0"/>
              <a:endParaRPr lang="ja-JP" altLang="en-US"/>
            </a:p>
          </p:txBody>
        </p:sp>
        <p:sp>
          <p:nvSpPr>
            <p:cNvPr id="212" name="Line 26"/>
            <p:cNvSpPr>
              <a:spLocks noChangeShapeType="1"/>
            </p:cNvSpPr>
            <p:nvPr/>
          </p:nvSpPr>
          <p:spPr>
            <a:xfrm>
              <a:off x="4035425" y="4470400"/>
              <a:ext cx="0" cy="0"/>
            </a:xfrm>
            <a:prstGeom prst="line">
              <a:avLst/>
            </a:prstGeom>
            <a:grpFill/>
            <a:ln>
              <a:noFill/>
            </a:ln>
          </p:spPr>
          <p:txBody>
            <a:bodyPr vert="horz" wrap="square" lIns="91440" tIns="45720" rIns="91440" bIns="45720" anchor="t" anchorCtr="0"/>
            <a:lstStyle/>
            <a:p>
              <a:pPr lvl="0"/>
              <a:endParaRPr lang="ja-JP" altLang="en-US"/>
            </a:p>
          </p:txBody>
        </p:sp>
      </p:grpSp>
      <p:sp>
        <p:nvSpPr>
          <p:cNvPr id="214" name="Line 16"/>
          <p:cNvSpPr>
            <a:spLocks noChangeShapeType="1"/>
          </p:cNvSpPr>
          <p:nvPr/>
        </p:nvSpPr>
        <p:spPr>
          <a:xfrm>
            <a:off x="10970935" y="5167204"/>
            <a:ext cx="0" cy="72000"/>
          </a:xfrm>
          <a:prstGeom prst="line">
            <a:avLst/>
          </a:prstGeom>
          <a:noFill/>
          <a:ln w="12700" cap="flat">
            <a:solidFill>
              <a:schemeClr val="tx1"/>
            </a:solidFill>
            <a:prstDash val="solid"/>
            <a:miter/>
          </a:ln>
        </p:spPr>
        <p:txBody>
          <a:bodyPr vert="horz" wrap="square" lIns="91440" tIns="45720" rIns="91440" bIns="45720" anchor="t" anchorCtr="0"/>
          <a:lstStyle/>
          <a:p>
            <a:pPr lvl="0"/>
            <a:endParaRPr lang="ja-JP" altLang="en-US"/>
          </a:p>
        </p:txBody>
      </p:sp>
      <p:sp>
        <p:nvSpPr>
          <p:cNvPr id="215" name="テキスト ボックス 214"/>
          <p:cNvSpPr txBox="1"/>
          <p:nvPr/>
        </p:nvSpPr>
        <p:spPr>
          <a:xfrm>
            <a:off x="10828281" y="5275204"/>
            <a:ext cx="277869" cy="173096"/>
          </a:xfrm>
          <a:prstGeom prst="rect">
            <a:avLst/>
          </a:prstGeom>
          <a:noFill/>
        </p:spPr>
        <p:txBody>
          <a:bodyPr wrap="none" lIns="0" tIns="0" rIns="0" bIns="0">
            <a:spAutoFit/>
          </a:bodyPr>
          <a:lstStyle/>
          <a:p>
            <a:pPr algn="ctr"/>
            <a:r>
              <a:rPr lang="en-US" altLang="ja-JP" sz="1200"/>
              <a:t>160</a:t>
            </a:r>
            <a:endParaRPr lang="ja-JP" altLang="en-US" sz="1200"/>
          </a:p>
        </p:txBody>
      </p:sp>
      <p:sp>
        <p:nvSpPr>
          <p:cNvPr id="216" name="テキスト ボックス 215"/>
          <p:cNvSpPr txBox="1"/>
          <p:nvPr/>
        </p:nvSpPr>
        <p:spPr>
          <a:xfrm>
            <a:off x="6827262" y="5422089"/>
            <a:ext cx="312678" cy="186230"/>
          </a:xfrm>
          <a:prstGeom prst="rect">
            <a:avLst/>
          </a:prstGeom>
          <a:noFill/>
        </p:spPr>
        <p:txBody>
          <a:bodyPr wrap="none">
            <a:spAutoFit/>
          </a:bodyPr>
          <a:lstStyle/>
          <a:p>
            <a:pPr algn="ctr"/>
            <a:r>
              <a:rPr lang="ja-JP" altLang="en-US" sz="600">
                <a:latin typeface="+mn-ea"/>
                <a:ea typeface="+mn-ea"/>
                <a:cs typeface="+mn-cs"/>
              </a:rPr>
              <a:t>けい</a:t>
            </a:r>
            <a:endParaRPr lang="ja-JP" altLang="en-US" sz="600">
              <a:latin typeface="+mn-ea"/>
              <a:ea typeface="+mn-ea"/>
              <a:cs typeface="+mn-cs"/>
            </a:endParaRPr>
          </a:p>
        </p:txBody>
      </p:sp>
      <p:sp>
        <p:nvSpPr>
          <p:cNvPr id="217" name="テキスト ボックス 216"/>
          <p:cNvSpPr txBox="1"/>
          <p:nvPr/>
        </p:nvSpPr>
        <p:spPr>
          <a:xfrm>
            <a:off x="6815941" y="2174149"/>
            <a:ext cx="343049" cy="200055"/>
          </a:xfrm>
          <a:prstGeom prst="rect">
            <a:avLst/>
          </a:prstGeom>
          <a:noFill/>
        </p:spPr>
        <p:txBody>
          <a:bodyPr wrap="none">
            <a:spAutoFit/>
          </a:bodyPr>
          <a:lstStyle/>
          <a:p>
            <a:pPr algn="ctr"/>
            <a:r>
              <a:rPr lang="ja-JP" altLang="en-US" sz="700" b="1">
                <a:latin typeface="+mn-ea"/>
                <a:ea typeface="+mn-ea"/>
                <a:cs typeface="+mn-cs"/>
              </a:rPr>
              <a:t>けい</a:t>
            </a:r>
            <a:endParaRPr lang="ja-JP" altLang="en-US" sz="700" b="1">
              <a:latin typeface="+mn-ea"/>
              <a:ea typeface="+mn-ea"/>
              <a:cs typeface="+mn-cs"/>
            </a:endParaRPr>
          </a:p>
        </p:txBody>
      </p:sp>
    </p:spTree>
  </p:cSld>
  <p:clrMapOvr>
    <a:masterClrMapping/>
  </p:clrMapOvr>
  <p:transition xmlns:mc="http://schemas.openxmlformats.org/markup-compatibility/2006" xmlns:hp="http://schemas.haansoft.com/office/presentation/8.0" mc:Ignorable="hp" hp:hslDur="500">
    <p:fade/>
  </p:transition>
</p:sld>
</file>

<file path=ppt/theme/theme1.xml><?xml version="1.0" encoding="utf-8"?>
<a:theme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ep:Properties xmlns:r="http://schemas.openxmlformats.org/officeDocument/2006/relationships" xmlns:ep="http://schemas.openxmlformats.org/officeDocument/2006/extended-properties" xmlns:vt="http://schemas.openxmlformats.org/officeDocument/2006/docPropsVTypes">
  <ep:Manager/>
  <ep:Company>Bayer</ep:Company>
  <ep:Words>900</ep:Words>
  <ep:PresentationFormat>ワイド画面</ep:PresentationFormat>
  <ep:Paragraphs>309</ep:Paragraphs>
  <ep:Slides>34</ep:Slides>
  <ep:Notes>34</ep:Notes>
  <ep:TotalTime>0</ep:TotalTime>
  <ep:HiddenSlides>0</ep:HiddenSlides>
  <ep:MMClips>0</ep:MMClips>
  <ep:HeadingPairs>
    <vt:vector size="4" baseType="variant">
      <vt:variant>
        <vt:lpstr>テーマ</vt:lpstr>
      </vt:variant>
      <vt:variant>
        <vt:i4>1</vt:i4>
      </vt:variant>
      <vt:variant>
        <vt:lpstr>スライド タイトル</vt:lpstr>
      </vt:variant>
      <vt:variant>
        <vt:i4>34</vt:i4>
      </vt:variant>
    </vt:vector>
  </ep:HeadingPairs>
  <ep:TitlesOfParts>
    <vt:vector size="35" baseType="lpstr">
      <vt:lpstr>Office ​​テーマ</vt:lpstr>
      <vt:lpstr>スライド 1</vt:lpstr>
      <vt:lpstr>スライド 2</vt:lpstr>
      <vt:lpstr>日本のがんの現状</vt:lpstr>
      <vt:lpstr>子宮がんには、2種類あります。</vt:lpstr>
      <vt:lpstr>子宮体がん (子宮頸がんの検診とは別の検診が必要)</vt:lpstr>
      <vt:lpstr>子宮頸がんを取り巻く日本の現状は？</vt:lpstr>
      <vt:lpstr>日本では、毎年2,800人もの女性の命が、 子宮頸がんによって奪われつづけています。</vt:lpstr>
      <vt:lpstr>20代～30代の子宮頸がんが増えています。</vt:lpstr>
      <vt:lpstr>学業、仕事、恋愛、結婚、出産、育児など、女性の人生に大きな影響を与える可能性があるのが子宮頸がんです。</vt:lpstr>
      <vt:lpstr>早期に発見ができれば、子宮を守ることもできます。</vt:lpstr>
      <vt:lpstr>早期に発見できれば、その後の妊娠、 出産の可能性を残すことができます。</vt:lpstr>
      <vt:lpstr>がんが進行してしまうと、 子宮を摘出する手術が必要になります。</vt:lpstr>
      <vt:lpstr>「子宮頸がん」の原因は、ヒトパピローマウイルス(HPV)です。</vt:lpstr>
      <vt:lpstr>子宮頸がんの原因は、ごくありふれたウイルスです。</vt:lpstr>
      <vt:lpstr>子宮頸がんの約65％はHPV16型と18型が原因です。</vt:lpstr>
      <vt:lpstr>どうしてウイルス感染から子宮頸がんになるの？</vt:lpstr>
      <vt:lpstr>「子宮頸がん」は、初期にはほとんど症状があらわれません。</vt:lpstr>
      <vt:lpstr>子宮頸がんの予防手段はあるの？</vt:lpstr>
      <vt:lpstr>がんの1次予防と2次予防とは？</vt:lpstr>
      <vt:lpstr>日本の子宮頸がん検診受診率は、 世界各国と比べて低い水準となっています。</vt:lpstr>
      <vt:lpstr>国は「がん検診」を推奨しています。</vt:lpstr>
      <vt:lpstr>2年に1回子宮頸がん検診を受けましょう。</vt:lpstr>
      <vt:lpstr>ヒトパピローマウイルス(HPV)は子宮頸がん以外の 病気の発症にも関係しています。</vt:lpstr>
      <vt:lpstr>外陰上皮内腫瘍と腟上皮内腫瘍は主に HPV16、18型の感染によって起こります。</vt:lpstr>
      <vt:lpstr>尖圭コンジローマは主に HPV6、11型の感染によって起こります。</vt:lpstr>
      <vt:lpstr>HPVワクチンの十分な効果を 得るためには、必ずワクチンを3回接種してください。</vt:lpstr>
      <vt:lpstr>HPVワクチンは100％ 子宮頸がんを予防できるわけではありません。</vt:lpstr>
      <vt:lpstr>子宮頸がんについて詳しく紹介したホームページがあります。</vt:lpstr>
      <vt:lpstr>性感染症(STI)とは</vt:lpstr>
      <vt:lpstr>知っておきたい主な性感染症</vt:lpstr>
      <vt:lpstr>知っておきたい主な性感染症</vt:lpstr>
      <vt:lpstr>年代別にみた性感染症患者数の割合</vt:lpstr>
      <vt:lpstr>スライド 33</vt:lpstr>
      <vt:lpstr>スライド 34</vt:lpstr>
    </vt:vector>
  </ep:TitlesOfParts>
  <ep:HyperlinkBase/>
  <ep:Application>JUST Slide</ep:Application>
  <ep:AppVersion>8.11</ep:AppVersion>
</ep:Properties>
</file>

<file path=docProps/core.xml><?xml version="1.0" encoding="utf-8"?>
<cp:coreProperties xmlns:r="http://schemas.openxmlformats.org/officeDocument/2006/relationships" xmlns:cp="http://schemas.openxmlformats.org/package/2006/metadata/core-properties" xmlns:dc="http://purl.org/dc/elements/1.1/" xmlns:dcterms="http://purl.org/dc/terms/" xmlns:dcmitype="http://purl.org/dc/dcmitype/" xmlns:xsi="http://www.w3.org/2001/XMLSchema-instance">
  <cp:category/>
  <dcterms:created xsi:type="dcterms:W3CDTF">2016-04-12T11:28:31.000</dcterms:created>
  <dc:creator>Yuko Watanabe</dc:creator>
  <dc:description/>
  <cp:keywords/>
  <cp:lastModifiedBy>MasatoshiSUZUKI</cp:lastModifiedBy>
  <dcterms:modified xsi:type="dcterms:W3CDTF">2021-02-08T10:52:56.327</dcterms:modified>
  <cp:revision>1483</cp:revision>
  <dc:subject/>
  <dc:title>講師用スライド　子宮頸がん予防のために</dc:title>
</cp:coreProperties>
</file>